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8" r:id="rId2"/>
    <p:sldId id="5406" r:id="rId3"/>
    <p:sldId id="5408" r:id="rId4"/>
    <p:sldId id="5407" r:id="rId5"/>
    <p:sldId id="5417" r:id="rId6"/>
    <p:sldId id="5412" r:id="rId7"/>
    <p:sldId id="5414" r:id="rId8"/>
    <p:sldId id="5415" r:id="rId9"/>
    <p:sldId id="5409" r:id="rId10"/>
    <p:sldId id="302" r:id="rId11"/>
    <p:sldId id="303" r:id="rId12"/>
    <p:sldId id="3490" r:id="rId13"/>
    <p:sldId id="5401" r:id="rId14"/>
    <p:sldId id="3489" r:id="rId15"/>
    <p:sldId id="5404" r:id="rId16"/>
    <p:sldId id="5416" r:id="rId17"/>
    <p:sldId id="5403" r:id="rId18"/>
    <p:sldId id="5393" r:id="rId19"/>
    <p:sldId id="5392" r:id="rId20"/>
    <p:sldId id="3492" r:id="rId21"/>
    <p:sldId id="5390" r:id="rId22"/>
    <p:sldId id="4595" r:id="rId23"/>
    <p:sldId id="259" r:id="rId24"/>
    <p:sldId id="5391" r:id="rId25"/>
    <p:sldId id="5400" r:id="rId26"/>
    <p:sldId id="5418" r:id="rId27"/>
    <p:sldId id="5399" r:id="rId28"/>
    <p:sldId id="5396" r:id="rId29"/>
    <p:sldId id="5387" r:id="rId30"/>
    <p:sldId id="269" r:id="rId31"/>
  </p:sldIdLst>
  <p:sldSz cx="9144000" cy="5143500" type="screen16x9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9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21730"/>
    <a:srgbClr val="B01424"/>
    <a:srgbClr val="626463"/>
    <a:srgbClr val="F17F84"/>
    <a:srgbClr val="F49FA4"/>
    <a:srgbClr val="DF3541"/>
    <a:srgbClr val="E55A65"/>
    <a:srgbClr val="8C1226"/>
    <a:srgbClr val="1C0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57F155-7B24-4116-967B-0D88BCCCFB4A}" v="43" dt="2021-10-02T10:26:35.7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89538" autoAdjust="0"/>
  </p:normalViewPr>
  <p:slideViewPr>
    <p:cSldViewPr>
      <p:cViewPr varScale="1">
        <p:scale>
          <a:sx n="185" d="100"/>
          <a:sy n="185" d="100"/>
        </p:scale>
        <p:origin x="542" y="160"/>
      </p:cViewPr>
      <p:guideLst>
        <p:guide orient="horz" pos="1620"/>
        <p:guide pos="2880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31" d="100"/>
          <a:sy n="131" d="100"/>
        </p:scale>
        <p:origin x="2509" y="9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51d15fffed1654b/Desktop/UK%20Market%20Study/UK%20Market%20Study%209Sep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41732283464567E-2"/>
          <c:y val="0.13748975209651035"/>
          <c:w val="0.75624518810148744"/>
          <c:h val="0.82786610874653788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Who's Building?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/>
          </c:spPr>
          <c:dPt>
            <c:idx val="0"/>
            <c:bubble3D val="0"/>
            <c:spPr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28E-4D5E-9524-E14D70F383AD}"/>
              </c:ext>
            </c:extLst>
          </c:dPt>
          <c:dPt>
            <c:idx val="1"/>
            <c:bubble3D val="0"/>
            <c:spPr>
              <a:solidFill>
                <a:srgbClr val="B0142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28E-4D5E-9524-E14D70F383AD}"/>
              </c:ext>
            </c:extLst>
          </c:dPt>
          <c:dPt>
            <c:idx val="2"/>
            <c:bubble3D val="0"/>
            <c:spPr>
              <a:solidFill>
                <a:srgbClr val="626463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28E-4D5E-9524-E14D70F383A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28E-4D5E-9524-E14D70F383AD}"/>
              </c:ext>
            </c:extLst>
          </c:dPt>
          <c:dLbls>
            <c:dLbl>
              <c:idx val="0"/>
              <c:layout>
                <c:manualLayout>
                  <c:x val="-5.445341207349081E-2"/>
                  <c:y val="1.197184987108712E-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039785651793524"/>
                      <c:h val="0.135343917725616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28E-4D5E-9524-E14D70F383A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4471998403190606"/>
                      <c:h val="9.064121843604679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428E-4D5E-9524-E14D70F383A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overflow" horzOverflow="overflow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effectLst/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5519739802922087"/>
                      <c:h val="0.1718340819274048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28E-4D5E-9524-E14D70F383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3"/>
                <c:pt idx="0">
                  <c:v>Municipalities &amp; Utilities</c:v>
                </c:pt>
                <c:pt idx="1">
                  <c:v>Incumbents</c:v>
                </c:pt>
                <c:pt idx="2">
                  <c:v>Alternative Operators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0.04</c:v>
                </c:pt>
                <c:pt idx="1">
                  <c:v>0.39</c:v>
                </c:pt>
                <c:pt idx="2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28E-4D5E-9524-E14D70F383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1AF-4930-BD7F-E975AEA026C5}"/>
              </c:ext>
            </c:extLst>
          </c:dPt>
          <c:dPt>
            <c:idx val="1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1AF-4930-BD7F-E975AEA026C5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1AF-4930-BD7F-E975AEA026C5}"/>
              </c:ext>
            </c:extLst>
          </c:dPt>
          <c:dPt>
            <c:idx val="3"/>
            <c:bubble3D val="0"/>
            <c:spPr>
              <a:solidFill>
                <a:schemeClr val="accent2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1AF-4930-BD7F-E975AEA026C5}"/>
              </c:ext>
            </c:extLst>
          </c:dPt>
          <c:dPt>
            <c:idx val="4"/>
            <c:bubble3D val="0"/>
            <c:spPr>
              <a:solidFill>
                <a:schemeClr val="accent2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1AF-4930-BD7F-E975AEA026C5}"/>
              </c:ext>
            </c:extLst>
          </c:dPt>
          <c:dLbls>
            <c:dLbl>
              <c:idx val="4"/>
              <c:layout>
                <c:manualLayout>
                  <c:x val="-5.5738994769859041E-17"/>
                  <c:y val="0"/>
                </c:manualLayout>
              </c:layout>
              <c:tx>
                <c:rich>
                  <a:bodyPr/>
                  <a:lstStyle/>
                  <a:p>
                    <a:fld id="{1B4F7FE0-8D8A-459D-8EE9-EE95CEF88967}" type="CATEGORYNAME">
                      <a:rPr lang="en-US" sz="900"/>
                      <a:pPr/>
                      <a:t>[CATEGORY NAME]</a:t>
                    </a:fld>
                    <a:r>
                      <a:rPr lang="en-US" sz="900" baseline="0" dirty="0"/>
                      <a:t>
</a:t>
                    </a:r>
                    <a:fld id="{3BC9D27A-E0DE-40A3-BBE2-33DE0987D5C4}" type="VALUE">
                      <a:rPr lang="en-US" sz="900" baseline="0"/>
                      <a:pPr/>
                      <a:t>[VALUE]</a:t>
                    </a:fld>
                    <a:r>
                      <a:rPr lang="en-US" sz="900" baseline="0" dirty="0"/>
                      <a:t>
</a:t>
                    </a:r>
                    <a:fld id="{D56FE930-C58A-405B-9130-02A892CED30C}" type="PERCENTAGE">
                      <a:rPr lang="en-US" sz="900" baseline="0"/>
                      <a:pPr/>
                      <a:t>[PERCENTAGE]</a:t>
                    </a:fld>
                    <a:endParaRPr lang="en-US" sz="9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1AF-4930-BD7F-E975AEA026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'[UK Market Study 9Sept.xlsx]Analysis - Customers'!$AA$34:$AA$38</c:f>
              <c:strCache>
                <c:ptCount val="5"/>
                <c:pt idx="0">
                  <c:v>Universal</c:v>
                </c:pt>
                <c:pt idx="1">
                  <c:v>Urban</c:v>
                </c:pt>
                <c:pt idx="2">
                  <c:v>Suburban</c:v>
                </c:pt>
                <c:pt idx="3">
                  <c:v>Rural</c:v>
                </c:pt>
                <c:pt idx="4">
                  <c:v>Specialists</c:v>
                </c:pt>
              </c:strCache>
            </c:strRef>
          </c:cat>
          <c:val>
            <c:numRef>
              <c:f>'[UK Market Study 9Sept.xlsx]Analysis - Customers'!$AB$34:$AB$38</c:f>
              <c:numCache>
                <c:formatCode>#,##0</c:formatCode>
                <c:ptCount val="5"/>
                <c:pt idx="0">
                  <c:v>25000000</c:v>
                </c:pt>
                <c:pt idx="1">
                  <c:v>22191000</c:v>
                </c:pt>
                <c:pt idx="2">
                  <c:v>7601000</c:v>
                </c:pt>
                <c:pt idx="3">
                  <c:v>10681500</c:v>
                </c:pt>
                <c:pt idx="4">
                  <c:v>820000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1AF-4930-BD7F-E975AEA026C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Gotham HTF Book" pitchFamily="50" charset="0"/>
            </a:endParaRPr>
          </a:p>
        </p:txBody>
      </p:sp>
      <p:sp>
        <p:nvSpPr>
          <p:cNvPr id="3" name="Pladsholder til dato 2"/>
          <p:cNvSpPr>
            <a:spLocks noGrp="1"/>
          </p:cNvSpPr>
          <p:nvPr>
            <p:ph type="dt" sz="quarter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8007D-8DBA-48CC-8C67-E8C4DA9448CD}" type="datetimeFigureOut">
              <a:rPr lang="en-US" smtClean="0">
                <a:latin typeface="Gotham HTF Book" pitchFamily="50" charset="0"/>
              </a:rPr>
              <a:t>10/2/2021</a:t>
            </a:fld>
            <a:endParaRPr lang="en-US" dirty="0">
              <a:latin typeface="Gotham HTF Book" pitchFamily="50" charset="0"/>
            </a:endParaRPr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2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Gotham HTF Book" pitchFamily="50" charset="0"/>
            </a:endParaRPr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3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9B0665-49E0-402F-A433-F80024753896}" type="slidenum">
              <a:rPr lang="en-US" smtClean="0">
                <a:latin typeface="Gotham HTF Book" pitchFamily="50" charset="0"/>
              </a:rPr>
              <a:t>‹#›</a:t>
            </a:fld>
            <a:endParaRPr lang="en-US" dirty="0">
              <a:latin typeface="Gotham HTF Boo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3818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otham HTF Book" pitchFamily="50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otham HTF Book" pitchFamily="50" charset="0"/>
              </a:defRPr>
            </a:lvl1pPr>
          </a:lstStyle>
          <a:p>
            <a:fld id="{F2EDC52F-BBAE-45D1-925B-A8ED45894C08}" type="datetimeFigureOut">
              <a:rPr lang="de-DE" smtClean="0"/>
              <a:pPr/>
              <a:t>02.10.2021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87675" y="887413"/>
            <a:ext cx="42592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3938" y="3416300"/>
            <a:ext cx="8186737" cy="27955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otham HTF Book" pitchFamily="50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Gotham HTF Book" pitchFamily="50" charset="0"/>
              </a:defRPr>
            </a:lvl1pPr>
          </a:lstStyle>
          <a:p>
            <a:fld id="{4EA2AF33-92D1-4CA6-8C4E-A08F3C38634C}" type="slidenum">
              <a:rPr lang="de-DE" smtClean="0"/>
              <a:pPr/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712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Gotham HTF Book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Gotham HTF Book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Gotham HTF Book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Gotham HTF Book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Gotham HTF Book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2AF33-92D1-4CA6-8C4E-A08F3C38634C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866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https://pxhere.com/en/photo/542966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2AF33-92D1-4CA6-8C4E-A08F3C38634C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6163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https://pxhere.com/en/photo/542966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2AF33-92D1-4CA6-8C4E-A08F3C38634C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3967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https://pxhere.com/en/photo/185488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2AF33-92D1-4CA6-8C4E-A08F3C38634C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3336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A2AF33-92D1-4CA6-8C4E-A08F3C38634C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5456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orside / front page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91680" y="1491630"/>
            <a:ext cx="5760639" cy="720080"/>
          </a:xfrm>
        </p:spPr>
        <p:txBody>
          <a:bodyPr lIns="0" tIns="0" anchor="t" anchorCtr="0">
            <a:normAutofit/>
          </a:bodyPr>
          <a:lstStyle>
            <a:lvl1pPr algn="ctr">
              <a:defRPr sz="3600" b="0" baseline="0">
                <a:latin typeface="+mj-lt"/>
              </a:defRPr>
            </a:lvl1pPr>
          </a:lstStyle>
          <a:p>
            <a:r>
              <a:rPr lang="en-GB" noProof="0"/>
              <a:t>TITEL MED PUNKTUM.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1691680" y="2211710"/>
            <a:ext cx="5760640" cy="720080"/>
          </a:xfrm>
        </p:spPr>
        <p:txBody>
          <a:bodyPr>
            <a:normAutofit/>
          </a:bodyPr>
          <a:lstStyle>
            <a:lvl1pPr marL="0" indent="0" algn="ctr">
              <a:buNone/>
              <a:defRPr sz="12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INDSÆT UNDER-OVERSKRIFT HER UDEN PUNKTUM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ktangel 9"/>
          <p:cNvSpPr/>
          <p:nvPr userDrawn="1"/>
        </p:nvSpPr>
        <p:spPr>
          <a:xfrm>
            <a:off x="-13844" y="3932152"/>
            <a:ext cx="9162493" cy="1211347"/>
          </a:xfrm>
          <a:custGeom>
            <a:avLst/>
            <a:gdLst>
              <a:gd name="connsiteX0" fmla="*/ 0 w 9144000"/>
              <a:gd name="connsiteY0" fmla="*/ 0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0 h 1563638"/>
              <a:gd name="connsiteX0" fmla="*/ 0 w 9144000"/>
              <a:gd name="connsiteY0" fmla="*/ 1150536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1150536 h 1563638"/>
              <a:gd name="connsiteX0" fmla="*/ 0 w 9169121"/>
              <a:gd name="connsiteY0" fmla="*/ 190919 h 604021"/>
              <a:gd name="connsiteX1" fmla="*/ 9169121 w 9169121"/>
              <a:gd name="connsiteY1" fmla="*/ 0 h 604021"/>
              <a:gd name="connsiteX2" fmla="*/ 9144000 w 9169121"/>
              <a:gd name="connsiteY2" fmla="*/ 604021 h 604021"/>
              <a:gd name="connsiteX3" fmla="*/ 0 w 9169121"/>
              <a:gd name="connsiteY3" fmla="*/ 604021 h 604021"/>
              <a:gd name="connsiteX4" fmla="*/ 0 w 9169121"/>
              <a:gd name="connsiteY4" fmla="*/ 190919 h 604021"/>
              <a:gd name="connsiteX0" fmla="*/ 20472 w 9169121"/>
              <a:gd name="connsiteY0" fmla="*/ 0 h 774768"/>
              <a:gd name="connsiteX1" fmla="*/ 9169121 w 9169121"/>
              <a:gd name="connsiteY1" fmla="*/ 170747 h 774768"/>
              <a:gd name="connsiteX2" fmla="*/ 9144000 w 9169121"/>
              <a:gd name="connsiteY2" fmla="*/ 774768 h 774768"/>
              <a:gd name="connsiteX3" fmla="*/ 0 w 9169121"/>
              <a:gd name="connsiteY3" fmla="*/ 774768 h 774768"/>
              <a:gd name="connsiteX4" fmla="*/ 20472 w 9169121"/>
              <a:gd name="connsiteY4" fmla="*/ 0 h 774768"/>
              <a:gd name="connsiteX0" fmla="*/ 20472 w 9148649"/>
              <a:gd name="connsiteY0" fmla="*/ 436579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20472 w 9148649"/>
              <a:gd name="connsiteY4" fmla="*/ 436579 h 1211347"/>
              <a:gd name="connsiteX0" fmla="*/ 6824 w 9148649"/>
              <a:gd name="connsiteY0" fmla="*/ 429755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6824 w 9148649"/>
              <a:gd name="connsiteY4" fmla="*/ 429755 h 1211347"/>
              <a:gd name="connsiteX0" fmla="*/ 197 w 9162493"/>
              <a:gd name="connsiteY0" fmla="*/ 422932 h 1211347"/>
              <a:gd name="connsiteX1" fmla="*/ 9162493 w 9162493"/>
              <a:gd name="connsiteY1" fmla="*/ 0 h 1211347"/>
              <a:gd name="connsiteX2" fmla="*/ 9157844 w 9162493"/>
              <a:gd name="connsiteY2" fmla="*/ 1211347 h 1211347"/>
              <a:gd name="connsiteX3" fmla="*/ 13844 w 9162493"/>
              <a:gd name="connsiteY3" fmla="*/ 1211347 h 1211347"/>
              <a:gd name="connsiteX4" fmla="*/ 197 w 9162493"/>
              <a:gd name="connsiteY4" fmla="*/ 422932 h 121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2493" h="1211347">
                <a:moveTo>
                  <a:pt x="197" y="422932"/>
                </a:moveTo>
                <a:lnTo>
                  <a:pt x="9162493" y="0"/>
                </a:lnTo>
                <a:cubicBezTo>
                  <a:pt x="9160943" y="403782"/>
                  <a:pt x="9159394" y="807565"/>
                  <a:pt x="9157844" y="1211347"/>
                </a:cubicBezTo>
                <a:lnTo>
                  <a:pt x="13844" y="1211347"/>
                </a:lnTo>
                <a:cubicBezTo>
                  <a:pt x="16119" y="950816"/>
                  <a:pt x="-2078" y="683463"/>
                  <a:pt x="197" y="4229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Undertitel 2"/>
          <p:cNvSpPr txBox="1">
            <a:spLocks/>
          </p:cNvSpPr>
          <p:nvPr userDrawn="1"/>
        </p:nvSpPr>
        <p:spPr>
          <a:xfrm>
            <a:off x="251520" y="4659982"/>
            <a:ext cx="6400800" cy="245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da-DK" sz="1400" dirty="0">
                <a:solidFill>
                  <a:schemeClr val="accent1"/>
                </a:solidFill>
                <a:latin typeface="+mj-lt"/>
              </a:rPr>
              <a:t>SMALL</a:t>
            </a:r>
            <a:r>
              <a:rPr lang="da-DK" sz="1400" baseline="0" dirty="0">
                <a:solidFill>
                  <a:schemeClr val="accent1"/>
                </a:solidFill>
                <a:latin typeface="+mj-lt"/>
              </a:rPr>
              <a:t> DIFFERENCES. BIG IMPACT.</a:t>
            </a:r>
            <a:endParaRPr lang="en-US" sz="1400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15" name="Billede 6">
            <a:extLst>
              <a:ext uri="{FF2B5EF4-FFF2-40B4-BE49-F238E27FC236}">
                <a16:creationId xmlns:a16="http://schemas.microsoft.com/office/drawing/2014/main" id="{6BC85C46-623F-4150-A5FE-7D24E68D9E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249547"/>
            <a:ext cx="779859" cy="39552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48801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n tek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GB" noProof="0" smtClean="0"/>
              <a:t>02/10/2021</a:t>
            </a:fld>
            <a:endParaRPr lang="en-GB" noProof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sp>
        <p:nvSpPr>
          <p:cNvPr id="12" name="Pladsholder til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276350"/>
            <a:ext cx="7704856" cy="3311525"/>
          </a:xfrm>
        </p:spPr>
        <p:txBody>
          <a:bodyPr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pic>
        <p:nvPicPr>
          <p:cNvPr id="8" name="Billede 6">
            <a:extLst>
              <a:ext uri="{FF2B5EF4-FFF2-40B4-BE49-F238E27FC236}">
                <a16:creationId xmlns:a16="http://schemas.microsoft.com/office/drawing/2014/main" id="{546098DA-0E89-409F-96C5-FF4D2E5494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6821875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info">
    <p:bg>
      <p:bgPr>
        <a:blipFill dpi="0" rotWithShape="1">
          <a:blip r:embed="rId2" cstate="print">
            <a:alphaModFix amt="2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9"/>
          <p:cNvSpPr/>
          <p:nvPr userDrawn="1"/>
        </p:nvSpPr>
        <p:spPr>
          <a:xfrm>
            <a:off x="-108520" y="3932152"/>
            <a:ext cx="9257169" cy="1231886"/>
          </a:xfrm>
          <a:custGeom>
            <a:avLst/>
            <a:gdLst>
              <a:gd name="connsiteX0" fmla="*/ 0 w 9144000"/>
              <a:gd name="connsiteY0" fmla="*/ 0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0 h 1563638"/>
              <a:gd name="connsiteX0" fmla="*/ 0 w 9144000"/>
              <a:gd name="connsiteY0" fmla="*/ 1150536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1150536 h 1563638"/>
              <a:gd name="connsiteX0" fmla="*/ 0 w 9169121"/>
              <a:gd name="connsiteY0" fmla="*/ 190919 h 604021"/>
              <a:gd name="connsiteX1" fmla="*/ 9169121 w 9169121"/>
              <a:gd name="connsiteY1" fmla="*/ 0 h 604021"/>
              <a:gd name="connsiteX2" fmla="*/ 9144000 w 9169121"/>
              <a:gd name="connsiteY2" fmla="*/ 604021 h 604021"/>
              <a:gd name="connsiteX3" fmla="*/ 0 w 9169121"/>
              <a:gd name="connsiteY3" fmla="*/ 604021 h 604021"/>
              <a:gd name="connsiteX4" fmla="*/ 0 w 9169121"/>
              <a:gd name="connsiteY4" fmla="*/ 190919 h 604021"/>
              <a:gd name="connsiteX0" fmla="*/ 20472 w 9169121"/>
              <a:gd name="connsiteY0" fmla="*/ 0 h 774768"/>
              <a:gd name="connsiteX1" fmla="*/ 9169121 w 9169121"/>
              <a:gd name="connsiteY1" fmla="*/ 170747 h 774768"/>
              <a:gd name="connsiteX2" fmla="*/ 9144000 w 9169121"/>
              <a:gd name="connsiteY2" fmla="*/ 774768 h 774768"/>
              <a:gd name="connsiteX3" fmla="*/ 0 w 9169121"/>
              <a:gd name="connsiteY3" fmla="*/ 774768 h 774768"/>
              <a:gd name="connsiteX4" fmla="*/ 20472 w 9169121"/>
              <a:gd name="connsiteY4" fmla="*/ 0 h 774768"/>
              <a:gd name="connsiteX0" fmla="*/ 20472 w 9148649"/>
              <a:gd name="connsiteY0" fmla="*/ 436579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20472 w 9148649"/>
              <a:gd name="connsiteY4" fmla="*/ 436579 h 1211347"/>
              <a:gd name="connsiteX0" fmla="*/ 6824 w 9148649"/>
              <a:gd name="connsiteY0" fmla="*/ 429755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6824 w 9148649"/>
              <a:gd name="connsiteY4" fmla="*/ 429755 h 1211347"/>
              <a:gd name="connsiteX0" fmla="*/ 197 w 9162493"/>
              <a:gd name="connsiteY0" fmla="*/ 422932 h 1211347"/>
              <a:gd name="connsiteX1" fmla="*/ 9162493 w 9162493"/>
              <a:gd name="connsiteY1" fmla="*/ 0 h 1211347"/>
              <a:gd name="connsiteX2" fmla="*/ 9157844 w 9162493"/>
              <a:gd name="connsiteY2" fmla="*/ 1211347 h 1211347"/>
              <a:gd name="connsiteX3" fmla="*/ 13844 w 9162493"/>
              <a:gd name="connsiteY3" fmla="*/ 1211347 h 1211347"/>
              <a:gd name="connsiteX4" fmla="*/ 197 w 9162493"/>
              <a:gd name="connsiteY4" fmla="*/ 422932 h 121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2493" h="1211347">
                <a:moveTo>
                  <a:pt x="197" y="422932"/>
                </a:moveTo>
                <a:lnTo>
                  <a:pt x="9162493" y="0"/>
                </a:lnTo>
                <a:cubicBezTo>
                  <a:pt x="9160943" y="403782"/>
                  <a:pt x="9159394" y="807565"/>
                  <a:pt x="9157844" y="1211347"/>
                </a:cubicBezTo>
                <a:lnTo>
                  <a:pt x="13844" y="1211347"/>
                </a:lnTo>
                <a:cubicBezTo>
                  <a:pt x="16119" y="950816"/>
                  <a:pt x="-2078" y="683463"/>
                  <a:pt x="197" y="4229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66D3D13D-E7DE-4118-B560-F08148005E01}"/>
              </a:ext>
            </a:extLst>
          </p:cNvPr>
          <p:cNvGrpSpPr/>
          <p:nvPr userDrawn="1"/>
        </p:nvGrpSpPr>
        <p:grpSpPr>
          <a:xfrm>
            <a:off x="3347864" y="2127578"/>
            <a:ext cx="2520280" cy="1020236"/>
            <a:chOff x="668486" y="2748234"/>
            <a:chExt cx="2046388" cy="726800"/>
          </a:xfrm>
        </p:grpSpPr>
        <p:sp>
          <p:nvSpPr>
            <p:cNvPr id="15" name="object 11">
              <a:extLst>
                <a:ext uri="{FF2B5EF4-FFF2-40B4-BE49-F238E27FC236}">
                  <a16:creationId xmlns:a16="http://schemas.microsoft.com/office/drawing/2014/main" id="{1561B15E-53CF-4264-98C6-80819241954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68486" y="3281036"/>
              <a:ext cx="2046388" cy="193998"/>
            </a:xfrm>
            <a:prstGeom prst="rect">
              <a:avLst/>
            </a:prstGeom>
          </p:spPr>
          <p:txBody>
            <a:bodyPr vert="horz" wrap="square" lIns="0" tIns="9242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marL="7701" algn="ctr">
                <a:spcBef>
                  <a:spcPts val="73"/>
                </a:spcBef>
              </a:pPr>
              <a:r>
                <a:rPr lang="en-GB" sz="1200" b="0" kern="0" spc="6" noProof="0">
                  <a:solidFill>
                    <a:srgbClr val="3B4450"/>
                  </a:solidFill>
                  <a:latin typeface="+mj-lt"/>
                </a:rPr>
                <a:t>www.dktcomega.com</a:t>
              </a:r>
              <a:endParaRPr lang="en-GB" sz="1200" b="0" kern="0" noProof="0">
                <a:solidFill>
                  <a:sysClr val="windowText" lastClr="000000"/>
                </a:solidFill>
                <a:latin typeface="+mj-lt"/>
              </a:endParaRPr>
            </a:p>
          </p:txBody>
        </p:sp>
        <p:pic>
          <p:nvPicPr>
            <p:cNvPr id="24" name="Billede 2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99712" y="2748234"/>
              <a:ext cx="783935" cy="397595"/>
            </a:xfrm>
            <a:prstGeom prst="rect">
              <a:avLst/>
            </a:prstGeom>
          </p:spPr>
        </p:pic>
      </p:grpSp>
      <p:sp>
        <p:nvSpPr>
          <p:cNvPr id="25" name="Titel 4"/>
          <p:cNvSpPr>
            <a:spLocks noGrp="1"/>
          </p:cNvSpPr>
          <p:nvPr userDrawn="1">
            <p:ph type="ctrTitle" hasCustomPrompt="1"/>
          </p:nvPr>
        </p:nvSpPr>
        <p:spPr>
          <a:xfrm>
            <a:off x="1691680" y="1012329"/>
            <a:ext cx="5760639" cy="720080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GB" noProof="0"/>
              <a:t>THANK YOU</a:t>
            </a:r>
          </a:p>
        </p:txBody>
      </p:sp>
      <p:sp>
        <p:nvSpPr>
          <p:cNvPr id="26" name="Undertitel 2"/>
          <p:cNvSpPr txBox="1">
            <a:spLocks/>
          </p:cNvSpPr>
          <p:nvPr userDrawn="1"/>
        </p:nvSpPr>
        <p:spPr>
          <a:xfrm>
            <a:off x="251520" y="4659982"/>
            <a:ext cx="6400800" cy="245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noProof="0">
                <a:solidFill>
                  <a:schemeClr val="accent1"/>
                </a:solidFill>
                <a:latin typeface="+mj-lt"/>
              </a:rPr>
              <a:t>SMALL</a:t>
            </a:r>
            <a:r>
              <a:rPr lang="en-GB" sz="1400" baseline="0" noProof="0">
                <a:solidFill>
                  <a:schemeClr val="accent1"/>
                </a:solidFill>
                <a:latin typeface="+mj-lt"/>
              </a:rPr>
              <a:t> DIFFERENCES. BIG IMPACT.</a:t>
            </a:r>
            <a:endParaRPr lang="en-GB" sz="1400" noProof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9654789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tegori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6012160" y="2500863"/>
            <a:ext cx="2160241" cy="718959"/>
          </a:xfrm>
          <a:prstGeom prst="rect">
            <a:avLst/>
          </a:prstGeom>
          <a:solidFill>
            <a:schemeClr val="accent4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400" kern="0" noProof="0"/>
          </a:p>
        </p:txBody>
      </p:sp>
      <p:sp>
        <p:nvSpPr>
          <p:cNvPr id="24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3491878" y="2501508"/>
            <a:ext cx="2160241" cy="718959"/>
          </a:xfrm>
          <a:prstGeom prst="rect">
            <a:avLst/>
          </a:prstGeom>
          <a:solidFill>
            <a:schemeClr val="accent4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400" kern="0" noProof="0"/>
          </a:p>
        </p:txBody>
      </p:sp>
      <p:sp>
        <p:nvSpPr>
          <p:cNvPr id="21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971600" y="2501508"/>
            <a:ext cx="2160241" cy="71895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400" kern="0" noProof="0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GB" noProof="0" smtClean="0"/>
              <a:t>02/10/2021</a:t>
            </a:fld>
            <a:endParaRPr lang="en-GB" noProof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sp>
        <p:nvSpPr>
          <p:cNvPr id="29" name="Rektangel 9"/>
          <p:cNvSpPr/>
          <p:nvPr userDrawn="1"/>
        </p:nvSpPr>
        <p:spPr>
          <a:xfrm>
            <a:off x="1" y="3932152"/>
            <a:ext cx="9144000" cy="1231886"/>
          </a:xfrm>
          <a:custGeom>
            <a:avLst/>
            <a:gdLst>
              <a:gd name="connsiteX0" fmla="*/ 0 w 9144000"/>
              <a:gd name="connsiteY0" fmla="*/ 0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0 h 1563638"/>
              <a:gd name="connsiteX0" fmla="*/ 0 w 9144000"/>
              <a:gd name="connsiteY0" fmla="*/ 1150536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1150536 h 1563638"/>
              <a:gd name="connsiteX0" fmla="*/ 0 w 9169121"/>
              <a:gd name="connsiteY0" fmla="*/ 190919 h 604021"/>
              <a:gd name="connsiteX1" fmla="*/ 9169121 w 9169121"/>
              <a:gd name="connsiteY1" fmla="*/ 0 h 604021"/>
              <a:gd name="connsiteX2" fmla="*/ 9144000 w 9169121"/>
              <a:gd name="connsiteY2" fmla="*/ 604021 h 604021"/>
              <a:gd name="connsiteX3" fmla="*/ 0 w 9169121"/>
              <a:gd name="connsiteY3" fmla="*/ 604021 h 604021"/>
              <a:gd name="connsiteX4" fmla="*/ 0 w 9169121"/>
              <a:gd name="connsiteY4" fmla="*/ 190919 h 604021"/>
              <a:gd name="connsiteX0" fmla="*/ 20472 w 9169121"/>
              <a:gd name="connsiteY0" fmla="*/ 0 h 774768"/>
              <a:gd name="connsiteX1" fmla="*/ 9169121 w 9169121"/>
              <a:gd name="connsiteY1" fmla="*/ 170747 h 774768"/>
              <a:gd name="connsiteX2" fmla="*/ 9144000 w 9169121"/>
              <a:gd name="connsiteY2" fmla="*/ 774768 h 774768"/>
              <a:gd name="connsiteX3" fmla="*/ 0 w 9169121"/>
              <a:gd name="connsiteY3" fmla="*/ 774768 h 774768"/>
              <a:gd name="connsiteX4" fmla="*/ 20472 w 9169121"/>
              <a:gd name="connsiteY4" fmla="*/ 0 h 774768"/>
              <a:gd name="connsiteX0" fmla="*/ 20472 w 9148649"/>
              <a:gd name="connsiteY0" fmla="*/ 436579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20472 w 9148649"/>
              <a:gd name="connsiteY4" fmla="*/ 436579 h 1211347"/>
              <a:gd name="connsiteX0" fmla="*/ 6824 w 9148649"/>
              <a:gd name="connsiteY0" fmla="*/ 429755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6824 w 9148649"/>
              <a:gd name="connsiteY4" fmla="*/ 429755 h 1211347"/>
              <a:gd name="connsiteX0" fmla="*/ 197 w 9162493"/>
              <a:gd name="connsiteY0" fmla="*/ 422932 h 1211347"/>
              <a:gd name="connsiteX1" fmla="*/ 9162493 w 9162493"/>
              <a:gd name="connsiteY1" fmla="*/ 0 h 1211347"/>
              <a:gd name="connsiteX2" fmla="*/ 9157844 w 9162493"/>
              <a:gd name="connsiteY2" fmla="*/ 1211347 h 1211347"/>
              <a:gd name="connsiteX3" fmla="*/ 13844 w 9162493"/>
              <a:gd name="connsiteY3" fmla="*/ 1211347 h 1211347"/>
              <a:gd name="connsiteX4" fmla="*/ 197 w 9162493"/>
              <a:gd name="connsiteY4" fmla="*/ 422932 h 121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2493" h="1211347">
                <a:moveTo>
                  <a:pt x="197" y="422932"/>
                </a:moveTo>
                <a:lnTo>
                  <a:pt x="9162493" y="0"/>
                </a:lnTo>
                <a:cubicBezTo>
                  <a:pt x="9160943" y="403782"/>
                  <a:pt x="9159394" y="807565"/>
                  <a:pt x="9157844" y="1211347"/>
                </a:cubicBezTo>
                <a:lnTo>
                  <a:pt x="13844" y="1211347"/>
                </a:lnTo>
                <a:cubicBezTo>
                  <a:pt x="16119" y="950816"/>
                  <a:pt x="-2078" y="683463"/>
                  <a:pt x="197" y="4229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30" name="Undertitel 2"/>
          <p:cNvSpPr txBox="1">
            <a:spLocks/>
          </p:cNvSpPr>
          <p:nvPr userDrawn="1"/>
        </p:nvSpPr>
        <p:spPr>
          <a:xfrm>
            <a:off x="251520" y="4659982"/>
            <a:ext cx="6400800" cy="245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noProof="0">
                <a:solidFill>
                  <a:schemeClr val="accent1"/>
                </a:solidFill>
                <a:latin typeface="+mj-lt"/>
              </a:rPr>
              <a:t>SMALL</a:t>
            </a:r>
            <a:r>
              <a:rPr lang="en-GB" sz="1400" baseline="0" noProof="0">
                <a:solidFill>
                  <a:schemeClr val="accent1"/>
                </a:solidFill>
                <a:latin typeface="+mj-lt"/>
              </a:rPr>
              <a:t> DIFFERENCES. BIG IMPACT.</a:t>
            </a:r>
            <a:endParaRPr lang="en-GB" sz="1400" noProof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6" name="Pladsholder til tekst 31"/>
          <p:cNvSpPr>
            <a:spLocks noGrp="1"/>
          </p:cNvSpPr>
          <p:nvPr>
            <p:ph type="body" sz="quarter" idx="16" hasCustomPrompt="1"/>
          </p:nvPr>
        </p:nvSpPr>
        <p:spPr>
          <a:xfrm>
            <a:off x="971252" y="3231532"/>
            <a:ext cx="2160588" cy="936104"/>
          </a:xfrm>
        </p:spPr>
        <p:txBody>
          <a:bodyPr/>
          <a:lstStyle/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40" name="Pladsholder til tekst 39"/>
          <p:cNvSpPr>
            <a:spLocks noGrp="1"/>
          </p:cNvSpPr>
          <p:nvPr>
            <p:ph type="body" sz="quarter" idx="19" hasCustomPrompt="1"/>
          </p:nvPr>
        </p:nvSpPr>
        <p:spPr>
          <a:xfrm>
            <a:off x="971550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sp>
        <p:nvSpPr>
          <p:cNvPr id="42" name="Pladsholder til tekst 39"/>
          <p:cNvSpPr>
            <a:spLocks noGrp="1"/>
          </p:cNvSpPr>
          <p:nvPr>
            <p:ph type="body" sz="quarter" idx="20" hasCustomPrompt="1"/>
          </p:nvPr>
        </p:nvSpPr>
        <p:spPr>
          <a:xfrm>
            <a:off x="3491878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sp>
        <p:nvSpPr>
          <p:cNvPr id="43" name="Pladsholder til tekst 39"/>
          <p:cNvSpPr>
            <a:spLocks noGrp="1"/>
          </p:cNvSpPr>
          <p:nvPr>
            <p:ph type="body" sz="quarter" idx="21" hasCustomPrompt="1"/>
          </p:nvPr>
        </p:nvSpPr>
        <p:spPr>
          <a:xfrm>
            <a:off x="6012160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pic>
        <p:nvPicPr>
          <p:cNvPr id="20" name="Billede 1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4812" y="1433475"/>
            <a:ext cx="854854" cy="941692"/>
          </a:xfrm>
          <a:prstGeom prst="rect">
            <a:avLst/>
          </a:prstGeom>
        </p:spPr>
      </p:pic>
      <p:pic>
        <p:nvPicPr>
          <p:cNvPr id="22" name="Billede 2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499" y="1420712"/>
            <a:ext cx="963001" cy="941692"/>
          </a:xfrm>
          <a:prstGeom prst="rect">
            <a:avLst/>
          </a:prstGeom>
        </p:spPr>
      </p:pic>
      <p:pic>
        <p:nvPicPr>
          <p:cNvPr id="23" name="Billede 2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7662" y="1420712"/>
            <a:ext cx="988115" cy="94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13874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tegorier 2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GB" noProof="0" smtClean="0"/>
              <a:t>02/10/2021</a:t>
            </a:fld>
            <a:endParaRPr lang="en-GB" noProof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sp>
        <p:nvSpPr>
          <p:cNvPr id="29" name="Rektangel 9"/>
          <p:cNvSpPr/>
          <p:nvPr userDrawn="1"/>
        </p:nvSpPr>
        <p:spPr>
          <a:xfrm>
            <a:off x="1" y="3932152"/>
            <a:ext cx="9144000" cy="1231886"/>
          </a:xfrm>
          <a:custGeom>
            <a:avLst/>
            <a:gdLst>
              <a:gd name="connsiteX0" fmla="*/ 0 w 9144000"/>
              <a:gd name="connsiteY0" fmla="*/ 0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0 h 1563638"/>
              <a:gd name="connsiteX0" fmla="*/ 0 w 9144000"/>
              <a:gd name="connsiteY0" fmla="*/ 1150536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1150536 h 1563638"/>
              <a:gd name="connsiteX0" fmla="*/ 0 w 9169121"/>
              <a:gd name="connsiteY0" fmla="*/ 190919 h 604021"/>
              <a:gd name="connsiteX1" fmla="*/ 9169121 w 9169121"/>
              <a:gd name="connsiteY1" fmla="*/ 0 h 604021"/>
              <a:gd name="connsiteX2" fmla="*/ 9144000 w 9169121"/>
              <a:gd name="connsiteY2" fmla="*/ 604021 h 604021"/>
              <a:gd name="connsiteX3" fmla="*/ 0 w 9169121"/>
              <a:gd name="connsiteY3" fmla="*/ 604021 h 604021"/>
              <a:gd name="connsiteX4" fmla="*/ 0 w 9169121"/>
              <a:gd name="connsiteY4" fmla="*/ 190919 h 604021"/>
              <a:gd name="connsiteX0" fmla="*/ 20472 w 9169121"/>
              <a:gd name="connsiteY0" fmla="*/ 0 h 774768"/>
              <a:gd name="connsiteX1" fmla="*/ 9169121 w 9169121"/>
              <a:gd name="connsiteY1" fmla="*/ 170747 h 774768"/>
              <a:gd name="connsiteX2" fmla="*/ 9144000 w 9169121"/>
              <a:gd name="connsiteY2" fmla="*/ 774768 h 774768"/>
              <a:gd name="connsiteX3" fmla="*/ 0 w 9169121"/>
              <a:gd name="connsiteY3" fmla="*/ 774768 h 774768"/>
              <a:gd name="connsiteX4" fmla="*/ 20472 w 9169121"/>
              <a:gd name="connsiteY4" fmla="*/ 0 h 774768"/>
              <a:gd name="connsiteX0" fmla="*/ 20472 w 9148649"/>
              <a:gd name="connsiteY0" fmla="*/ 436579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20472 w 9148649"/>
              <a:gd name="connsiteY4" fmla="*/ 436579 h 1211347"/>
              <a:gd name="connsiteX0" fmla="*/ 6824 w 9148649"/>
              <a:gd name="connsiteY0" fmla="*/ 429755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6824 w 9148649"/>
              <a:gd name="connsiteY4" fmla="*/ 429755 h 1211347"/>
              <a:gd name="connsiteX0" fmla="*/ 197 w 9162493"/>
              <a:gd name="connsiteY0" fmla="*/ 422932 h 1211347"/>
              <a:gd name="connsiteX1" fmla="*/ 9162493 w 9162493"/>
              <a:gd name="connsiteY1" fmla="*/ 0 h 1211347"/>
              <a:gd name="connsiteX2" fmla="*/ 9157844 w 9162493"/>
              <a:gd name="connsiteY2" fmla="*/ 1211347 h 1211347"/>
              <a:gd name="connsiteX3" fmla="*/ 13844 w 9162493"/>
              <a:gd name="connsiteY3" fmla="*/ 1211347 h 1211347"/>
              <a:gd name="connsiteX4" fmla="*/ 197 w 9162493"/>
              <a:gd name="connsiteY4" fmla="*/ 422932 h 121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2493" h="1211347">
                <a:moveTo>
                  <a:pt x="197" y="422932"/>
                </a:moveTo>
                <a:lnTo>
                  <a:pt x="9162493" y="0"/>
                </a:lnTo>
                <a:cubicBezTo>
                  <a:pt x="9160943" y="403782"/>
                  <a:pt x="9159394" y="807565"/>
                  <a:pt x="9157844" y="1211347"/>
                </a:cubicBezTo>
                <a:lnTo>
                  <a:pt x="13844" y="1211347"/>
                </a:lnTo>
                <a:cubicBezTo>
                  <a:pt x="16119" y="950816"/>
                  <a:pt x="-2078" y="683463"/>
                  <a:pt x="197" y="4229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30" name="Undertitel 2"/>
          <p:cNvSpPr txBox="1">
            <a:spLocks/>
          </p:cNvSpPr>
          <p:nvPr userDrawn="1"/>
        </p:nvSpPr>
        <p:spPr>
          <a:xfrm>
            <a:off x="251520" y="4659982"/>
            <a:ext cx="6400800" cy="245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noProof="0">
                <a:solidFill>
                  <a:schemeClr val="accent1"/>
                </a:solidFill>
                <a:latin typeface="+mj-lt"/>
              </a:rPr>
              <a:t>SMALL</a:t>
            </a:r>
            <a:r>
              <a:rPr lang="en-GB" sz="1400" baseline="0" noProof="0">
                <a:solidFill>
                  <a:schemeClr val="accent1"/>
                </a:solidFill>
                <a:latin typeface="+mj-lt"/>
              </a:rPr>
              <a:t> DIFFERENCES. BIG IMPACT.</a:t>
            </a:r>
            <a:endParaRPr lang="en-GB" sz="1400" noProof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6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6012160" y="2500863"/>
            <a:ext cx="2160241" cy="718959"/>
          </a:xfrm>
          <a:prstGeom prst="rect">
            <a:avLst/>
          </a:prstGeom>
          <a:solidFill>
            <a:schemeClr val="accent4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400" kern="0" noProof="0"/>
          </a:p>
        </p:txBody>
      </p:sp>
      <p:sp>
        <p:nvSpPr>
          <p:cNvPr id="27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3491878" y="2501508"/>
            <a:ext cx="2160241" cy="71895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400" kern="0" noProof="0"/>
          </a:p>
        </p:txBody>
      </p:sp>
      <p:sp>
        <p:nvSpPr>
          <p:cNvPr id="28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971600" y="2501508"/>
            <a:ext cx="2160241" cy="718959"/>
          </a:xfrm>
          <a:prstGeom prst="rect">
            <a:avLst/>
          </a:prstGeom>
          <a:solidFill>
            <a:schemeClr val="accent4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400" kern="0" noProof="0"/>
          </a:p>
        </p:txBody>
      </p:sp>
      <p:sp>
        <p:nvSpPr>
          <p:cNvPr id="31" name="Pladsholder til tekst 31"/>
          <p:cNvSpPr>
            <a:spLocks noGrp="1"/>
          </p:cNvSpPr>
          <p:nvPr>
            <p:ph type="body" sz="quarter" idx="16" hasCustomPrompt="1"/>
          </p:nvPr>
        </p:nvSpPr>
        <p:spPr>
          <a:xfrm>
            <a:off x="971252" y="3231532"/>
            <a:ext cx="2160588" cy="9361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32" name="Pladsholder til tekst 31"/>
          <p:cNvSpPr>
            <a:spLocks noGrp="1"/>
          </p:cNvSpPr>
          <p:nvPr>
            <p:ph type="body" sz="quarter" idx="17" hasCustomPrompt="1"/>
          </p:nvPr>
        </p:nvSpPr>
        <p:spPr>
          <a:xfrm>
            <a:off x="3481413" y="3220467"/>
            <a:ext cx="2160588" cy="936104"/>
          </a:xfrm>
        </p:spPr>
        <p:txBody>
          <a:bodyPr/>
          <a:lstStyle/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34" name="Pladsholder til tekst 39"/>
          <p:cNvSpPr>
            <a:spLocks noGrp="1"/>
          </p:cNvSpPr>
          <p:nvPr>
            <p:ph type="body" sz="quarter" idx="19" hasCustomPrompt="1"/>
          </p:nvPr>
        </p:nvSpPr>
        <p:spPr>
          <a:xfrm>
            <a:off x="971550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sp>
        <p:nvSpPr>
          <p:cNvPr id="35" name="Pladsholder til tekst 39"/>
          <p:cNvSpPr>
            <a:spLocks noGrp="1"/>
          </p:cNvSpPr>
          <p:nvPr>
            <p:ph type="body" sz="quarter" idx="20" hasCustomPrompt="1"/>
          </p:nvPr>
        </p:nvSpPr>
        <p:spPr>
          <a:xfrm>
            <a:off x="3491878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sp>
        <p:nvSpPr>
          <p:cNvPr id="39" name="Pladsholder til tekst 39"/>
          <p:cNvSpPr>
            <a:spLocks noGrp="1"/>
          </p:cNvSpPr>
          <p:nvPr>
            <p:ph type="body" sz="quarter" idx="21" hasCustomPrompt="1"/>
          </p:nvPr>
        </p:nvSpPr>
        <p:spPr>
          <a:xfrm>
            <a:off x="6012160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pic>
        <p:nvPicPr>
          <p:cNvPr id="19" name="Billede 1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4812" y="1433475"/>
            <a:ext cx="854854" cy="941692"/>
          </a:xfrm>
          <a:prstGeom prst="rect">
            <a:avLst/>
          </a:prstGeom>
        </p:spPr>
      </p:pic>
      <p:pic>
        <p:nvPicPr>
          <p:cNvPr id="21" name="Billede 2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499" y="1420712"/>
            <a:ext cx="963001" cy="941692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7662" y="1420712"/>
            <a:ext cx="988115" cy="94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56615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tegorier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sp>
        <p:nvSpPr>
          <p:cNvPr id="29" name="Rektangel 9"/>
          <p:cNvSpPr/>
          <p:nvPr userDrawn="1"/>
        </p:nvSpPr>
        <p:spPr>
          <a:xfrm>
            <a:off x="1" y="3932152"/>
            <a:ext cx="9144000" cy="1231886"/>
          </a:xfrm>
          <a:custGeom>
            <a:avLst/>
            <a:gdLst>
              <a:gd name="connsiteX0" fmla="*/ 0 w 9144000"/>
              <a:gd name="connsiteY0" fmla="*/ 0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0 h 1563638"/>
              <a:gd name="connsiteX0" fmla="*/ 0 w 9144000"/>
              <a:gd name="connsiteY0" fmla="*/ 1150536 h 1563638"/>
              <a:gd name="connsiteX1" fmla="*/ 9144000 w 9144000"/>
              <a:gd name="connsiteY1" fmla="*/ 0 h 1563638"/>
              <a:gd name="connsiteX2" fmla="*/ 9144000 w 9144000"/>
              <a:gd name="connsiteY2" fmla="*/ 1563638 h 1563638"/>
              <a:gd name="connsiteX3" fmla="*/ 0 w 9144000"/>
              <a:gd name="connsiteY3" fmla="*/ 1563638 h 1563638"/>
              <a:gd name="connsiteX4" fmla="*/ 0 w 9144000"/>
              <a:gd name="connsiteY4" fmla="*/ 1150536 h 1563638"/>
              <a:gd name="connsiteX0" fmla="*/ 0 w 9169121"/>
              <a:gd name="connsiteY0" fmla="*/ 190919 h 604021"/>
              <a:gd name="connsiteX1" fmla="*/ 9169121 w 9169121"/>
              <a:gd name="connsiteY1" fmla="*/ 0 h 604021"/>
              <a:gd name="connsiteX2" fmla="*/ 9144000 w 9169121"/>
              <a:gd name="connsiteY2" fmla="*/ 604021 h 604021"/>
              <a:gd name="connsiteX3" fmla="*/ 0 w 9169121"/>
              <a:gd name="connsiteY3" fmla="*/ 604021 h 604021"/>
              <a:gd name="connsiteX4" fmla="*/ 0 w 9169121"/>
              <a:gd name="connsiteY4" fmla="*/ 190919 h 604021"/>
              <a:gd name="connsiteX0" fmla="*/ 20472 w 9169121"/>
              <a:gd name="connsiteY0" fmla="*/ 0 h 774768"/>
              <a:gd name="connsiteX1" fmla="*/ 9169121 w 9169121"/>
              <a:gd name="connsiteY1" fmla="*/ 170747 h 774768"/>
              <a:gd name="connsiteX2" fmla="*/ 9144000 w 9169121"/>
              <a:gd name="connsiteY2" fmla="*/ 774768 h 774768"/>
              <a:gd name="connsiteX3" fmla="*/ 0 w 9169121"/>
              <a:gd name="connsiteY3" fmla="*/ 774768 h 774768"/>
              <a:gd name="connsiteX4" fmla="*/ 20472 w 9169121"/>
              <a:gd name="connsiteY4" fmla="*/ 0 h 774768"/>
              <a:gd name="connsiteX0" fmla="*/ 20472 w 9148649"/>
              <a:gd name="connsiteY0" fmla="*/ 436579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20472 w 9148649"/>
              <a:gd name="connsiteY4" fmla="*/ 436579 h 1211347"/>
              <a:gd name="connsiteX0" fmla="*/ 6824 w 9148649"/>
              <a:gd name="connsiteY0" fmla="*/ 429755 h 1211347"/>
              <a:gd name="connsiteX1" fmla="*/ 9148649 w 9148649"/>
              <a:gd name="connsiteY1" fmla="*/ 0 h 1211347"/>
              <a:gd name="connsiteX2" fmla="*/ 9144000 w 9148649"/>
              <a:gd name="connsiteY2" fmla="*/ 1211347 h 1211347"/>
              <a:gd name="connsiteX3" fmla="*/ 0 w 9148649"/>
              <a:gd name="connsiteY3" fmla="*/ 1211347 h 1211347"/>
              <a:gd name="connsiteX4" fmla="*/ 6824 w 9148649"/>
              <a:gd name="connsiteY4" fmla="*/ 429755 h 1211347"/>
              <a:gd name="connsiteX0" fmla="*/ 197 w 9162493"/>
              <a:gd name="connsiteY0" fmla="*/ 422932 h 1211347"/>
              <a:gd name="connsiteX1" fmla="*/ 9162493 w 9162493"/>
              <a:gd name="connsiteY1" fmla="*/ 0 h 1211347"/>
              <a:gd name="connsiteX2" fmla="*/ 9157844 w 9162493"/>
              <a:gd name="connsiteY2" fmla="*/ 1211347 h 1211347"/>
              <a:gd name="connsiteX3" fmla="*/ 13844 w 9162493"/>
              <a:gd name="connsiteY3" fmla="*/ 1211347 h 1211347"/>
              <a:gd name="connsiteX4" fmla="*/ 197 w 9162493"/>
              <a:gd name="connsiteY4" fmla="*/ 422932 h 1211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2493" h="1211347">
                <a:moveTo>
                  <a:pt x="197" y="422932"/>
                </a:moveTo>
                <a:lnTo>
                  <a:pt x="9162493" y="0"/>
                </a:lnTo>
                <a:cubicBezTo>
                  <a:pt x="9160943" y="403782"/>
                  <a:pt x="9159394" y="807565"/>
                  <a:pt x="9157844" y="1211347"/>
                </a:cubicBezTo>
                <a:lnTo>
                  <a:pt x="13844" y="1211347"/>
                </a:lnTo>
                <a:cubicBezTo>
                  <a:pt x="16119" y="950816"/>
                  <a:pt x="-2078" y="683463"/>
                  <a:pt x="197" y="4229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30" name="Undertitel 2"/>
          <p:cNvSpPr txBox="1">
            <a:spLocks/>
          </p:cNvSpPr>
          <p:nvPr userDrawn="1"/>
        </p:nvSpPr>
        <p:spPr>
          <a:xfrm>
            <a:off x="251520" y="4659982"/>
            <a:ext cx="6400800" cy="245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400" noProof="0">
                <a:solidFill>
                  <a:schemeClr val="accent1"/>
                </a:solidFill>
                <a:latin typeface="+mj-lt"/>
              </a:rPr>
              <a:t>SMALL</a:t>
            </a:r>
            <a:r>
              <a:rPr lang="en-GB" sz="1400" baseline="0" noProof="0">
                <a:solidFill>
                  <a:schemeClr val="accent1"/>
                </a:solidFill>
                <a:latin typeface="+mj-lt"/>
              </a:rPr>
              <a:t> DIFFERENCES. BIG IMPACT.</a:t>
            </a:r>
            <a:endParaRPr lang="en-GB" sz="1400" noProof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6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6012160" y="2500863"/>
            <a:ext cx="2160241" cy="71895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400" kern="0" noProof="0"/>
          </a:p>
        </p:txBody>
      </p:sp>
      <p:sp>
        <p:nvSpPr>
          <p:cNvPr id="27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3491878" y="2501508"/>
            <a:ext cx="2160241" cy="718959"/>
          </a:xfrm>
          <a:prstGeom prst="rect">
            <a:avLst/>
          </a:prstGeom>
          <a:solidFill>
            <a:schemeClr val="accent4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400" kern="0" noProof="0"/>
          </a:p>
        </p:txBody>
      </p:sp>
      <p:sp>
        <p:nvSpPr>
          <p:cNvPr id="28" name="Untertitel 22">
            <a:extLst>
              <a:ext uri="{FF2B5EF4-FFF2-40B4-BE49-F238E27FC236}">
                <a16:creationId xmlns:a16="http://schemas.microsoft.com/office/drawing/2014/main" id="{4E0EEAD0-C901-4BC7-A8B0-C026E4DAD9EB}"/>
              </a:ext>
            </a:extLst>
          </p:cNvPr>
          <p:cNvSpPr txBox="1">
            <a:spLocks/>
          </p:cNvSpPr>
          <p:nvPr userDrawn="1"/>
        </p:nvSpPr>
        <p:spPr>
          <a:xfrm>
            <a:off x="971600" y="2501508"/>
            <a:ext cx="2160241" cy="718959"/>
          </a:xfrm>
          <a:prstGeom prst="rect">
            <a:avLst/>
          </a:prstGeom>
          <a:solidFill>
            <a:schemeClr val="accent1"/>
          </a:solidFill>
        </p:spPr>
        <p:txBody>
          <a:bodyPr vert="horz" wrap="square" lIns="91440" tIns="0" rIns="91440" bIns="0" rtlCol="0" anchor="ctr">
            <a:noAutofit/>
          </a:bodyPr>
          <a:lstStyle>
            <a:lvl1pPr marL="0" indent="0" algn="l" eaLnBrk="1" hangingPunct="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Sailec" panose="00000500000000000000" pitchFamily="50" charset="0"/>
              <a:buNone/>
              <a:defRPr lang="de-DE" sz="3000" cap="all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350837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2pPr>
            <a:lvl3pPr marL="530225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3pPr>
            <a:lvl4pPr marL="709612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4pPr>
            <a:lvl5pPr marL="889000" indent="-171450" eaLnBrk="1" hangingPunct="1">
              <a:lnSpc>
                <a:spcPct val="120000"/>
              </a:lnSpc>
              <a:spcBef>
                <a:spcPts val="60"/>
              </a:spcBef>
              <a:buClr>
                <a:schemeClr val="tx2"/>
              </a:buClr>
              <a:buFont typeface="Sailec" panose="00000500000000000000" pitchFamily="50" charset="0"/>
              <a:buChar char="–"/>
              <a:defRPr sz="1150">
                <a:solidFill>
                  <a:schemeClr val="tx1"/>
                </a:solidFill>
                <a:latin typeface="Sailec" panose="00000500000000000000" pitchFamily="50" charset="0"/>
                <a:ea typeface="+mn-ea"/>
                <a:cs typeface="+mn-cs"/>
              </a:defRPr>
            </a:lvl5pPr>
            <a:lvl6pPr marL="1386230" eaLnBrk="1" hangingPunct="1">
              <a:defRPr>
                <a:latin typeface="+mn-lt"/>
                <a:ea typeface="+mn-ea"/>
                <a:cs typeface="+mn-cs"/>
              </a:defRPr>
            </a:lvl6pPr>
            <a:lvl7pPr marL="1663476" eaLnBrk="1" hangingPunct="1">
              <a:defRPr>
                <a:latin typeface="+mn-lt"/>
                <a:ea typeface="+mn-ea"/>
                <a:cs typeface="+mn-cs"/>
              </a:defRPr>
            </a:lvl7pPr>
            <a:lvl8pPr marL="1940723" eaLnBrk="1" hangingPunct="1">
              <a:defRPr>
                <a:latin typeface="+mn-lt"/>
                <a:ea typeface="+mn-ea"/>
                <a:cs typeface="+mn-cs"/>
              </a:defRPr>
            </a:lvl8pPr>
            <a:lvl9pPr marL="2217969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GB" sz="1400" kern="0" noProof="0"/>
          </a:p>
        </p:txBody>
      </p:sp>
      <p:sp>
        <p:nvSpPr>
          <p:cNvPr id="31" name="Pladsholder til tekst 31"/>
          <p:cNvSpPr>
            <a:spLocks noGrp="1"/>
          </p:cNvSpPr>
          <p:nvPr>
            <p:ph type="body" sz="quarter" idx="16" hasCustomPrompt="1"/>
          </p:nvPr>
        </p:nvSpPr>
        <p:spPr>
          <a:xfrm>
            <a:off x="971252" y="3231532"/>
            <a:ext cx="2160588" cy="9361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32" name="Pladsholder til tekst 31"/>
          <p:cNvSpPr>
            <a:spLocks noGrp="1"/>
          </p:cNvSpPr>
          <p:nvPr>
            <p:ph type="body" sz="quarter" idx="17" hasCustomPrompt="1"/>
          </p:nvPr>
        </p:nvSpPr>
        <p:spPr>
          <a:xfrm>
            <a:off x="3481413" y="3220467"/>
            <a:ext cx="2160588" cy="93610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33" name="Pladsholder til tekst 31"/>
          <p:cNvSpPr>
            <a:spLocks noGrp="1"/>
          </p:cNvSpPr>
          <p:nvPr>
            <p:ph type="body" sz="quarter" idx="18" hasCustomPrompt="1"/>
          </p:nvPr>
        </p:nvSpPr>
        <p:spPr>
          <a:xfrm>
            <a:off x="6011813" y="3220467"/>
            <a:ext cx="2160588" cy="936104"/>
          </a:xfrm>
        </p:spPr>
        <p:txBody>
          <a:bodyPr/>
          <a:lstStyle/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34" name="Pladsholder til tekst 39"/>
          <p:cNvSpPr>
            <a:spLocks noGrp="1"/>
          </p:cNvSpPr>
          <p:nvPr>
            <p:ph type="body" sz="quarter" idx="19" hasCustomPrompt="1"/>
          </p:nvPr>
        </p:nvSpPr>
        <p:spPr>
          <a:xfrm>
            <a:off x="971550" y="2499742"/>
            <a:ext cx="2160588" cy="720725"/>
          </a:xfrm>
          <a:solidFill>
            <a:schemeClr val="accent4"/>
          </a:solidFill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sp>
        <p:nvSpPr>
          <p:cNvPr id="35" name="Pladsholder til tekst 39"/>
          <p:cNvSpPr>
            <a:spLocks noGrp="1"/>
          </p:cNvSpPr>
          <p:nvPr>
            <p:ph type="body" sz="quarter" idx="20" hasCustomPrompt="1"/>
          </p:nvPr>
        </p:nvSpPr>
        <p:spPr>
          <a:xfrm>
            <a:off x="3491878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sp>
        <p:nvSpPr>
          <p:cNvPr id="39" name="Pladsholder til tekst 39"/>
          <p:cNvSpPr>
            <a:spLocks noGrp="1"/>
          </p:cNvSpPr>
          <p:nvPr>
            <p:ph type="body" sz="quarter" idx="21" hasCustomPrompt="1"/>
          </p:nvPr>
        </p:nvSpPr>
        <p:spPr>
          <a:xfrm>
            <a:off x="6012160" y="2499742"/>
            <a:ext cx="2160588" cy="720725"/>
          </a:xfrm>
        </p:spPr>
        <p:txBody>
          <a:bodyPr lIns="0" tIns="0" rIns="0" bIns="0"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  <a:latin typeface="+mj-lt"/>
              </a:defRPr>
            </a:lvl2pPr>
            <a:lvl3pPr>
              <a:defRPr sz="1200">
                <a:solidFill>
                  <a:schemeClr val="bg1"/>
                </a:solidFill>
                <a:latin typeface="+mj-lt"/>
              </a:defRPr>
            </a:lvl3pPr>
            <a:lvl4pPr>
              <a:defRPr sz="1200">
                <a:solidFill>
                  <a:schemeClr val="bg1"/>
                </a:solidFill>
                <a:latin typeface="+mj-lt"/>
              </a:defRPr>
            </a:lvl4pPr>
            <a:lvl5pPr>
              <a:defRPr sz="12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GB" noProof="0"/>
              <a:t>INDSÆT TEKST</a:t>
            </a:r>
          </a:p>
        </p:txBody>
      </p:sp>
      <p:pic>
        <p:nvPicPr>
          <p:cNvPr id="21" name="Billede 2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4812" y="1433475"/>
            <a:ext cx="854854" cy="941692"/>
          </a:xfrm>
          <a:prstGeom prst="rect">
            <a:avLst/>
          </a:prstGeom>
        </p:spPr>
      </p:pic>
      <p:pic>
        <p:nvPicPr>
          <p:cNvPr id="24" name="Billede 2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0499" y="1420712"/>
            <a:ext cx="963001" cy="941692"/>
          </a:xfrm>
          <a:prstGeom prst="rect">
            <a:avLst/>
          </a:prstGeom>
        </p:spPr>
      </p:pic>
      <p:pic>
        <p:nvPicPr>
          <p:cNvPr id="36" name="Billede 35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57662" y="1420712"/>
            <a:ext cx="988115" cy="94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8324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reak, gre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/>
          <p:cNvSpPr/>
          <p:nvPr userDrawn="1"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578173"/>
            <a:ext cx="3394720" cy="697433"/>
          </a:xfrm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Heading
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4C90FFC-8857-43A7-82C1-1024FAC3BA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92725" y="1131888"/>
            <a:ext cx="3600450" cy="3455987"/>
          </a:xfrm>
        </p:spPr>
        <p:txBody>
          <a:bodyPr>
            <a:normAutofit/>
          </a:bodyPr>
          <a:lstStyle>
            <a:lvl1pPr>
              <a:spcBef>
                <a:spcPts val="600"/>
              </a:spcBef>
              <a:defRPr sz="18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13">
            <a:extLst>
              <a:ext uri="{FF2B5EF4-FFF2-40B4-BE49-F238E27FC236}">
                <a16:creationId xmlns:a16="http://schemas.microsoft.com/office/drawing/2014/main" id="{4FA9481C-E653-422D-ACDD-FB9BB65D486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851025"/>
            <a:ext cx="3394075" cy="2736850"/>
          </a:xfrm>
        </p:spPr>
        <p:txBody>
          <a:bodyPr>
            <a:normAutofit/>
          </a:bodyPr>
          <a:lstStyle>
            <a:lvl1pPr>
              <a:buClr>
                <a:schemeClr val="bg1"/>
              </a:buClr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288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Billede 6">
            <a:extLst>
              <a:ext uri="{FF2B5EF4-FFF2-40B4-BE49-F238E27FC236}">
                <a16:creationId xmlns:a16="http://schemas.microsoft.com/office/drawing/2014/main" id="{E93778E9-72E5-47D1-92E2-91BC051A69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F6C3C4B-2DD8-49F1-8691-DE08B862C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</p:spTree>
    <p:extLst>
      <p:ext uri="{BB962C8B-B14F-4D97-AF65-F5344CB8AC3E}">
        <p14:creationId xmlns:p14="http://schemas.microsoft.com/office/powerpoint/2010/main" val="1722450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de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billede 29">
            <a:extLst>
              <a:ext uri="{FF2B5EF4-FFF2-40B4-BE49-F238E27FC236}">
                <a16:creationId xmlns:a16="http://schemas.microsoft.com/office/drawing/2014/main" id="{86C4E556-1082-42CF-9227-D72568E7F2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572000" cy="5143500"/>
          </a:xfrm>
          <a:prstGeom prst="rect">
            <a:avLst/>
          </a:prstGeom>
          <a:noFill/>
        </p:spPr>
      </p:pic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733124E-1FD3-4B87-850A-FE22A10C7E12}"/>
              </a:ext>
            </a:extLst>
          </p:cNvPr>
          <p:cNvSpPr txBox="1"/>
          <p:nvPr userDrawn="1"/>
        </p:nvSpPr>
        <p:spPr>
          <a:xfrm>
            <a:off x="6150605" y="1496415"/>
            <a:ext cx="2533806" cy="2467461"/>
          </a:xfrm>
          <a:prstGeom prst="rect">
            <a:avLst/>
          </a:prstGeom>
          <a:ln>
            <a:noFill/>
          </a:ln>
        </p:spPr>
        <p:txBody>
          <a:bodyPr vert="horz" wrap="square" lIns="0" tIns="5198" rIns="0" bIns="0" rtlCol="0">
            <a:spAutoFit/>
          </a:bodyPr>
          <a:lstStyle/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de-DE" sz="4600" spc="23" dirty="0">
                <a:solidFill>
                  <a:srgbClr val="FFFFFF"/>
                </a:solidFill>
                <a:latin typeface="Gotham HTF" pitchFamily="50" charset="0"/>
                <a:cs typeface="Gotham HTF Light"/>
              </a:rPr>
              <a:t>NEXT</a:t>
            </a:r>
          </a:p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de-DE" sz="4600" spc="23" dirty="0">
                <a:solidFill>
                  <a:srgbClr val="FFFFFF"/>
                </a:solidFill>
                <a:latin typeface="Gotham HTF" pitchFamily="50" charset="0"/>
                <a:cs typeface="Gotham HTF Light"/>
              </a:rPr>
              <a:t>GOAL:</a:t>
            </a:r>
            <a:endParaRPr lang="de-DE" sz="4600" dirty="0">
              <a:latin typeface="Gotham HTF" pitchFamily="50" charset="0"/>
              <a:cs typeface="Gotham HTF Light"/>
            </a:endParaRPr>
          </a:p>
          <a:p>
            <a:pPr marL="5776">
              <a:lnSpc>
                <a:spcPts val="4832"/>
              </a:lnSpc>
            </a:pPr>
            <a:r>
              <a:rPr lang="de-DE" sz="4600" spc="84" dirty="0">
                <a:solidFill>
                  <a:srgbClr val="FFFFFF"/>
                </a:solidFill>
                <a:latin typeface="Gotham HTF" pitchFamily="50" charset="0"/>
                <a:cs typeface="Gotham HTF Medium"/>
              </a:rPr>
              <a:t>EUR</a:t>
            </a:r>
            <a:r>
              <a:rPr lang="de-DE" sz="4600" spc="82" dirty="0">
                <a:solidFill>
                  <a:srgbClr val="FFFFFF"/>
                </a:solidFill>
                <a:latin typeface="Gotham HTF" pitchFamily="50" charset="0"/>
                <a:cs typeface="Gotham HTF Medium"/>
              </a:rPr>
              <a:t>O</a:t>
            </a:r>
            <a:r>
              <a:rPr lang="de-DE" sz="4600" spc="84" dirty="0">
                <a:solidFill>
                  <a:srgbClr val="FFFFFF"/>
                </a:solidFill>
                <a:latin typeface="Gotham HTF" pitchFamily="50" charset="0"/>
                <a:cs typeface="Gotham HTF Medium"/>
              </a:rPr>
              <a:t>PE</a:t>
            </a:r>
            <a:endParaRPr lang="de-DE" sz="4600" dirty="0">
              <a:latin typeface="Gotham HTF" pitchFamily="50" charset="0"/>
              <a:cs typeface="Gotham HTF Medium"/>
            </a:endParaRPr>
          </a:p>
        </p:txBody>
      </p:sp>
      <p:sp>
        <p:nvSpPr>
          <p:cNvPr id="53" name="Titel 1"/>
          <p:cNvSpPr>
            <a:spLocks noGrp="1"/>
          </p:cNvSpPr>
          <p:nvPr>
            <p:ph type="title" hasCustomPrompt="1"/>
          </p:nvPr>
        </p:nvSpPr>
        <p:spPr>
          <a:xfrm>
            <a:off x="5292079" y="411510"/>
            <a:ext cx="3368177" cy="697433"/>
          </a:xfrm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defRPr sz="2400"/>
            </a:lvl1pPr>
          </a:lstStyle>
          <a:p>
            <a:r>
              <a:rPr lang="en-GB" noProof="0" dirty="0"/>
              <a:t>Heading
</a:t>
            </a:r>
          </a:p>
        </p:txBody>
      </p:sp>
      <p:pic>
        <p:nvPicPr>
          <p:cNvPr id="120" name="Grafik 22">
            <a:extLst>
              <a:ext uri="{FF2B5EF4-FFF2-40B4-BE49-F238E27FC236}">
                <a16:creationId xmlns:a16="http://schemas.microsoft.com/office/drawing/2014/main" id="{67E7C52E-EFD1-4DBD-9F51-8DADD3984F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011" y="2703988"/>
            <a:ext cx="896493" cy="896493"/>
          </a:xfrm>
          <a:prstGeom prst="rect">
            <a:avLst/>
          </a:prstGeom>
        </p:spPr>
      </p:pic>
      <p:pic>
        <p:nvPicPr>
          <p:cNvPr id="121" name="Grafik 23">
            <a:extLst>
              <a:ext uri="{FF2B5EF4-FFF2-40B4-BE49-F238E27FC236}">
                <a16:creationId xmlns:a16="http://schemas.microsoft.com/office/drawing/2014/main" id="{C8E6737A-EA2E-425D-A79B-1253E14B52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062" y="2703988"/>
            <a:ext cx="896493" cy="896493"/>
          </a:xfrm>
          <a:prstGeom prst="rect">
            <a:avLst/>
          </a:prstGeom>
        </p:spPr>
      </p:pic>
      <p:sp>
        <p:nvSpPr>
          <p:cNvPr id="234" name="Pladsholder til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5292080" y="1276350"/>
            <a:ext cx="3600400" cy="3311525"/>
          </a:xfrm>
        </p:spPr>
        <p:txBody>
          <a:bodyPr>
            <a:noAutofit/>
          </a:bodyPr>
          <a:lstStyle>
            <a:lvl1pPr>
              <a:buFont typeface="+mj-lt"/>
              <a:buAutoNum type="arabicPeriod"/>
              <a:defRPr sz="1800"/>
            </a:lvl1pPr>
            <a:lvl2pPr marL="536575" indent="-177800">
              <a:buFont typeface="+mj-lt"/>
              <a:buAutoNum type="alphaLcPeriod"/>
              <a:defRPr sz="1400"/>
            </a:lvl2pPr>
            <a:lvl3pPr marL="896938" indent="-184150">
              <a:buFont typeface="+mj-lt"/>
              <a:buAutoNum type="romanLcPeriod"/>
              <a:defRPr sz="1400"/>
            </a:lvl3pPr>
            <a:lvl4pPr marL="1255713" indent="-179388">
              <a:buFont typeface="Calibri Light" panose="020F0302020204030204" pitchFamily="34" charset="0"/>
              <a:buChar char="‒"/>
              <a:defRPr sz="1400"/>
            </a:lvl4pPr>
            <a:lvl5pPr>
              <a:buFont typeface="Calibri Light" panose="020F0302020204030204" pitchFamily="34" charset="0"/>
              <a:buChar char="‒"/>
              <a:defRPr sz="1400"/>
            </a:lvl5pPr>
          </a:lstStyle>
          <a:p>
            <a:pPr lvl="0"/>
            <a:r>
              <a:rPr lang="en-GB" noProof="0" dirty="0"/>
              <a:t>Click to edit in master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10" name="Billede 26">
            <a:extLst>
              <a:ext uri="{FF2B5EF4-FFF2-40B4-BE49-F238E27FC236}">
                <a16:creationId xmlns:a16="http://schemas.microsoft.com/office/drawing/2014/main" id="{DE04D944-57CA-4D12-A6A5-FF959F67E1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36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59A16-BA7A-46CC-9EFE-362F11D7D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1510"/>
            <a:ext cx="8229600" cy="697433"/>
          </a:xfr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>
              <a:defRPr lang="en-GB" sz="2400" dirty="0"/>
            </a:lvl1pPr>
          </a:lstStyle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70F427-F44B-4590-8D5E-2DFD318F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C99A11-981F-48D7-B7BE-C32E9E38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3E7A8F-CB52-4D01-8554-89E05BE70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413D3A-DAC5-48FC-AF40-A6EE50B5D8F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851670"/>
            <a:ext cx="3682752" cy="252030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670C839-186C-48A7-819D-5E99715E992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1414612"/>
            <a:ext cx="3682752" cy="437058"/>
          </a:xfrm>
        </p:spPr>
        <p:txBody>
          <a:bodyPr anchor="b">
            <a:normAutofit/>
          </a:bodyPr>
          <a:lstStyle>
            <a:lvl1pPr marL="0" indent="0">
              <a:buNone/>
              <a:defRPr sz="1400" cap="small" baseline="0">
                <a:latin typeface="+mj-lt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9D8F456B-CB4A-4868-BD98-AD00B1C83F5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004048" y="1851670"/>
            <a:ext cx="3682752" cy="252030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FAEC032-CC62-4EC7-ACA4-1A8CAC724A6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4048" y="1414612"/>
            <a:ext cx="3682752" cy="437058"/>
          </a:xfrm>
        </p:spPr>
        <p:txBody>
          <a:bodyPr anchor="b">
            <a:normAutofit/>
          </a:bodyPr>
          <a:lstStyle>
            <a:lvl1pPr marL="0" indent="0">
              <a:buNone/>
              <a:defRPr sz="1400" cap="small" baseline="0">
                <a:latin typeface="+mj-lt"/>
              </a:defRPr>
            </a:lvl1pPr>
          </a:lstStyle>
          <a:p>
            <a:pPr lvl="0"/>
            <a:endParaRPr lang="en-GB" dirty="0"/>
          </a:p>
        </p:txBody>
      </p:sp>
      <p:pic>
        <p:nvPicPr>
          <p:cNvPr id="14" name="Billede 6">
            <a:extLst>
              <a:ext uri="{FF2B5EF4-FFF2-40B4-BE49-F238E27FC236}">
                <a16:creationId xmlns:a16="http://schemas.microsoft.com/office/drawing/2014/main" id="{7A3C726D-A41A-4E17-A174-6B658B3B0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9494099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hold / A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Pladsholder til indhold 2"/>
          <p:cNvSpPr>
            <a:spLocks noGrp="1"/>
          </p:cNvSpPr>
          <p:nvPr>
            <p:ph idx="14" hasCustomPrompt="1"/>
          </p:nvPr>
        </p:nvSpPr>
        <p:spPr>
          <a:xfrm>
            <a:off x="5292080" y="1131590"/>
            <a:ext cx="2088232" cy="288032"/>
          </a:xfrm>
        </p:spPr>
        <p:txBody>
          <a:bodyPr numCol="1" spcCol="0">
            <a:normAutofit/>
          </a:bodyPr>
          <a:lstStyle>
            <a:lvl1pPr marL="0" indent="0">
              <a:buClr>
                <a:schemeClr val="accent1"/>
              </a:buClr>
              <a:buFont typeface="Gotham HTF Book" pitchFamily="50" charset="0"/>
              <a:buNone/>
              <a:defRPr sz="1000" baseline="0">
                <a:latin typeface="+mj-lt"/>
              </a:defRPr>
            </a:lvl1pPr>
            <a:lvl2pPr marL="742950" indent="-28575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2pPr>
            <a:lvl3pPr marL="1143000" indent="-22860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3pPr>
            <a:lvl4pPr marL="1600200" indent="-22860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4pPr>
            <a:lvl5pPr marL="2057400" indent="-22860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5pPr>
          </a:lstStyle>
          <a:p>
            <a:pPr lvl="0"/>
            <a:r>
              <a:rPr lang="en-GB" noProof="0"/>
              <a:t>PAGE NUMBER</a:t>
            </a:r>
          </a:p>
        </p:txBody>
      </p:sp>
      <p:sp>
        <p:nvSpPr>
          <p:cNvPr id="10" name="Pladsholder til indhold 2"/>
          <p:cNvSpPr>
            <a:spLocks noGrp="1"/>
          </p:cNvSpPr>
          <p:nvPr>
            <p:ph idx="15" hasCustomPrompt="1"/>
          </p:nvPr>
        </p:nvSpPr>
        <p:spPr>
          <a:xfrm>
            <a:off x="467544" y="1131590"/>
            <a:ext cx="2088232" cy="288032"/>
          </a:xfrm>
        </p:spPr>
        <p:txBody>
          <a:bodyPr numCol="1" spcCol="0">
            <a:normAutofit/>
          </a:bodyPr>
          <a:lstStyle>
            <a:lvl1pPr marL="0" indent="0">
              <a:buClr>
                <a:schemeClr val="accent1"/>
              </a:buClr>
              <a:buFont typeface="Gotham HTF Book" pitchFamily="50" charset="0"/>
              <a:buNone/>
              <a:defRPr sz="1000" baseline="0">
                <a:latin typeface="+mj-lt"/>
              </a:defRPr>
            </a:lvl1pPr>
            <a:lvl2pPr marL="742950" indent="-28575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2pPr>
            <a:lvl3pPr marL="1143000" indent="-22860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3pPr>
            <a:lvl4pPr marL="1600200" indent="-22860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4pPr>
            <a:lvl5pPr marL="2057400" indent="-228600">
              <a:buClr>
                <a:schemeClr val="accent1"/>
              </a:buClr>
              <a:buFont typeface="Gotham HTF Book" pitchFamily="50" charset="0"/>
              <a:buChar char="–"/>
              <a:defRPr sz="1200" baseline="0">
                <a:latin typeface="Gotham HTF Book" pitchFamily="50" charset="0"/>
              </a:defRPr>
            </a:lvl5pPr>
          </a:lstStyle>
          <a:p>
            <a:pPr lvl="0"/>
            <a:r>
              <a:rPr lang="en-GB" noProof="0"/>
              <a:t>CONTENT</a:t>
            </a:r>
          </a:p>
        </p:txBody>
      </p:sp>
      <p:pic>
        <p:nvPicPr>
          <p:cNvPr id="11" name="Grafik 3">
            <a:extLst>
              <a:ext uri="{FF2B5EF4-FFF2-40B4-BE49-F238E27FC236}">
                <a16:creationId xmlns:a16="http://schemas.microsoft.com/office/drawing/2014/main" id="{95B16F2E-D2FB-4404-8C74-955BCE397D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719" y="159999"/>
            <a:ext cx="611761" cy="611761"/>
          </a:xfrm>
          <a:prstGeom prst="rect">
            <a:avLst/>
          </a:prstGeom>
        </p:spPr>
      </p:pic>
      <p:sp>
        <p:nvSpPr>
          <p:cNvPr id="14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>
              <a:defRPr lang="en-GB" sz="2400" noProof="0" dirty="0"/>
            </a:lvl1pPr>
          </a:lstStyle>
          <a:p>
            <a:pPr lvl="0"/>
            <a:r>
              <a:rPr lang="en-GB" noProof="0" dirty="0"/>
              <a:t>OVERSKRIFT</a:t>
            </a:r>
          </a:p>
        </p:txBody>
      </p:sp>
      <p:sp>
        <p:nvSpPr>
          <p:cNvPr id="16" name="Pladsholder til tekst 9"/>
          <p:cNvSpPr>
            <a:spLocks noGrp="1"/>
          </p:cNvSpPr>
          <p:nvPr>
            <p:ph type="body" sz="quarter" idx="16" hasCustomPrompt="1"/>
          </p:nvPr>
        </p:nvSpPr>
        <p:spPr>
          <a:xfrm>
            <a:off x="467544" y="1442269"/>
            <a:ext cx="3384375" cy="3145606"/>
          </a:xfrm>
        </p:spPr>
        <p:txBody>
          <a:bodyPr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18" name="Pladsholder til tekst 9"/>
          <p:cNvSpPr>
            <a:spLocks noGrp="1"/>
          </p:cNvSpPr>
          <p:nvPr>
            <p:ph type="body" sz="quarter" idx="17" hasCustomPrompt="1"/>
          </p:nvPr>
        </p:nvSpPr>
        <p:spPr>
          <a:xfrm>
            <a:off x="5292081" y="1419623"/>
            <a:ext cx="2088232" cy="3168352"/>
          </a:xfrm>
        </p:spPr>
        <p:txBody>
          <a:bodyPr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noProof="0" dirty="0" err="1"/>
              <a:t>Klik</a:t>
            </a:r>
            <a:r>
              <a:rPr lang="en-GB" noProof="0" dirty="0"/>
              <a:t> for at </a:t>
            </a:r>
            <a:r>
              <a:rPr lang="en-GB" noProof="0" dirty="0" err="1"/>
              <a:t>redigere</a:t>
            </a:r>
            <a:r>
              <a:rPr lang="en-GB" noProof="0" dirty="0"/>
              <a:t> </a:t>
            </a:r>
            <a:r>
              <a:rPr lang="en-GB" noProof="0" dirty="0" err="1"/>
              <a:t>i</a:t>
            </a:r>
            <a:r>
              <a:rPr lang="en-GB" noProof="0" dirty="0"/>
              <a:t> master</a:t>
            </a:r>
          </a:p>
          <a:p>
            <a:pPr lvl="1"/>
            <a:r>
              <a:rPr lang="en-GB" noProof="0" dirty="0" err="1"/>
              <a:t>Andet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2"/>
            <a:r>
              <a:rPr lang="en-GB" noProof="0" dirty="0" err="1"/>
              <a:t>Tredje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3"/>
            <a:r>
              <a:rPr lang="en-GB" noProof="0" dirty="0" err="1"/>
              <a:t>Fjerde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  <a:p>
            <a:pPr lvl="4"/>
            <a:r>
              <a:rPr lang="en-GB" noProof="0" dirty="0" err="1"/>
              <a:t>Femte</a:t>
            </a:r>
            <a:r>
              <a:rPr lang="en-GB" noProof="0" dirty="0"/>
              <a:t> </a:t>
            </a:r>
            <a:r>
              <a:rPr lang="en-GB" noProof="0" dirty="0" err="1"/>
              <a:t>niveau</a:t>
            </a:r>
            <a:endParaRPr lang="en-GB" noProof="0" dirty="0"/>
          </a:p>
        </p:txBody>
      </p:sp>
      <p:pic>
        <p:nvPicPr>
          <p:cNvPr id="13" name="Billede 6">
            <a:extLst>
              <a:ext uri="{FF2B5EF4-FFF2-40B4-BE49-F238E27FC236}">
                <a16:creationId xmlns:a16="http://schemas.microsoft.com/office/drawing/2014/main" id="{F388D64C-60D1-4386-A00F-8AA118392E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551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/>
          <a:p>
            <a:fld id="{F27D64B3-DA82-43E0-939B-669ADCD5DE0F}" type="slidenum">
              <a:rPr lang="en-US" smtClean="0"/>
              <a:t>‹#›</a:t>
            </a:fld>
            <a:endParaRPr lang="en-US"/>
          </a:p>
        </p:txBody>
      </p:sp>
      <p:pic>
        <p:nvPicPr>
          <p:cNvPr id="120" name="Grafik 22">
            <a:extLst>
              <a:ext uri="{FF2B5EF4-FFF2-40B4-BE49-F238E27FC236}">
                <a16:creationId xmlns:a16="http://schemas.microsoft.com/office/drawing/2014/main" id="{67E7C52E-EFD1-4DBD-9F51-8DADD3984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497" y="2703988"/>
            <a:ext cx="896493" cy="896493"/>
          </a:xfrm>
          <a:prstGeom prst="rect">
            <a:avLst/>
          </a:prstGeom>
        </p:spPr>
      </p:pic>
      <p:grpSp>
        <p:nvGrpSpPr>
          <p:cNvPr id="126" name="Gruppieren 201">
            <a:extLst>
              <a:ext uri="{FF2B5EF4-FFF2-40B4-BE49-F238E27FC236}">
                <a16:creationId xmlns:a16="http://schemas.microsoft.com/office/drawing/2014/main" id="{69647510-C8C9-4580-A48E-10A820A462E4}"/>
              </a:ext>
            </a:extLst>
          </p:cNvPr>
          <p:cNvGrpSpPr/>
          <p:nvPr userDrawn="1"/>
        </p:nvGrpSpPr>
        <p:grpSpPr>
          <a:xfrm>
            <a:off x="5023359" y="-16454"/>
            <a:ext cx="5193281" cy="4896468"/>
            <a:chOff x="2343150" y="257176"/>
            <a:chExt cx="7505699" cy="634365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27" name="Freeform 5">
              <a:extLst>
                <a:ext uri="{FF2B5EF4-FFF2-40B4-BE49-F238E27FC236}">
                  <a16:creationId xmlns:a16="http://schemas.microsoft.com/office/drawing/2014/main" id="{2A412720-9219-49ED-815B-D6CAC5508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63" y="817563"/>
              <a:ext cx="1598613" cy="2265363"/>
            </a:xfrm>
            <a:custGeom>
              <a:avLst/>
              <a:gdLst>
                <a:gd name="T0" fmla="*/ 121 w 490"/>
                <a:gd name="T1" fmla="*/ 644 h 695"/>
                <a:gd name="T2" fmla="*/ 36 w 490"/>
                <a:gd name="T3" fmla="*/ 690 h 695"/>
                <a:gd name="T4" fmla="*/ 9 w 490"/>
                <a:gd name="T5" fmla="*/ 658 h 695"/>
                <a:gd name="T6" fmla="*/ 13 w 490"/>
                <a:gd name="T7" fmla="*/ 628 h 695"/>
                <a:gd name="T8" fmla="*/ 17 w 490"/>
                <a:gd name="T9" fmla="*/ 608 h 695"/>
                <a:gd name="T10" fmla="*/ 30 w 490"/>
                <a:gd name="T11" fmla="*/ 581 h 695"/>
                <a:gd name="T12" fmla="*/ 7 w 490"/>
                <a:gd name="T13" fmla="*/ 559 h 695"/>
                <a:gd name="T14" fmla="*/ 45 w 490"/>
                <a:gd name="T15" fmla="*/ 538 h 695"/>
                <a:gd name="T16" fmla="*/ 7 w 490"/>
                <a:gd name="T17" fmla="*/ 521 h 695"/>
                <a:gd name="T18" fmla="*/ 12 w 490"/>
                <a:gd name="T19" fmla="*/ 492 h 695"/>
                <a:gd name="T20" fmla="*/ 43 w 490"/>
                <a:gd name="T21" fmla="*/ 470 h 695"/>
                <a:gd name="T22" fmla="*/ 67 w 490"/>
                <a:gd name="T23" fmla="*/ 459 h 695"/>
                <a:gd name="T24" fmla="*/ 68 w 490"/>
                <a:gd name="T25" fmla="*/ 449 h 695"/>
                <a:gd name="T26" fmla="*/ 95 w 490"/>
                <a:gd name="T27" fmla="*/ 434 h 695"/>
                <a:gd name="T28" fmla="*/ 99 w 490"/>
                <a:gd name="T29" fmla="*/ 421 h 695"/>
                <a:gd name="T30" fmla="*/ 130 w 490"/>
                <a:gd name="T31" fmla="*/ 396 h 695"/>
                <a:gd name="T32" fmla="*/ 145 w 490"/>
                <a:gd name="T33" fmla="*/ 373 h 695"/>
                <a:gd name="T34" fmla="*/ 160 w 490"/>
                <a:gd name="T35" fmla="*/ 360 h 695"/>
                <a:gd name="T36" fmla="*/ 174 w 490"/>
                <a:gd name="T37" fmla="*/ 338 h 695"/>
                <a:gd name="T38" fmla="*/ 176 w 490"/>
                <a:gd name="T39" fmla="*/ 292 h 695"/>
                <a:gd name="T40" fmla="*/ 193 w 490"/>
                <a:gd name="T41" fmla="*/ 263 h 695"/>
                <a:gd name="T42" fmla="*/ 210 w 490"/>
                <a:gd name="T43" fmla="*/ 248 h 695"/>
                <a:gd name="T44" fmla="*/ 227 w 490"/>
                <a:gd name="T45" fmla="*/ 215 h 695"/>
                <a:gd name="T46" fmla="*/ 230 w 490"/>
                <a:gd name="T47" fmla="*/ 191 h 695"/>
                <a:gd name="T48" fmla="*/ 262 w 490"/>
                <a:gd name="T49" fmla="*/ 138 h 695"/>
                <a:gd name="T50" fmla="*/ 250 w 490"/>
                <a:gd name="T51" fmla="*/ 115 h 695"/>
                <a:gd name="T52" fmla="*/ 275 w 490"/>
                <a:gd name="T53" fmla="*/ 95 h 695"/>
                <a:gd name="T54" fmla="*/ 288 w 490"/>
                <a:gd name="T55" fmla="*/ 75 h 695"/>
                <a:gd name="T56" fmla="*/ 323 w 490"/>
                <a:gd name="T57" fmla="*/ 77 h 695"/>
                <a:gd name="T58" fmla="*/ 348 w 490"/>
                <a:gd name="T59" fmla="*/ 69 h 695"/>
                <a:gd name="T60" fmla="*/ 355 w 490"/>
                <a:gd name="T61" fmla="*/ 67 h 695"/>
                <a:gd name="T62" fmla="*/ 369 w 490"/>
                <a:gd name="T63" fmla="*/ 33 h 695"/>
                <a:gd name="T64" fmla="*/ 381 w 490"/>
                <a:gd name="T65" fmla="*/ 17 h 695"/>
                <a:gd name="T66" fmla="*/ 380 w 490"/>
                <a:gd name="T67" fmla="*/ 40 h 695"/>
                <a:gd name="T68" fmla="*/ 391 w 490"/>
                <a:gd name="T69" fmla="*/ 39 h 695"/>
                <a:gd name="T70" fmla="*/ 402 w 490"/>
                <a:gd name="T71" fmla="*/ 17 h 695"/>
                <a:gd name="T72" fmla="*/ 414 w 490"/>
                <a:gd name="T73" fmla="*/ 18 h 695"/>
                <a:gd name="T74" fmla="*/ 434 w 490"/>
                <a:gd name="T75" fmla="*/ 29 h 695"/>
                <a:gd name="T76" fmla="*/ 448 w 490"/>
                <a:gd name="T77" fmla="*/ 4 h 695"/>
                <a:gd name="T78" fmla="*/ 482 w 490"/>
                <a:gd name="T79" fmla="*/ 20 h 695"/>
                <a:gd name="T80" fmla="*/ 451 w 490"/>
                <a:gd name="T81" fmla="*/ 35 h 695"/>
                <a:gd name="T82" fmla="*/ 473 w 490"/>
                <a:gd name="T83" fmla="*/ 52 h 695"/>
                <a:gd name="T84" fmla="*/ 486 w 490"/>
                <a:gd name="T85" fmla="*/ 57 h 695"/>
                <a:gd name="T86" fmla="*/ 470 w 490"/>
                <a:gd name="T87" fmla="*/ 88 h 695"/>
                <a:gd name="T88" fmla="*/ 465 w 490"/>
                <a:gd name="T89" fmla="*/ 62 h 695"/>
                <a:gd name="T90" fmla="*/ 433 w 490"/>
                <a:gd name="T91" fmla="*/ 41 h 695"/>
                <a:gd name="T92" fmla="*/ 406 w 490"/>
                <a:gd name="T93" fmla="*/ 93 h 695"/>
                <a:gd name="T94" fmla="*/ 393 w 490"/>
                <a:gd name="T95" fmla="*/ 129 h 695"/>
                <a:gd name="T96" fmla="*/ 368 w 490"/>
                <a:gd name="T97" fmla="*/ 134 h 695"/>
                <a:gd name="T98" fmla="*/ 321 w 490"/>
                <a:gd name="T99" fmla="*/ 109 h 695"/>
                <a:gd name="T100" fmla="*/ 305 w 490"/>
                <a:gd name="T101" fmla="*/ 125 h 695"/>
                <a:gd name="T102" fmla="*/ 309 w 490"/>
                <a:gd name="T103" fmla="*/ 157 h 695"/>
                <a:gd name="T104" fmla="*/ 277 w 490"/>
                <a:gd name="T105" fmla="*/ 151 h 695"/>
                <a:gd name="T106" fmla="*/ 258 w 490"/>
                <a:gd name="T107" fmla="*/ 180 h 695"/>
                <a:gd name="T108" fmla="*/ 238 w 490"/>
                <a:gd name="T109" fmla="*/ 216 h 695"/>
                <a:gd name="T110" fmla="*/ 225 w 490"/>
                <a:gd name="T111" fmla="*/ 280 h 695"/>
                <a:gd name="T112" fmla="*/ 202 w 490"/>
                <a:gd name="T113" fmla="*/ 370 h 695"/>
                <a:gd name="T114" fmla="*/ 200 w 490"/>
                <a:gd name="T115" fmla="*/ 391 h 695"/>
                <a:gd name="T116" fmla="*/ 172 w 490"/>
                <a:gd name="T117" fmla="*/ 501 h 695"/>
                <a:gd name="T118" fmla="*/ 176 w 490"/>
                <a:gd name="T119" fmla="*/ 552 h 695"/>
                <a:gd name="T120" fmla="*/ 159 w 490"/>
                <a:gd name="T121" fmla="*/ 611 h 695"/>
                <a:gd name="T122" fmla="*/ 155 w 490"/>
                <a:gd name="T123" fmla="*/ 640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0" h="695">
                  <a:moveTo>
                    <a:pt x="136" y="613"/>
                  </a:moveTo>
                  <a:cubicBezTo>
                    <a:pt x="132" y="613"/>
                    <a:pt x="128" y="614"/>
                    <a:pt x="126" y="618"/>
                  </a:cubicBezTo>
                  <a:cubicBezTo>
                    <a:pt x="123" y="625"/>
                    <a:pt x="132" y="632"/>
                    <a:pt x="129" y="639"/>
                  </a:cubicBezTo>
                  <a:cubicBezTo>
                    <a:pt x="127" y="643"/>
                    <a:pt x="126" y="645"/>
                    <a:pt x="121" y="644"/>
                  </a:cubicBezTo>
                  <a:cubicBezTo>
                    <a:pt x="114" y="643"/>
                    <a:pt x="110" y="646"/>
                    <a:pt x="106" y="651"/>
                  </a:cubicBezTo>
                  <a:cubicBezTo>
                    <a:pt x="100" y="659"/>
                    <a:pt x="94" y="666"/>
                    <a:pt x="88" y="674"/>
                  </a:cubicBezTo>
                  <a:cubicBezTo>
                    <a:pt x="80" y="683"/>
                    <a:pt x="69" y="688"/>
                    <a:pt x="58" y="693"/>
                  </a:cubicBezTo>
                  <a:cubicBezTo>
                    <a:pt x="52" y="695"/>
                    <a:pt x="43" y="692"/>
                    <a:pt x="36" y="690"/>
                  </a:cubicBezTo>
                  <a:cubicBezTo>
                    <a:pt x="33" y="690"/>
                    <a:pt x="34" y="687"/>
                    <a:pt x="34" y="686"/>
                  </a:cubicBezTo>
                  <a:cubicBezTo>
                    <a:pt x="35" y="679"/>
                    <a:pt x="32" y="677"/>
                    <a:pt x="27" y="676"/>
                  </a:cubicBezTo>
                  <a:cubicBezTo>
                    <a:pt x="25" y="676"/>
                    <a:pt x="24" y="676"/>
                    <a:pt x="23" y="675"/>
                  </a:cubicBezTo>
                  <a:cubicBezTo>
                    <a:pt x="14" y="673"/>
                    <a:pt x="10" y="667"/>
                    <a:pt x="9" y="658"/>
                  </a:cubicBezTo>
                  <a:cubicBezTo>
                    <a:pt x="9" y="656"/>
                    <a:pt x="10" y="654"/>
                    <a:pt x="9" y="651"/>
                  </a:cubicBezTo>
                  <a:cubicBezTo>
                    <a:pt x="9" y="648"/>
                    <a:pt x="10" y="646"/>
                    <a:pt x="14" y="646"/>
                  </a:cubicBezTo>
                  <a:cubicBezTo>
                    <a:pt x="21" y="646"/>
                    <a:pt x="22" y="641"/>
                    <a:pt x="23" y="635"/>
                  </a:cubicBezTo>
                  <a:cubicBezTo>
                    <a:pt x="24" y="623"/>
                    <a:pt x="24" y="623"/>
                    <a:pt x="13" y="628"/>
                  </a:cubicBezTo>
                  <a:cubicBezTo>
                    <a:pt x="9" y="630"/>
                    <a:pt x="5" y="631"/>
                    <a:pt x="0" y="633"/>
                  </a:cubicBezTo>
                  <a:cubicBezTo>
                    <a:pt x="0" y="626"/>
                    <a:pt x="1" y="620"/>
                    <a:pt x="7" y="617"/>
                  </a:cubicBezTo>
                  <a:cubicBezTo>
                    <a:pt x="9" y="616"/>
                    <a:pt x="11" y="615"/>
                    <a:pt x="12" y="613"/>
                  </a:cubicBezTo>
                  <a:cubicBezTo>
                    <a:pt x="14" y="612"/>
                    <a:pt x="18" y="611"/>
                    <a:pt x="17" y="608"/>
                  </a:cubicBezTo>
                  <a:cubicBezTo>
                    <a:pt x="16" y="605"/>
                    <a:pt x="13" y="605"/>
                    <a:pt x="10" y="605"/>
                  </a:cubicBezTo>
                  <a:cubicBezTo>
                    <a:pt x="7" y="605"/>
                    <a:pt x="7" y="604"/>
                    <a:pt x="8" y="601"/>
                  </a:cubicBezTo>
                  <a:cubicBezTo>
                    <a:pt x="9" y="598"/>
                    <a:pt x="10" y="595"/>
                    <a:pt x="13" y="593"/>
                  </a:cubicBezTo>
                  <a:cubicBezTo>
                    <a:pt x="18" y="590"/>
                    <a:pt x="23" y="586"/>
                    <a:pt x="30" y="581"/>
                  </a:cubicBezTo>
                  <a:cubicBezTo>
                    <a:pt x="24" y="580"/>
                    <a:pt x="20" y="579"/>
                    <a:pt x="15" y="577"/>
                  </a:cubicBezTo>
                  <a:cubicBezTo>
                    <a:pt x="13" y="577"/>
                    <a:pt x="11" y="576"/>
                    <a:pt x="13" y="573"/>
                  </a:cubicBezTo>
                  <a:cubicBezTo>
                    <a:pt x="15" y="570"/>
                    <a:pt x="19" y="566"/>
                    <a:pt x="18" y="563"/>
                  </a:cubicBezTo>
                  <a:cubicBezTo>
                    <a:pt x="16" y="560"/>
                    <a:pt x="11" y="560"/>
                    <a:pt x="7" y="559"/>
                  </a:cubicBezTo>
                  <a:cubicBezTo>
                    <a:pt x="0" y="558"/>
                    <a:pt x="2" y="553"/>
                    <a:pt x="2" y="549"/>
                  </a:cubicBezTo>
                  <a:cubicBezTo>
                    <a:pt x="2" y="545"/>
                    <a:pt x="5" y="546"/>
                    <a:pt x="8" y="546"/>
                  </a:cubicBezTo>
                  <a:cubicBezTo>
                    <a:pt x="19" y="545"/>
                    <a:pt x="30" y="544"/>
                    <a:pt x="41" y="544"/>
                  </a:cubicBezTo>
                  <a:cubicBezTo>
                    <a:pt x="45" y="544"/>
                    <a:pt x="45" y="541"/>
                    <a:pt x="45" y="538"/>
                  </a:cubicBezTo>
                  <a:cubicBezTo>
                    <a:pt x="45" y="535"/>
                    <a:pt x="43" y="534"/>
                    <a:pt x="40" y="534"/>
                  </a:cubicBezTo>
                  <a:cubicBezTo>
                    <a:pt x="31" y="534"/>
                    <a:pt x="22" y="534"/>
                    <a:pt x="13" y="534"/>
                  </a:cubicBezTo>
                  <a:cubicBezTo>
                    <a:pt x="11" y="533"/>
                    <a:pt x="7" y="534"/>
                    <a:pt x="6" y="531"/>
                  </a:cubicBezTo>
                  <a:cubicBezTo>
                    <a:pt x="5" y="527"/>
                    <a:pt x="4" y="524"/>
                    <a:pt x="7" y="521"/>
                  </a:cubicBezTo>
                  <a:cubicBezTo>
                    <a:pt x="11" y="517"/>
                    <a:pt x="11" y="514"/>
                    <a:pt x="6" y="512"/>
                  </a:cubicBezTo>
                  <a:cubicBezTo>
                    <a:pt x="0" y="509"/>
                    <a:pt x="2" y="504"/>
                    <a:pt x="3" y="500"/>
                  </a:cubicBezTo>
                  <a:cubicBezTo>
                    <a:pt x="3" y="497"/>
                    <a:pt x="6" y="498"/>
                    <a:pt x="8" y="498"/>
                  </a:cubicBezTo>
                  <a:cubicBezTo>
                    <a:pt x="12" y="498"/>
                    <a:pt x="14" y="497"/>
                    <a:pt x="12" y="492"/>
                  </a:cubicBezTo>
                  <a:cubicBezTo>
                    <a:pt x="10" y="488"/>
                    <a:pt x="10" y="486"/>
                    <a:pt x="16" y="486"/>
                  </a:cubicBezTo>
                  <a:cubicBezTo>
                    <a:pt x="18" y="487"/>
                    <a:pt x="20" y="486"/>
                    <a:pt x="21" y="484"/>
                  </a:cubicBezTo>
                  <a:cubicBezTo>
                    <a:pt x="25" y="476"/>
                    <a:pt x="31" y="474"/>
                    <a:pt x="38" y="476"/>
                  </a:cubicBezTo>
                  <a:cubicBezTo>
                    <a:pt x="43" y="476"/>
                    <a:pt x="45" y="474"/>
                    <a:pt x="43" y="470"/>
                  </a:cubicBezTo>
                  <a:cubicBezTo>
                    <a:pt x="42" y="465"/>
                    <a:pt x="45" y="465"/>
                    <a:pt x="47" y="466"/>
                  </a:cubicBezTo>
                  <a:cubicBezTo>
                    <a:pt x="54" y="467"/>
                    <a:pt x="60" y="467"/>
                    <a:pt x="66" y="466"/>
                  </a:cubicBezTo>
                  <a:cubicBezTo>
                    <a:pt x="68" y="465"/>
                    <a:pt x="70" y="466"/>
                    <a:pt x="70" y="463"/>
                  </a:cubicBezTo>
                  <a:cubicBezTo>
                    <a:pt x="71" y="461"/>
                    <a:pt x="69" y="460"/>
                    <a:pt x="67" y="459"/>
                  </a:cubicBezTo>
                  <a:cubicBezTo>
                    <a:pt x="65" y="458"/>
                    <a:pt x="63" y="458"/>
                    <a:pt x="62" y="457"/>
                  </a:cubicBezTo>
                  <a:cubicBezTo>
                    <a:pt x="60" y="456"/>
                    <a:pt x="56" y="457"/>
                    <a:pt x="58" y="454"/>
                  </a:cubicBezTo>
                  <a:cubicBezTo>
                    <a:pt x="59" y="451"/>
                    <a:pt x="60" y="448"/>
                    <a:pt x="64" y="449"/>
                  </a:cubicBezTo>
                  <a:cubicBezTo>
                    <a:pt x="65" y="449"/>
                    <a:pt x="67" y="449"/>
                    <a:pt x="68" y="449"/>
                  </a:cubicBezTo>
                  <a:cubicBezTo>
                    <a:pt x="71" y="450"/>
                    <a:pt x="74" y="451"/>
                    <a:pt x="75" y="449"/>
                  </a:cubicBezTo>
                  <a:cubicBezTo>
                    <a:pt x="78" y="445"/>
                    <a:pt x="73" y="445"/>
                    <a:pt x="73" y="442"/>
                  </a:cubicBezTo>
                  <a:cubicBezTo>
                    <a:pt x="79" y="440"/>
                    <a:pt x="85" y="440"/>
                    <a:pt x="91" y="440"/>
                  </a:cubicBezTo>
                  <a:cubicBezTo>
                    <a:pt x="96" y="440"/>
                    <a:pt x="97" y="439"/>
                    <a:pt x="95" y="434"/>
                  </a:cubicBezTo>
                  <a:cubicBezTo>
                    <a:pt x="92" y="429"/>
                    <a:pt x="90" y="424"/>
                    <a:pt x="88" y="420"/>
                  </a:cubicBezTo>
                  <a:cubicBezTo>
                    <a:pt x="87" y="418"/>
                    <a:pt x="86" y="415"/>
                    <a:pt x="90" y="414"/>
                  </a:cubicBezTo>
                  <a:cubicBezTo>
                    <a:pt x="89" y="420"/>
                    <a:pt x="93" y="420"/>
                    <a:pt x="96" y="421"/>
                  </a:cubicBezTo>
                  <a:cubicBezTo>
                    <a:pt x="97" y="421"/>
                    <a:pt x="99" y="421"/>
                    <a:pt x="99" y="421"/>
                  </a:cubicBezTo>
                  <a:cubicBezTo>
                    <a:pt x="109" y="425"/>
                    <a:pt x="115" y="423"/>
                    <a:pt x="121" y="415"/>
                  </a:cubicBezTo>
                  <a:cubicBezTo>
                    <a:pt x="123" y="411"/>
                    <a:pt x="123" y="411"/>
                    <a:pt x="120" y="409"/>
                  </a:cubicBezTo>
                  <a:cubicBezTo>
                    <a:pt x="114" y="408"/>
                    <a:pt x="115" y="406"/>
                    <a:pt x="119" y="404"/>
                  </a:cubicBezTo>
                  <a:cubicBezTo>
                    <a:pt x="123" y="401"/>
                    <a:pt x="126" y="399"/>
                    <a:pt x="130" y="396"/>
                  </a:cubicBezTo>
                  <a:cubicBezTo>
                    <a:pt x="129" y="396"/>
                    <a:pt x="129" y="395"/>
                    <a:pt x="129" y="395"/>
                  </a:cubicBezTo>
                  <a:cubicBezTo>
                    <a:pt x="122" y="392"/>
                    <a:pt x="122" y="392"/>
                    <a:pt x="127" y="386"/>
                  </a:cubicBezTo>
                  <a:cubicBezTo>
                    <a:pt x="130" y="382"/>
                    <a:pt x="134" y="378"/>
                    <a:pt x="137" y="374"/>
                  </a:cubicBezTo>
                  <a:cubicBezTo>
                    <a:pt x="139" y="369"/>
                    <a:pt x="142" y="370"/>
                    <a:pt x="145" y="373"/>
                  </a:cubicBezTo>
                  <a:cubicBezTo>
                    <a:pt x="147" y="374"/>
                    <a:pt x="149" y="376"/>
                    <a:pt x="152" y="378"/>
                  </a:cubicBezTo>
                  <a:cubicBezTo>
                    <a:pt x="152" y="374"/>
                    <a:pt x="152" y="371"/>
                    <a:pt x="152" y="367"/>
                  </a:cubicBezTo>
                  <a:cubicBezTo>
                    <a:pt x="152" y="364"/>
                    <a:pt x="152" y="361"/>
                    <a:pt x="156" y="362"/>
                  </a:cubicBezTo>
                  <a:cubicBezTo>
                    <a:pt x="158" y="362"/>
                    <a:pt x="159" y="362"/>
                    <a:pt x="160" y="360"/>
                  </a:cubicBezTo>
                  <a:cubicBezTo>
                    <a:pt x="160" y="358"/>
                    <a:pt x="159" y="358"/>
                    <a:pt x="158" y="356"/>
                  </a:cubicBezTo>
                  <a:cubicBezTo>
                    <a:pt x="156" y="354"/>
                    <a:pt x="151" y="353"/>
                    <a:pt x="152" y="350"/>
                  </a:cubicBezTo>
                  <a:cubicBezTo>
                    <a:pt x="155" y="346"/>
                    <a:pt x="158" y="340"/>
                    <a:pt x="164" y="339"/>
                  </a:cubicBezTo>
                  <a:cubicBezTo>
                    <a:pt x="167" y="339"/>
                    <a:pt x="170" y="338"/>
                    <a:pt x="174" y="338"/>
                  </a:cubicBezTo>
                  <a:cubicBezTo>
                    <a:pt x="175" y="338"/>
                    <a:pt x="177" y="338"/>
                    <a:pt x="177" y="337"/>
                  </a:cubicBezTo>
                  <a:cubicBezTo>
                    <a:pt x="178" y="335"/>
                    <a:pt x="176" y="334"/>
                    <a:pt x="175" y="333"/>
                  </a:cubicBezTo>
                  <a:cubicBezTo>
                    <a:pt x="167" y="322"/>
                    <a:pt x="166" y="322"/>
                    <a:pt x="175" y="311"/>
                  </a:cubicBezTo>
                  <a:cubicBezTo>
                    <a:pt x="179" y="305"/>
                    <a:pt x="179" y="299"/>
                    <a:pt x="176" y="292"/>
                  </a:cubicBezTo>
                  <a:cubicBezTo>
                    <a:pt x="174" y="287"/>
                    <a:pt x="178" y="273"/>
                    <a:pt x="182" y="270"/>
                  </a:cubicBezTo>
                  <a:cubicBezTo>
                    <a:pt x="184" y="269"/>
                    <a:pt x="185" y="270"/>
                    <a:pt x="187" y="270"/>
                  </a:cubicBezTo>
                  <a:cubicBezTo>
                    <a:pt x="190" y="271"/>
                    <a:pt x="193" y="271"/>
                    <a:pt x="196" y="272"/>
                  </a:cubicBezTo>
                  <a:cubicBezTo>
                    <a:pt x="197" y="268"/>
                    <a:pt x="193" y="266"/>
                    <a:pt x="193" y="263"/>
                  </a:cubicBezTo>
                  <a:cubicBezTo>
                    <a:pt x="196" y="261"/>
                    <a:pt x="199" y="263"/>
                    <a:pt x="202" y="263"/>
                  </a:cubicBezTo>
                  <a:cubicBezTo>
                    <a:pt x="200" y="259"/>
                    <a:pt x="199" y="255"/>
                    <a:pt x="197" y="251"/>
                  </a:cubicBezTo>
                  <a:cubicBezTo>
                    <a:pt x="196" y="248"/>
                    <a:pt x="197" y="248"/>
                    <a:pt x="200" y="248"/>
                  </a:cubicBezTo>
                  <a:cubicBezTo>
                    <a:pt x="203" y="248"/>
                    <a:pt x="206" y="248"/>
                    <a:pt x="210" y="248"/>
                  </a:cubicBezTo>
                  <a:cubicBezTo>
                    <a:pt x="209" y="246"/>
                    <a:pt x="208" y="244"/>
                    <a:pt x="208" y="243"/>
                  </a:cubicBezTo>
                  <a:cubicBezTo>
                    <a:pt x="207" y="240"/>
                    <a:pt x="202" y="237"/>
                    <a:pt x="204" y="234"/>
                  </a:cubicBezTo>
                  <a:cubicBezTo>
                    <a:pt x="206" y="229"/>
                    <a:pt x="209" y="225"/>
                    <a:pt x="214" y="222"/>
                  </a:cubicBezTo>
                  <a:cubicBezTo>
                    <a:pt x="218" y="219"/>
                    <a:pt x="222" y="217"/>
                    <a:pt x="227" y="215"/>
                  </a:cubicBezTo>
                  <a:cubicBezTo>
                    <a:pt x="229" y="213"/>
                    <a:pt x="230" y="212"/>
                    <a:pt x="229" y="210"/>
                  </a:cubicBezTo>
                  <a:cubicBezTo>
                    <a:pt x="227" y="207"/>
                    <a:pt x="226" y="204"/>
                    <a:pt x="224" y="201"/>
                  </a:cubicBezTo>
                  <a:cubicBezTo>
                    <a:pt x="222" y="198"/>
                    <a:pt x="222" y="196"/>
                    <a:pt x="224" y="193"/>
                  </a:cubicBezTo>
                  <a:cubicBezTo>
                    <a:pt x="226" y="190"/>
                    <a:pt x="227" y="189"/>
                    <a:pt x="230" y="191"/>
                  </a:cubicBezTo>
                  <a:cubicBezTo>
                    <a:pt x="234" y="193"/>
                    <a:pt x="238" y="194"/>
                    <a:pt x="242" y="196"/>
                  </a:cubicBezTo>
                  <a:cubicBezTo>
                    <a:pt x="243" y="194"/>
                    <a:pt x="242" y="193"/>
                    <a:pt x="242" y="193"/>
                  </a:cubicBezTo>
                  <a:cubicBezTo>
                    <a:pt x="237" y="184"/>
                    <a:pt x="239" y="177"/>
                    <a:pt x="244" y="168"/>
                  </a:cubicBezTo>
                  <a:cubicBezTo>
                    <a:pt x="249" y="158"/>
                    <a:pt x="255" y="148"/>
                    <a:pt x="262" y="138"/>
                  </a:cubicBezTo>
                  <a:cubicBezTo>
                    <a:pt x="265" y="135"/>
                    <a:pt x="265" y="133"/>
                    <a:pt x="260" y="133"/>
                  </a:cubicBezTo>
                  <a:cubicBezTo>
                    <a:pt x="259" y="133"/>
                    <a:pt x="258" y="133"/>
                    <a:pt x="256" y="132"/>
                  </a:cubicBezTo>
                  <a:cubicBezTo>
                    <a:pt x="254" y="131"/>
                    <a:pt x="249" y="133"/>
                    <a:pt x="248" y="129"/>
                  </a:cubicBezTo>
                  <a:cubicBezTo>
                    <a:pt x="247" y="124"/>
                    <a:pt x="246" y="119"/>
                    <a:pt x="250" y="115"/>
                  </a:cubicBezTo>
                  <a:cubicBezTo>
                    <a:pt x="252" y="114"/>
                    <a:pt x="252" y="112"/>
                    <a:pt x="254" y="111"/>
                  </a:cubicBezTo>
                  <a:cubicBezTo>
                    <a:pt x="260" y="103"/>
                    <a:pt x="260" y="103"/>
                    <a:pt x="269" y="107"/>
                  </a:cubicBezTo>
                  <a:cubicBezTo>
                    <a:pt x="276" y="110"/>
                    <a:pt x="281" y="106"/>
                    <a:pt x="288" y="105"/>
                  </a:cubicBezTo>
                  <a:cubicBezTo>
                    <a:pt x="283" y="101"/>
                    <a:pt x="279" y="98"/>
                    <a:pt x="275" y="95"/>
                  </a:cubicBezTo>
                  <a:cubicBezTo>
                    <a:pt x="267" y="90"/>
                    <a:pt x="267" y="81"/>
                    <a:pt x="274" y="75"/>
                  </a:cubicBezTo>
                  <a:cubicBezTo>
                    <a:pt x="275" y="74"/>
                    <a:pt x="277" y="73"/>
                    <a:pt x="278" y="73"/>
                  </a:cubicBezTo>
                  <a:cubicBezTo>
                    <a:pt x="280" y="75"/>
                    <a:pt x="278" y="77"/>
                    <a:pt x="280" y="79"/>
                  </a:cubicBezTo>
                  <a:cubicBezTo>
                    <a:pt x="283" y="78"/>
                    <a:pt x="285" y="77"/>
                    <a:pt x="288" y="75"/>
                  </a:cubicBezTo>
                  <a:cubicBezTo>
                    <a:pt x="291" y="73"/>
                    <a:pt x="293" y="73"/>
                    <a:pt x="292" y="77"/>
                  </a:cubicBezTo>
                  <a:cubicBezTo>
                    <a:pt x="292" y="81"/>
                    <a:pt x="295" y="82"/>
                    <a:pt x="298" y="82"/>
                  </a:cubicBezTo>
                  <a:cubicBezTo>
                    <a:pt x="305" y="82"/>
                    <a:pt x="313" y="84"/>
                    <a:pt x="318" y="76"/>
                  </a:cubicBezTo>
                  <a:cubicBezTo>
                    <a:pt x="320" y="73"/>
                    <a:pt x="322" y="76"/>
                    <a:pt x="323" y="77"/>
                  </a:cubicBezTo>
                  <a:cubicBezTo>
                    <a:pt x="325" y="79"/>
                    <a:pt x="327" y="84"/>
                    <a:pt x="331" y="83"/>
                  </a:cubicBezTo>
                  <a:cubicBezTo>
                    <a:pt x="335" y="81"/>
                    <a:pt x="332" y="77"/>
                    <a:pt x="333" y="74"/>
                  </a:cubicBezTo>
                  <a:cubicBezTo>
                    <a:pt x="333" y="72"/>
                    <a:pt x="332" y="69"/>
                    <a:pt x="335" y="69"/>
                  </a:cubicBezTo>
                  <a:cubicBezTo>
                    <a:pt x="340" y="68"/>
                    <a:pt x="344" y="65"/>
                    <a:pt x="348" y="69"/>
                  </a:cubicBezTo>
                  <a:cubicBezTo>
                    <a:pt x="349" y="69"/>
                    <a:pt x="350" y="71"/>
                    <a:pt x="351" y="72"/>
                  </a:cubicBezTo>
                  <a:cubicBezTo>
                    <a:pt x="352" y="73"/>
                    <a:pt x="353" y="73"/>
                    <a:pt x="354" y="72"/>
                  </a:cubicBezTo>
                  <a:cubicBezTo>
                    <a:pt x="356" y="72"/>
                    <a:pt x="356" y="70"/>
                    <a:pt x="355" y="69"/>
                  </a:cubicBezTo>
                  <a:cubicBezTo>
                    <a:pt x="355" y="68"/>
                    <a:pt x="355" y="68"/>
                    <a:pt x="355" y="67"/>
                  </a:cubicBezTo>
                  <a:cubicBezTo>
                    <a:pt x="349" y="58"/>
                    <a:pt x="352" y="49"/>
                    <a:pt x="357" y="41"/>
                  </a:cubicBezTo>
                  <a:cubicBezTo>
                    <a:pt x="359" y="38"/>
                    <a:pt x="360" y="37"/>
                    <a:pt x="364" y="39"/>
                  </a:cubicBezTo>
                  <a:cubicBezTo>
                    <a:pt x="365" y="40"/>
                    <a:pt x="368" y="42"/>
                    <a:pt x="370" y="39"/>
                  </a:cubicBezTo>
                  <a:cubicBezTo>
                    <a:pt x="372" y="37"/>
                    <a:pt x="370" y="35"/>
                    <a:pt x="369" y="33"/>
                  </a:cubicBezTo>
                  <a:cubicBezTo>
                    <a:pt x="367" y="27"/>
                    <a:pt x="363" y="22"/>
                    <a:pt x="367" y="15"/>
                  </a:cubicBezTo>
                  <a:cubicBezTo>
                    <a:pt x="369" y="13"/>
                    <a:pt x="369" y="13"/>
                    <a:pt x="371" y="14"/>
                  </a:cubicBezTo>
                  <a:cubicBezTo>
                    <a:pt x="374" y="16"/>
                    <a:pt x="377" y="18"/>
                    <a:pt x="379" y="20"/>
                  </a:cubicBezTo>
                  <a:cubicBezTo>
                    <a:pt x="381" y="19"/>
                    <a:pt x="381" y="18"/>
                    <a:pt x="381" y="17"/>
                  </a:cubicBezTo>
                  <a:cubicBezTo>
                    <a:pt x="382" y="15"/>
                    <a:pt x="382" y="13"/>
                    <a:pt x="384" y="15"/>
                  </a:cubicBezTo>
                  <a:cubicBezTo>
                    <a:pt x="386" y="16"/>
                    <a:pt x="388" y="16"/>
                    <a:pt x="386" y="19"/>
                  </a:cubicBezTo>
                  <a:cubicBezTo>
                    <a:pt x="385" y="21"/>
                    <a:pt x="383" y="24"/>
                    <a:pt x="382" y="26"/>
                  </a:cubicBezTo>
                  <a:cubicBezTo>
                    <a:pt x="380" y="30"/>
                    <a:pt x="377" y="34"/>
                    <a:pt x="380" y="40"/>
                  </a:cubicBezTo>
                  <a:cubicBezTo>
                    <a:pt x="382" y="43"/>
                    <a:pt x="379" y="48"/>
                    <a:pt x="379" y="52"/>
                  </a:cubicBezTo>
                  <a:cubicBezTo>
                    <a:pt x="378" y="54"/>
                    <a:pt x="376" y="58"/>
                    <a:pt x="380" y="58"/>
                  </a:cubicBezTo>
                  <a:cubicBezTo>
                    <a:pt x="383" y="58"/>
                    <a:pt x="388" y="60"/>
                    <a:pt x="390" y="54"/>
                  </a:cubicBezTo>
                  <a:cubicBezTo>
                    <a:pt x="391" y="49"/>
                    <a:pt x="394" y="44"/>
                    <a:pt x="391" y="39"/>
                  </a:cubicBezTo>
                  <a:cubicBezTo>
                    <a:pt x="389" y="36"/>
                    <a:pt x="391" y="34"/>
                    <a:pt x="394" y="33"/>
                  </a:cubicBezTo>
                  <a:cubicBezTo>
                    <a:pt x="398" y="32"/>
                    <a:pt x="398" y="28"/>
                    <a:pt x="397" y="25"/>
                  </a:cubicBezTo>
                  <a:cubicBezTo>
                    <a:pt x="395" y="19"/>
                    <a:pt x="396" y="14"/>
                    <a:pt x="401" y="10"/>
                  </a:cubicBezTo>
                  <a:cubicBezTo>
                    <a:pt x="403" y="12"/>
                    <a:pt x="402" y="15"/>
                    <a:pt x="402" y="17"/>
                  </a:cubicBezTo>
                  <a:cubicBezTo>
                    <a:pt x="402" y="23"/>
                    <a:pt x="402" y="28"/>
                    <a:pt x="401" y="34"/>
                  </a:cubicBezTo>
                  <a:cubicBezTo>
                    <a:pt x="401" y="37"/>
                    <a:pt x="402" y="37"/>
                    <a:pt x="405" y="37"/>
                  </a:cubicBezTo>
                  <a:cubicBezTo>
                    <a:pt x="413" y="35"/>
                    <a:pt x="414" y="34"/>
                    <a:pt x="414" y="25"/>
                  </a:cubicBezTo>
                  <a:cubicBezTo>
                    <a:pt x="414" y="23"/>
                    <a:pt x="414" y="21"/>
                    <a:pt x="414" y="18"/>
                  </a:cubicBezTo>
                  <a:cubicBezTo>
                    <a:pt x="414" y="15"/>
                    <a:pt x="414" y="13"/>
                    <a:pt x="418" y="12"/>
                  </a:cubicBezTo>
                  <a:cubicBezTo>
                    <a:pt x="421" y="12"/>
                    <a:pt x="423" y="13"/>
                    <a:pt x="424" y="16"/>
                  </a:cubicBezTo>
                  <a:cubicBezTo>
                    <a:pt x="426" y="21"/>
                    <a:pt x="428" y="24"/>
                    <a:pt x="429" y="28"/>
                  </a:cubicBezTo>
                  <a:cubicBezTo>
                    <a:pt x="430" y="32"/>
                    <a:pt x="432" y="32"/>
                    <a:pt x="434" y="29"/>
                  </a:cubicBezTo>
                  <a:cubicBezTo>
                    <a:pt x="435" y="27"/>
                    <a:pt x="437" y="25"/>
                    <a:pt x="438" y="23"/>
                  </a:cubicBezTo>
                  <a:cubicBezTo>
                    <a:pt x="441" y="20"/>
                    <a:pt x="443" y="18"/>
                    <a:pt x="438" y="15"/>
                  </a:cubicBezTo>
                  <a:cubicBezTo>
                    <a:pt x="433" y="12"/>
                    <a:pt x="437" y="9"/>
                    <a:pt x="438" y="7"/>
                  </a:cubicBezTo>
                  <a:cubicBezTo>
                    <a:pt x="441" y="0"/>
                    <a:pt x="442" y="0"/>
                    <a:pt x="448" y="4"/>
                  </a:cubicBezTo>
                  <a:cubicBezTo>
                    <a:pt x="452" y="7"/>
                    <a:pt x="455" y="11"/>
                    <a:pt x="459" y="5"/>
                  </a:cubicBezTo>
                  <a:cubicBezTo>
                    <a:pt x="461" y="3"/>
                    <a:pt x="462" y="3"/>
                    <a:pt x="464" y="5"/>
                  </a:cubicBezTo>
                  <a:cubicBezTo>
                    <a:pt x="469" y="8"/>
                    <a:pt x="475" y="11"/>
                    <a:pt x="480" y="15"/>
                  </a:cubicBezTo>
                  <a:cubicBezTo>
                    <a:pt x="482" y="16"/>
                    <a:pt x="483" y="18"/>
                    <a:pt x="482" y="20"/>
                  </a:cubicBezTo>
                  <a:cubicBezTo>
                    <a:pt x="482" y="23"/>
                    <a:pt x="480" y="23"/>
                    <a:pt x="478" y="23"/>
                  </a:cubicBezTo>
                  <a:cubicBezTo>
                    <a:pt x="474" y="22"/>
                    <a:pt x="472" y="24"/>
                    <a:pt x="472" y="28"/>
                  </a:cubicBezTo>
                  <a:cubicBezTo>
                    <a:pt x="473" y="32"/>
                    <a:pt x="471" y="33"/>
                    <a:pt x="468" y="33"/>
                  </a:cubicBezTo>
                  <a:cubicBezTo>
                    <a:pt x="462" y="34"/>
                    <a:pt x="456" y="35"/>
                    <a:pt x="451" y="35"/>
                  </a:cubicBezTo>
                  <a:cubicBezTo>
                    <a:pt x="449" y="36"/>
                    <a:pt x="447" y="36"/>
                    <a:pt x="447" y="38"/>
                  </a:cubicBezTo>
                  <a:cubicBezTo>
                    <a:pt x="447" y="41"/>
                    <a:pt x="448" y="41"/>
                    <a:pt x="450" y="41"/>
                  </a:cubicBezTo>
                  <a:cubicBezTo>
                    <a:pt x="459" y="44"/>
                    <a:pt x="466" y="47"/>
                    <a:pt x="467" y="58"/>
                  </a:cubicBezTo>
                  <a:cubicBezTo>
                    <a:pt x="470" y="57"/>
                    <a:pt x="470" y="53"/>
                    <a:pt x="473" y="52"/>
                  </a:cubicBezTo>
                  <a:cubicBezTo>
                    <a:pt x="473" y="54"/>
                    <a:pt x="473" y="55"/>
                    <a:pt x="474" y="57"/>
                  </a:cubicBezTo>
                  <a:cubicBezTo>
                    <a:pt x="477" y="56"/>
                    <a:pt x="478" y="53"/>
                    <a:pt x="480" y="51"/>
                  </a:cubicBezTo>
                  <a:cubicBezTo>
                    <a:pt x="484" y="48"/>
                    <a:pt x="487" y="48"/>
                    <a:pt x="489" y="53"/>
                  </a:cubicBezTo>
                  <a:cubicBezTo>
                    <a:pt x="490" y="55"/>
                    <a:pt x="490" y="58"/>
                    <a:pt x="486" y="57"/>
                  </a:cubicBezTo>
                  <a:cubicBezTo>
                    <a:pt x="482" y="57"/>
                    <a:pt x="480" y="59"/>
                    <a:pt x="481" y="64"/>
                  </a:cubicBezTo>
                  <a:cubicBezTo>
                    <a:pt x="481" y="68"/>
                    <a:pt x="480" y="70"/>
                    <a:pt x="476" y="70"/>
                  </a:cubicBezTo>
                  <a:cubicBezTo>
                    <a:pt x="472" y="69"/>
                    <a:pt x="470" y="72"/>
                    <a:pt x="470" y="76"/>
                  </a:cubicBezTo>
                  <a:cubicBezTo>
                    <a:pt x="470" y="80"/>
                    <a:pt x="470" y="84"/>
                    <a:pt x="470" y="88"/>
                  </a:cubicBezTo>
                  <a:cubicBezTo>
                    <a:pt x="470" y="90"/>
                    <a:pt x="470" y="91"/>
                    <a:pt x="468" y="91"/>
                  </a:cubicBezTo>
                  <a:cubicBezTo>
                    <a:pt x="466" y="92"/>
                    <a:pt x="466" y="90"/>
                    <a:pt x="465" y="89"/>
                  </a:cubicBezTo>
                  <a:cubicBezTo>
                    <a:pt x="464" y="84"/>
                    <a:pt x="466" y="79"/>
                    <a:pt x="467" y="75"/>
                  </a:cubicBezTo>
                  <a:cubicBezTo>
                    <a:pt x="468" y="70"/>
                    <a:pt x="468" y="66"/>
                    <a:pt x="465" y="62"/>
                  </a:cubicBezTo>
                  <a:cubicBezTo>
                    <a:pt x="463" y="59"/>
                    <a:pt x="461" y="57"/>
                    <a:pt x="457" y="57"/>
                  </a:cubicBezTo>
                  <a:cubicBezTo>
                    <a:pt x="452" y="58"/>
                    <a:pt x="448" y="56"/>
                    <a:pt x="444" y="51"/>
                  </a:cubicBezTo>
                  <a:cubicBezTo>
                    <a:pt x="443" y="50"/>
                    <a:pt x="442" y="49"/>
                    <a:pt x="441" y="48"/>
                  </a:cubicBezTo>
                  <a:cubicBezTo>
                    <a:pt x="438" y="46"/>
                    <a:pt x="436" y="41"/>
                    <a:pt x="433" y="41"/>
                  </a:cubicBezTo>
                  <a:cubicBezTo>
                    <a:pt x="430" y="41"/>
                    <a:pt x="428" y="46"/>
                    <a:pt x="427" y="49"/>
                  </a:cubicBezTo>
                  <a:cubicBezTo>
                    <a:pt x="425" y="53"/>
                    <a:pt x="422" y="53"/>
                    <a:pt x="419" y="52"/>
                  </a:cubicBezTo>
                  <a:cubicBezTo>
                    <a:pt x="415" y="52"/>
                    <a:pt x="413" y="54"/>
                    <a:pt x="411" y="57"/>
                  </a:cubicBezTo>
                  <a:cubicBezTo>
                    <a:pt x="402" y="68"/>
                    <a:pt x="403" y="81"/>
                    <a:pt x="406" y="93"/>
                  </a:cubicBezTo>
                  <a:cubicBezTo>
                    <a:pt x="406" y="96"/>
                    <a:pt x="406" y="98"/>
                    <a:pt x="407" y="101"/>
                  </a:cubicBezTo>
                  <a:cubicBezTo>
                    <a:pt x="409" y="108"/>
                    <a:pt x="408" y="114"/>
                    <a:pt x="401" y="118"/>
                  </a:cubicBezTo>
                  <a:cubicBezTo>
                    <a:pt x="397" y="120"/>
                    <a:pt x="398" y="123"/>
                    <a:pt x="398" y="125"/>
                  </a:cubicBezTo>
                  <a:cubicBezTo>
                    <a:pt x="398" y="129"/>
                    <a:pt x="397" y="131"/>
                    <a:pt x="393" y="129"/>
                  </a:cubicBezTo>
                  <a:cubicBezTo>
                    <a:pt x="388" y="126"/>
                    <a:pt x="384" y="125"/>
                    <a:pt x="379" y="122"/>
                  </a:cubicBezTo>
                  <a:cubicBezTo>
                    <a:pt x="376" y="120"/>
                    <a:pt x="375" y="121"/>
                    <a:pt x="374" y="125"/>
                  </a:cubicBezTo>
                  <a:cubicBezTo>
                    <a:pt x="374" y="125"/>
                    <a:pt x="374" y="125"/>
                    <a:pt x="374" y="125"/>
                  </a:cubicBezTo>
                  <a:cubicBezTo>
                    <a:pt x="372" y="128"/>
                    <a:pt x="373" y="134"/>
                    <a:pt x="368" y="134"/>
                  </a:cubicBezTo>
                  <a:cubicBezTo>
                    <a:pt x="362" y="134"/>
                    <a:pt x="355" y="136"/>
                    <a:pt x="351" y="128"/>
                  </a:cubicBezTo>
                  <a:cubicBezTo>
                    <a:pt x="346" y="121"/>
                    <a:pt x="339" y="114"/>
                    <a:pt x="333" y="106"/>
                  </a:cubicBezTo>
                  <a:cubicBezTo>
                    <a:pt x="331" y="104"/>
                    <a:pt x="329" y="103"/>
                    <a:pt x="327" y="105"/>
                  </a:cubicBezTo>
                  <a:cubicBezTo>
                    <a:pt x="325" y="107"/>
                    <a:pt x="323" y="108"/>
                    <a:pt x="321" y="109"/>
                  </a:cubicBezTo>
                  <a:cubicBezTo>
                    <a:pt x="318" y="110"/>
                    <a:pt x="318" y="112"/>
                    <a:pt x="320" y="115"/>
                  </a:cubicBezTo>
                  <a:cubicBezTo>
                    <a:pt x="323" y="120"/>
                    <a:pt x="322" y="122"/>
                    <a:pt x="316" y="124"/>
                  </a:cubicBezTo>
                  <a:cubicBezTo>
                    <a:pt x="316" y="124"/>
                    <a:pt x="315" y="124"/>
                    <a:pt x="314" y="124"/>
                  </a:cubicBezTo>
                  <a:cubicBezTo>
                    <a:pt x="311" y="124"/>
                    <a:pt x="306" y="122"/>
                    <a:pt x="305" y="125"/>
                  </a:cubicBezTo>
                  <a:cubicBezTo>
                    <a:pt x="304" y="127"/>
                    <a:pt x="306" y="131"/>
                    <a:pt x="308" y="134"/>
                  </a:cubicBezTo>
                  <a:cubicBezTo>
                    <a:pt x="310" y="139"/>
                    <a:pt x="306" y="142"/>
                    <a:pt x="305" y="145"/>
                  </a:cubicBezTo>
                  <a:cubicBezTo>
                    <a:pt x="304" y="149"/>
                    <a:pt x="303" y="152"/>
                    <a:pt x="308" y="154"/>
                  </a:cubicBezTo>
                  <a:cubicBezTo>
                    <a:pt x="309" y="154"/>
                    <a:pt x="311" y="155"/>
                    <a:pt x="309" y="157"/>
                  </a:cubicBezTo>
                  <a:cubicBezTo>
                    <a:pt x="308" y="159"/>
                    <a:pt x="307" y="158"/>
                    <a:pt x="305" y="158"/>
                  </a:cubicBezTo>
                  <a:cubicBezTo>
                    <a:pt x="299" y="156"/>
                    <a:pt x="294" y="152"/>
                    <a:pt x="287" y="155"/>
                  </a:cubicBezTo>
                  <a:cubicBezTo>
                    <a:pt x="285" y="156"/>
                    <a:pt x="284" y="155"/>
                    <a:pt x="283" y="154"/>
                  </a:cubicBezTo>
                  <a:cubicBezTo>
                    <a:pt x="281" y="153"/>
                    <a:pt x="280" y="149"/>
                    <a:pt x="277" y="151"/>
                  </a:cubicBezTo>
                  <a:cubicBezTo>
                    <a:pt x="274" y="153"/>
                    <a:pt x="270" y="155"/>
                    <a:pt x="270" y="160"/>
                  </a:cubicBezTo>
                  <a:cubicBezTo>
                    <a:pt x="270" y="165"/>
                    <a:pt x="270" y="170"/>
                    <a:pt x="270" y="174"/>
                  </a:cubicBezTo>
                  <a:cubicBezTo>
                    <a:pt x="270" y="177"/>
                    <a:pt x="269" y="179"/>
                    <a:pt x="266" y="179"/>
                  </a:cubicBezTo>
                  <a:cubicBezTo>
                    <a:pt x="263" y="179"/>
                    <a:pt x="260" y="177"/>
                    <a:pt x="258" y="180"/>
                  </a:cubicBezTo>
                  <a:cubicBezTo>
                    <a:pt x="254" y="185"/>
                    <a:pt x="250" y="189"/>
                    <a:pt x="248" y="194"/>
                  </a:cubicBezTo>
                  <a:cubicBezTo>
                    <a:pt x="247" y="197"/>
                    <a:pt x="247" y="199"/>
                    <a:pt x="247" y="202"/>
                  </a:cubicBezTo>
                  <a:cubicBezTo>
                    <a:pt x="247" y="206"/>
                    <a:pt x="245" y="209"/>
                    <a:pt x="240" y="210"/>
                  </a:cubicBezTo>
                  <a:cubicBezTo>
                    <a:pt x="236" y="211"/>
                    <a:pt x="235" y="213"/>
                    <a:pt x="238" y="216"/>
                  </a:cubicBezTo>
                  <a:cubicBezTo>
                    <a:pt x="247" y="228"/>
                    <a:pt x="245" y="238"/>
                    <a:pt x="235" y="248"/>
                  </a:cubicBezTo>
                  <a:cubicBezTo>
                    <a:pt x="234" y="249"/>
                    <a:pt x="233" y="251"/>
                    <a:pt x="232" y="253"/>
                  </a:cubicBezTo>
                  <a:cubicBezTo>
                    <a:pt x="226" y="259"/>
                    <a:pt x="224" y="266"/>
                    <a:pt x="228" y="274"/>
                  </a:cubicBezTo>
                  <a:cubicBezTo>
                    <a:pt x="230" y="278"/>
                    <a:pt x="229" y="279"/>
                    <a:pt x="225" y="280"/>
                  </a:cubicBezTo>
                  <a:cubicBezTo>
                    <a:pt x="212" y="285"/>
                    <a:pt x="212" y="285"/>
                    <a:pt x="213" y="298"/>
                  </a:cubicBezTo>
                  <a:cubicBezTo>
                    <a:pt x="214" y="320"/>
                    <a:pt x="210" y="340"/>
                    <a:pt x="199" y="359"/>
                  </a:cubicBezTo>
                  <a:cubicBezTo>
                    <a:pt x="199" y="360"/>
                    <a:pt x="198" y="361"/>
                    <a:pt x="198" y="362"/>
                  </a:cubicBezTo>
                  <a:cubicBezTo>
                    <a:pt x="195" y="366"/>
                    <a:pt x="196" y="369"/>
                    <a:pt x="202" y="370"/>
                  </a:cubicBezTo>
                  <a:cubicBezTo>
                    <a:pt x="205" y="371"/>
                    <a:pt x="206" y="373"/>
                    <a:pt x="206" y="377"/>
                  </a:cubicBezTo>
                  <a:cubicBezTo>
                    <a:pt x="206" y="381"/>
                    <a:pt x="207" y="385"/>
                    <a:pt x="207" y="388"/>
                  </a:cubicBezTo>
                  <a:cubicBezTo>
                    <a:pt x="207" y="391"/>
                    <a:pt x="207" y="392"/>
                    <a:pt x="204" y="392"/>
                  </a:cubicBezTo>
                  <a:cubicBezTo>
                    <a:pt x="203" y="391"/>
                    <a:pt x="201" y="391"/>
                    <a:pt x="200" y="391"/>
                  </a:cubicBezTo>
                  <a:cubicBezTo>
                    <a:pt x="189" y="386"/>
                    <a:pt x="182" y="392"/>
                    <a:pt x="176" y="401"/>
                  </a:cubicBezTo>
                  <a:cubicBezTo>
                    <a:pt x="169" y="410"/>
                    <a:pt x="166" y="419"/>
                    <a:pt x="165" y="430"/>
                  </a:cubicBezTo>
                  <a:cubicBezTo>
                    <a:pt x="164" y="448"/>
                    <a:pt x="169" y="464"/>
                    <a:pt x="174" y="480"/>
                  </a:cubicBezTo>
                  <a:cubicBezTo>
                    <a:pt x="176" y="488"/>
                    <a:pt x="174" y="494"/>
                    <a:pt x="172" y="501"/>
                  </a:cubicBezTo>
                  <a:cubicBezTo>
                    <a:pt x="168" y="513"/>
                    <a:pt x="168" y="513"/>
                    <a:pt x="179" y="520"/>
                  </a:cubicBezTo>
                  <a:cubicBezTo>
                    <a:pt x="186" y="524"/>
                    <a:pt x="188" y="529"/>
                    <a:pt x="186" y="537"/>
                  </a:cubicBezTo>
                  <a:cubicBezTo>
                    <a:pt x="186" y="540"/>
                    <a:pt x="183" y="540"/>
                    <a:pt x="181" y="541"/>
                  </a:cubicBezTo>
                  <a:cubicBezTo>
                    <a:pt x="173" y="543"/>
                    <a:pt x="173" y="543"/>
                    <a:pt x="176" y="552"/>
                  </a:cubicBezTo>
                  <a:cubicBezTo>
                    <a:pt x="176" y="554"/>
                    <a:pt x="177" y="557"/>
                    <a:pt x="178" y="559"/>
                  </a:cubicBezTo>
                  <a:cubicBezTo>
                    <a:pt x="183" y="570"/>
                    <a:pt x="181" y="581"/>
                    <a:pt x="179" y="593"/>
                  </a:cubicBezTo>
                  <a:cubicBezTo>
                    <a:pt x="179" y="595"/>
                    <a:pt x="178" y="597"/>
                    <a:pt x="175" y="597"/>
                  </a:cubicBezTo>
                  <a:cubicBezTo>
                    <a:pt x="165" y="597"/>
                    <a:pt x="161" y="602"/>
                    <a:pt x="159" y="611"/>
                  </a:cubicBezTo>
                  <a:cubicBezTo>
                    <a:pt x="157" y="619"/>
                    <a:pt x="156" y="625"/>
                    <a:pt x="162" y="632"/>
                  </a:cubicBezTo>
                  <a:cubicBezTo>
                    <a:pt x="165" y="636"/>
                    <a:pt x="165" y="641"/>
                    <a:pt x="164" y="647"/>
                  </a:cubicBezTo>
                  <a:cubicBezTo>
                    <a:pt x="161" y="646"/>
                    <a:pt x="159" y="643"/>
                    <a:pt x="157" y="641"/>
                  </a:cubicBezTo>
                  <a:cubicBezTo>
                    <a:pt x="156" y="640"/>
                    <a:pt x="156" y="640"/>
                    <a:pt x="155" y="640"/>
                  </a:cubicBezTo>
                  <a:cubicBezTo>
                    <a:pt x="143" y="637"/>
                    <a:pt x="146" y="622"/>
                    <a:pt x="140" y="615"/>
                  </a:cubicBezTo>
                  <a:cubicBezTo>
                    <a:pt x="138" y="614"/>
                    <a:pt x="137" y="614"/>
                    <a:pt x="136" y="6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28" name="Freeform 6">
              <a:extLst>
                <a:ext uri="{FF2B5EF4-FFF2-40B4-BE49-F238E27FC236}">
                  <a16:creationId xmlns:a16="http://schemas.microsoft.com/office/drawing/2014/main" id="{51411513-2867-42B0-8536-F6C1A7EB8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7938" y="1277938"/>
              <a:ext cx="58738" cy="103188"/>
            </a:xfrm>
            <a:custGeom>
              <a:avLst/>
              <a:gdLst>
                <a:gd name="T0" fmla="*/ 14 w 18"/>
                <a:gd name="T1" fmla="*/ 0 h 32"/>
                <a:gd name="T2" fmla="*/ 3 w 18"/>
                <a:gd name="T3" fmla="*/ 31 h 32"/>
                <a:gd name="T4" fmla="*/ 1 w 18"/>
                <a:gd name="T5" fmla="*/ 31 h 32"/>
                <a:gd name="T6" fmla="*/ 1 w 18"/>
                <a:gd name="T7" fmla="*/ 28 h 32"/>
                <a:gd name="T8" fmla="*/ 7 w 18"/>
                <a:gd name="T9" fmla="*/ 20 h 32"/>
                <a:gd name="T10" fmla="*/ 14 w 18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2">
                  <a:moveTo>
                    <a:pt x="14" y="0"/>
                  </a:moveTo>
                  <a:cubicBezTo>
                    <a:pt x="18" y="12"/>
                    <a:pt x="14" y="25"/>
                    <a:pt x="3" y="31"/>
                  </a:cubicBezTo>
                  <a:cubicBezTo>
                    <a:pt x="3" y="31"/>
                    <a:pt x="2" y="32"/>
                    <a:pt x="1" y="31"/>
                  </a:cubicBezTo>
                  <a:cubicBezTo>
                    <a:pt x="0" y="30"/>
                    <a:pt x="1" y="29"/>
                    <a:pt x="1" y="28"/>
                  </a:cubicBezTo>
                  <a:cubicBezTo>
                    <a:pt x="3" y="26"/>
                    <a:pt x="5" y="23"/>
                    <a:pt x="7" y="20"/>
                  </a:cubicBezTo>
                  <a:cubicBezTo>
                    <a:pt x="11" y="14"/>
                    <a:pt x="15" y="8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29" name="Freeform 7">
              <a:extLst>
                <a:ext uri="{FF2B5EF4-FFF2-40B4-BE49-F238E27FC236}">
                  <a16:creationId xmlns:a16="http://schemas.microsoft.com/office/drawing/2014/main" id="{ECD4F854-82ED-4F8F-9DCA-75828F095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00" y="798513"/>
              <a:ext cx="49213" cy="38100"/>
            </a:xfrm>
            <a:custGeom>
              <a:avLst/>
              <a:gdLst>
                <a:gd name="T0" fmla="*/ 6 w 15"/>
                <a:gd name="T1" fmla="*/ 1 h 12"/>
                <a:gd name="T2" fmla="*/ 14 w 15"/>
                <a:gd name="T3" fmla="*/ 5 h 12"/>
                <a:gd name="T4" fmla="*/ 10 w 15"/>
                <a:gd name="T5" fmla="*/ 11 h 12"/>
                <a:gd name="T6" fmla="*/ 0 w 15"/>
                <a:gd name="T7" fmla="*/ 7 h 12"/>
                <a:gd name="T8" fmla="*/ 6 w 15"/>
                <a:gd name="T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2">
                  <a:moveTo>
                    <a:pt x="6" y="1"/>
                  </a:moveTo>
                  <a:cubicBezTo>
                    <a:pt x="8" y="4"/>
                    <a:pt x="14" y="0"/>
                    <a:pt x="14" y="5"/>
                  </a:cubicBezTo>
                  <a:cubicBezTo>
                    <a:pt x="15" y="7"/>
                    <a:pt x="15" y="12"/>
                    <a:pt x="10" y="11"/>
                  </a:cubicBezTo>
                  <a:cubicBezTo>
                    <a:pt x="7" y="11"/>
                    <a:pt x="1" y="12"/>
                    <a:pt x="0" y="7"/>
                  </a:cubicBezTo>
                  <a:cubicBezTo>
                    <a:pt x="0" y="5"/>
                    <a:pt x="1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0" name="Freeform 8">
              <a:extLst>
                <a:ext uri="{FF2B5EF4-FFF2-40B4-BE49-F238E27FC236}">
                  <a16:creationId xmlns:a16="http://schemas.microsoft.com/office/drawing/2014/main" id="{90F409DF-14BA-4515-8BD1-FEE700F541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1374775"/>
              <a:ext cx="36513" cy="26988"/>
            </a:xfrm>
            <a:custGeom>
              <a:avLst/>
              <a:gdLst>
                <a:gd name="T0" fmla="*/ 11 w 11"/>
                <a:gd name="T1" fmla="*/ 3 h 8"/>
                <a:gd name="T2" fmla="*/ 2 w 11"/>
                <a:gd name="T3" fmla="*/ 8 h 8"/>
                <a:gd name="T4" fmla="*/ 0 w 11"/>
                <a:gd name="T5" fmla="*/ 5 h 8"/>
                <a:gd name="T6" fmla="*/ 8 w 11"/>
                <a:gd name="T7" fmla="*/ 1 h 8"/>
                <a:gd name="T8" fmla="*/ 11 w 11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8">
                  <a:moveTo>
                    <a:pt x="11" y="3"/>
                  </a:moveTo>
                  <a:cubicBezTo>
                    <a:pt x="9" y="6"/>
                    <a:pt x="5" y="7"/>
                    <a:pt x="2" y="8"/>
                  </a:cubicBezTo>
                  <a:cubicBezTo>
                    <a:pt x="0" y="8"/>
                    <a:pt x="0" y="6"/>
                    <a:pt x="0" y="5"/>
                  </a:cubicBezTo>
                  <a:cubicBezTo>
                    <a:pt x="1" y="0"/>
                    <a:pt x="5" y="2"/>
                    <a:pt x="8" y="1"/>
                  </a:cubicBezTo>
                  <a:cubicBezTo>
                    <a:pt x="9" y="1"/>
                    <a:pt x="11" y="1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1" name="Freeform 9">
              <a:extLst>
                <a:ext uri="{FF2B5EF4-FFF2-40B4-BE49-F238E27FC236}">
                  <a16:creationId xmlns:a16="http://schemas.microsoft.com/office/drawing/2014/main" id="{902113F9-35CE-42B5-BF07-42D32EA076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263" y="1003300"/>
              <a:ext cx="34925" cy="30163"/>
            </a:xfrm>
            <a:custGeom>
              <a:avLst/>
              <a:gdLst>
                <a:gd name="T0" fmla="*/ 11 w 11"/>
                <a:gd name="T1" fmla="*/ 5 h 9"/>
                <a:gd name="T2" fmla="*/ 5 w 11"/>
                <a:gd name="T3" fmla="*/ 8 h 9"/>
                <a:gd name="T4" fmla="*/ 1 w 11"/>
                <a:gd name="T5" fmla="*/ 4 h 9"/>
                <a:gd name="T6" fmla="*/ 5 w 11"/>
                <a:gd name="T7" fmla="*/ 1 h 9"/>
                <a:gd name="T8" fmla="*/ 11 w 11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11" y="5"/>
                  </a:moveTo>
                  <a:cubicBezTo>
                    <a:pt x="9" y="7"/>
                    <a:pt x="8" y="9"/>
                    <a:pt x="5" y="8"/>
                  </a:cubicBezTo>
                  <a:cubicBezTo>
                    <a:pt x="3" y="8"/>
                    <a:pt x="0" y="6"/>
                    <a:pt x="1" y="4"/>
                  </a:cubicBezTo>
                  <a:cubicBezTo>
                    <a:pt x="1" y="2"/>
                    <a:pt x="2" y="0"/>
                    <a:pt x="5" y="1"/>
                  </a:cubicBezTo>
                  <a:cubicBezTo>
                    <a:pt x="7" y="2"/>
                    <a:pt x="9" y="3"/>
                    <a:pt x="1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2" name="Freeform 10">
              <a:extLst>
                <a:ext uri="{FF2B5EF4-FFF2-40B4-BE49-F238E27FC236}">
                  <a16:creationId xmlns:a16="http://schemas.microsoft.com/office/drawing/2014/main" id="{AD5EBF19-9999-491C-BC72-9F7EB85A1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3050" y="1030288"/>
              <a:ext cx="15875" cy="12700"/>
            </a:xfrm>
            <a:custGeom>
              <a:avLst/>
              <a:gdLst>
                <a:gd name="T0" fmla="*/ 2 w 5"/>
                <a:gd name="T1" fmla="*/ 0 h 4"/>
                <a:gd name="T2" fmla="*/ 5 w 5"/>
                <a:gd name="T3" fmla="*/ 2 h 4"/>
                <a:gd name="T4" fmla="*/ 2 w 5"/>
                <a:gd name="T5" fmla="*/ 4 h 4"/>
                <a:gd name="T6" fmla="*/ 0 w 5"/>
                <a:gd name="T7" fmla="*/ 1 h 4"/>
                <a:gd name="T8" fmla="*/ 2 w 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2" y="0"/>
                  </a:moveTo>
                  <a:cubicBezTo>
                    <a:pt x="4" y="0"/>
                    <a:pt x="5" y="1"/>
                    <a:pt x="5" y="2"/>
                  </a:cubicBez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3" name="Freeform 11">
              <a:extLst>
                <a:ext uri="{FF2B5EF4-FFF2-40B4-BE49-F238E27FC236}">
                  <a16:creationId xmlns:a16="http://schemas.microsoft.com/office/drawing/2014/main" id="{471957A4-7261-4E67-BDEB-2A87C65AD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1296988"/>
              <a:ext cx="49213" cy="46038"/>
            </a:xfrm>
            <a:custGeom>
              <a:avLst/>
              <a:gdLst>
                <a:gd name="T0" fmla="*/ 15 w 15"/>
                <a:gd name="T1" fmla="*/ 7 h 14"/>
                <a:gd name="T2" fmla="*/ 7 w 15"/>
                <a:gd name="T3" fmla="*/ 14 h 14"/>
                <a:gd name="T4" fmla="*/ 0 w 15"/>
                <a:gd name="T5" fmla="*/ 7 h 14"/>
                <a:gd name="T6" fmla="*/ 11 w 15"/>
                <a:gd name="T7" fmla="*/ 0 h 14"/>
                <a:gd name="T8" fmla="*/ 15 w 15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15" y="7"/>
                  </a:moveTo>
                  <a:cubicBezTo>
                    <a:pt x="13" y="10"/>
                    <a:pt x="11" y="14"/>
                    <a:pt x="7" y="14"/>
                  </a:cubicBezTo>
                  <a:cubicBezTo>
                    <a:pt x="4" y="13"/>
                    <a:pt x="0" y="12"/>
                    <a:pt x="0" y="7"/>
                  </a:cubicBezTo>
                  <a:cubicBezTo>
                    <a:pt x="0" y="5"/>
                    <a:pt x="9" y="0"/>
                    <a:pt x="11" y="0"/>
                  </a:cubicBezTo>
                  <a:cubicBezTo>
                    <a:pt x="14" y="1"/>
                    <a:pt x="13" y="4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4" name="Freeform 12">
              <a:extLst>
                <a:ext uri="{FF2B5EF4-FFF2-40B4-BE49-F238E27FC236}">
                  <a16:creationId xmlns:a16="http://schemas.microsoft.com/office/drawing/2014/main" id="{2044B8EA-235B-4F33-A85B-0CAE71794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113" y="1228725"/>
              <a:ext cx="20638" cy="31750"/>
            </a:xfrm>
            <a:custGeom>
              <a:avLst/>
              <a:gdLst>
                <a:gd name="T0" fmla="*/ 6 w 6"/>
                <a:gd name="T1" fmla="*/ 0 h 10"/>
                <a:gd name="T2" fmla="*/ 0 w 6"/>
                <a:gd name="T3" fmla="*/ 10 h 10"/>
                <a:gd name="T4" fmla="*/ 6 w 6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6" y="0"/>
                  </a:moveTo>
                  <a:cubicBezTo>
                    <a:pt x="5" y="5"/>
                    <a:pt x="4" y="6"/>
                    <a:pt x="0" y="10"/>
                  </a:cubicBezTo>
                  <a:cubicBezTo>
                    <a:pt x="1" y="5"/>
                    <a:pt x="1" y="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5" name="Freeform 13">
              <a:extLst>
                <a:ext uri="{FF2B5EF4-FFF2-40B4-BE49-F238E27FC236}">
                  <a16:creationId xmlns:a16="http://schemas.microsoft.com/office/drawing/2014/main" id="{AE2B1A88-04D0-4909-9CA2-0B333B262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1413" y="1390650"/>
              <a:ext cx="46038" cy="42863"/>
            </a:xfrm>
            <a:custGeom>
              <a:avLst/>
              <a:gdLst>
                <a:gd name="T0" fmla="*/ 0 w 14"/>
                <a:gd name="T1" fmla="*/ 13 h 13"/>
                <a:gd name="T2" fmla="*/ 8 w 14"/>
                <a:gd name="T3" fmla="*/ 2 h 13"/>
                <a:gd name="T4" fmla="*/ 12 w 14"/>
                <a:gd name="T5" fmla="*/ 2 h 13"/>
                <a:gd name="T6" fmla="*/ 11 w 14"/>
                <a:gd name="T7" fmla="*/ 7 h 13"/>
                <a:gd name="T8" fmla="*/ 0 w 14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0" y="13"/>
                  </a:moveTo>
                  <a:cubicBezTo>
                    <a:pt x="2" y="8"/>
                    <a:pt x="3" y="4"/>
                    <a:pt x="8" y="2"/>
                  </a:cubicBezTo>
                  <a:cubicBezTo>
                    <a:pt x="10" y="2"/>
                    <a:pt x="11" y="0"/>
                    <a:pt x="12" y="2"/>
                  </a:cubicBezTo>
                  <a:cubicBezTo>
                    <a:pt x="14" y="4"/>
                    <a:pt x="12" y="6"/>
                    <a:pt x="11" y="7"/>
                  </a:cubicBezTo>
                  <a:cubicBezTo>
                    <a:pt x="7" y="9"/>
                    <a:pt x="4" y="11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6" name="Freeform 14">
              <a:extLst>
                <a:ext uri="{FF2B5EF4-FFF2-40B4-BE49-F238E27FC236}">
                  <a16:creationId xmlns:a16="http://schemas.microsoft.com/office/drawing/2014/main" id="{4F460B49-1B31-4F92-950B-EC033EB590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4013" y="906463"/>
              <a:ext cx="49213" cy="50800"/>
            </a:xfrm>
            <a:custGeom>
              <a:avLst/>
              <a:gdLst>
                <a:gd name="T0" fmla="*/ 15 w 15"/>
                <a:gd name="T1" fmla="*/ 0 h 16"/>
                <a:gd name="T2" fmla="*/ 10 w 15"/>
                <a:gd name="T3" fmla="*/ 13 h 16"/>
                <a:gd name="T4" fmla="*/ 0 w 15"/>
                <a:gd name="T5" fmla="*/ 11 h 16"/>
                <a:gd name="T6" fmla="*/ 15 w 15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6">
                  <a:moveTo>
                    <a:pt x="15" y="0"/>
                  </a:moveTo>
                  <a:cubicBezTo>
                    <a:pt x="14" y="5"/>
                    <a:pt x="15" y="10"/>
                    <a:pt x="10" y="13"/>
                  </a:cubicBezTo>
                  <a:cubicBezTo>
                    <a:pt x="7" y="16"/>
                    <a:pt x="3" y="16"/>
                    <a:pt x="0" y="11"/>
                  </a:cubicBezTo>
                  <a:cubicBezTo>
                    <a:pt x="4" y="8"/>
                    <a:pt x="11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7" name="Freeform 15">
              <a:extLst>
                <a:ext uri="{FF2B5EF4-FFF2-40B4-BE49-F238E27FC236}">
                  <a16:creationId xmlns:a16="http://schemas.microsoft.com/office/drawing/2014/main" id="{A32FDBA5-180A-4E14-A3DD-15D4C74AD2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600" y="4852988"/>
              <a:ext cx="1398588" cy="1411288"/>
            </a:xfrm>
            <a:custGeom>
              <a:avLst/>
              <a:gdLst>
                <a:gd name="T0" fmla="*/ 235 w 429"/>
                <a:gd name="T1" fmla="*/ 164 h 433"/>
                <a:gd name="T2" fmla="*/ 257 w 429"/>
                <a:gd name="T3" fmla="*/ 213 h 433"/>
                <a:gd name="T4" fmla="*/ 310 w 429"/>
                <a:gd name="T5" fmla="*/ 240 h 433"/>
                <a:gd name="T6" fmla="*/ 330 w 429"/>
                <a:gd name="T7" fmla="*/ 248 h 433"/>
                <a:gd name="T8" fmla="*/ 333 w 429"/>
                <a:gd name="T9" fmla="*/ 265 h 433"/>
                <a:gd name="T10" fmla="*/ 401 w 429"/>
                <a:gd name="T11" fmla="*/ 291 h 433"/>
                <a:gd name="T12" fmla="*/ 427 w 429"/>
                <a:gd name="T13" fmla="*/ 328 h 433"/>
                <a:gd name="T14" fmla="*/ 409 w 429"/>
                <a:gd name="T15" fmla="*/ 311 h 433"/>
                <a:gd name="T16" fmla="*/ 381 w 429"/>
                <a:gd name="T17" fmla="*/ 302 h 433"/>
                <a:gd name="T18" fmla="*/ 363 w 429"/>
                <a:gd name="T19" fmla="*/ 317 h 433"/>
                <a:gd name="T20" fmla="*/ 365 w 429"/>
                <a:gd name="T21" fmla="*/ 349 h 433"/>
                <a:gd name="T22" fmla="*/ 384 w 429"/>
                <a:gd name="T23" fmla="*/ 372 h 433"/>
                <a:gd name="T24" fmla="*/ 363 w 429"/>
                <a:gd name="T25" fmla="*/ 393 h 433"/>
                <a:gd name="T26" fmla="*/ 343 w 429"/>
                <a:gd name="T27" fmla="*/ 432 h 433"/>
                <a:gd name="T28" fmla="*/ 342 w 429"/>
                <a:gd name="T29" fmla="*/ 402 h 433"/>
                <a:gd name="T30" fmla="*/ 343 w 429"/>
                <a:gd name="T31" fmla="*/ 365 h 433"/>
                <a:gd name="T32" fmla="*/ 325 w 429"/>
                <a:gd name="T33" fmla="*/ 328 h 433"/>
                <a:gd name="T34" fmla="*/ 303 w 429"/>
                <a:gd name="T35" fmla="*/ 324 h 433"/>
                <a:gd name="T36" fmla="*/ 283 w 429"/>
                <a:gd name="T37" fmla="*/ 302 h 433"/>
                <a:gd name="T38" fmla="*/ 259 w 429"/>
                <a:gd name="T39" fmla="*/ 289 h 433"/>
                <a:gd name="T40" fmla="*/ 228 w 429"/>
                <a:gd name="T41" fmla="*/ 276 h 433"/>
                <a:gd name="T42" fmla="*/ 203 w 429"/>
                <a:gd name="T43" fmla="*/ 257 h 433"/>
                <a:gd name="T44" fmla="*/ 174 w 429"/>
                <a:gd name="T45" fmla="*/ 231 h 433"/>
                <a:gd name="T46" fmla="*/ 145 w 429"/>
                <a:gd name="T47" fmla="*/ 205 h 433"/>
                <a:gd name="T48" fmla="*/ 132 w 429"/>
                <a:gd name="T49" fmla="*/ 190 h 433"/>
                <a:gd name="T50" fmla="*/ 104 w 429"/>
                <a:gd name="T51" fmla="*/ 141 h 433"/>
                <a:gd name="T52" fmla="*/ 59 w 429"/>
                <a:gd name="T53" fmla="*/ 131 h 433"/>
                <a:gd name="T54" fmla="*/ 28 w 429"/>
                <a:gd name="T55" fmla="*/ 154 h 433"/>
                <a:gd name="T56" fmla="*/ 26 w 429"/>
                <a:gd name="T57" fmla="*/ 135 h 433"/>
                <a:gd name="T58" fmla="*/ 12 w 429"/>
                <a:gd name="T59" fmla="*/ 105 h 433"/>
                <a:gd name="T60" fmla="*/ 13 w 429"/>
                <a:gd name="T61" fmla="*/ 88 h 433"/>
                <a:gd name="T62" fmla="*/ 8 w 429"/>
                <a:gd name="T63" fmla="*/ 63 h 433"/>
                <a:gd name="T64" fmla="*/ 30 w 429"/>
                <a:gd name="T65" fmla="*/ 53 h 433"/>
                <a:gd name="T66" fmla="*/ 53 w 429"/>
                <a:gd name="T67" fmla="*/ 40 h 433"/>
                <a:gd name="T68" fmla="*/ 70 w 429"/>
                <a:gd name="T69" fmla="*/ 50 h 433"/>
                <a:gd name="T70" fmla="*/ 84 w 429"/>
                <a:gd name="T71" fmla="*/ 54 h 433"/>
                <a:gd name="T72" fmla="*/ 91 w 429"/>
                <a:gd name="T73" fmla="*/ 30 h 433"/>
                <a:gd name="T74" fmla="*/ 103 w 429"/>
                <a:gd name="T75" fmla="*/ 36 h 433"/>
                <a:gd name="T76" fmla="*/ 117 w 429"/>
                <a:gd name="T77" fmla="*/ 40 h 433"/>
                <a:gd name="T78" fmla="*/ 116 w 429"/>
                <a:gd name="T79" fmla="*/ 23 h 433"/>
                <a:gd name="T80" fmla="*/ 130 w 429"/>
                <a:gd name="T81" fmla="*/ 17 h 433"/>
                <a:gd name="T82" fmla="*/ 139 w 429"/>
                <a:gd name="T83" fmla="*/ 11 h 433"/>
                <a:gd name="T84" fmla="*/ 180 w 429"/>
                <a:gd name="T85" fmla="*/ 0 h 433"/>
                <a:gd name="T86" fmla="*/ 230 w 429"/>
                <a:gd name="T87" fmla="*/ 22 h 433"/>
                <a:gd name="T88" fmla="*/ 226 w 429"/>
                <a:gd name="T89" fmla="*/ 38 h 433"/>
                <a:gd name="T90" fmla="*/ 232 w 429"/>
                <a:gd name="T91" fmla="*/ 51 h 433"/>
                <a:gd name="T92" fmla="*/ 220 w 429"/>
                <a:gd name="T93" fmla="*/ 56 h 433"/>
                <a:gd name="T94" fmla="*/ 206 w 429"/>
                <a:gd name="T95" fmla="*/ 66 h 433"/>
                <a:gd name="T96" fmla="*/ 186 w 429"/>
                <a:gd name="T97" fmla="*/ 85 h 433"/>
                <a:gd name="T98" fmla="*/ 197 w 429"/>
                <a:gd name="T99" fmla="*/ 100 h 433"/>
                <a:gd name="T100" fmla="*/ 190 w 429"/>
                <a:gd name="T101" fmla="*/ 121 h 433"/>
                <a:gd name="T102" fmla="*/ 185 w 429"/>
                <a:gd name="T103" fmla="*/ 139 h 433"/>
                <a:gd name="T104" fmla="*/ 204 w 429"/>
                <a:gd name="T105" fmla="*/ 145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9" h="433">
                  <a:moveTo>
                    <a:pt x="204" y="145"/>
                  </a:moveTo>
                  <a:cubicBezTo>
                    <a:pt x="211" y="146"/>
                    <a:pt x="216" y="151"/>
                    <a:pt x="221" y="156"/>
                  </a:cubicBezTo>
                  <a:cubicBezTo>
                    <a:pt x="225" y="159"/>
                    <a:pt x="229" y="163"/>
                    <a:pt x="235" y="164"/>
                  </a:cubicBezTo>
                  <a:cubicBezTo>
                    <a:pt x="238" y="165"/>
                    <a:pt x="239" y="167"/>
                    <a:pt x="240" y="170"/>
                  </a:cubicBezTo>
                  <a:cubicBezTo>
                    <a:pt x="243" y="181"/>
                    <a:pt x="247" y="193"/>
                    <a:pt x="251" y="204"/>
                  </a:cubicBezTo>
                  <a:cubicBezTo>
                    <a:pt x="252" y="208"/>
                    <a:pt x="254" y="211"/>
                    <a:pt x="257" y="213"/>
                  </a:cubicBezTo>
                  <a:cubicBezTo>
                    <a:pt x="265" y="219"/>
                    <a:pt x="274" y="226"/>
                    <a:pt x="282" y="233"/>
                  </a:cubicBezTo>
                  <a:cubicBezTo>
                    <a:pt x="286" y="236"/>
                    <a:pt x="291" y="238"/>
                    <a:pt x="296" y="241"/>
                  </a:cubicBezTo>
                  <a:cubicBezTo>
                    <a:pt x="299" y="243"/>
                    <a:pt x="305" y="241"/>
                    <a:pt x="310" y="240"/>
                  </a:cubicBezTo>
                  <a:cubicBezTo>
                    <a:pt x="315" y="240"/>
                    <a:pt x="321" y="239"/>
                    <a:pt x="327" y="239"/>
                  </a:cubicBezTo>
                  <a:cubicBezTo>
                    <a:pt x="330" y="238"/>
                    <a:pt x="333" y="239"/>
                    <a:pt x="334" y="242"/>
                  </a:cubicBezTo>
                  <a:cubicBezTo>
                    <a:pt x="335" y="244"/>
                    <a:pt x="333" y="247"/>
                    <a:pt x="330" y="248"/>
                  </a:cubicBezTo>
                  <a:cubicBezTo>
                    <a:pt x="330" y="248"/>
                    <a:pt x="330" y="249"/>
                    <a:pt x="329" y="249"/>
                  </a:cubicBezTo>
                  <a:cubicBezTo>
                    <a:pt x="328" y="251"/>
                    <a:pt x="323" y="252"/>
                    <a:pt x="324" y="255"/>
                  </a:cubicBezTo>
                  <a:cubicBezTo>
                    <a:pt x="326" y="259"/>
                    <a:pt x="327" y="263"/>
                    <a:pt x="333" y="265"/>
                  </a:cubicBezTo>
                  <a:cubicBezTo>
                    <a:pt x="342" y="267"/>
                    <a:pt x="351" y="270"/>
                    <a:pt x="361" y="273"/>
                  </a:cubicBezTo>
                  <a:cubicBezTo>
                    <a:pt x="369" y="275"/>
                    <a:pt x="377" y="278"/>
                    <a:pt x="384" y="284"/>
                  </a:cubicBezTo>
                  <a:cubicBezTo>
                    <a:pt x="389" y="288"/>
                    <a:pt x="394" y="290"/>
                    <a:pt x="401" y="291"/>
                  </a:cubicBezTo>
                  <a:cubicBezTo>
                    <a:pt x="402" y="291"/>
                    <a:pt x="405" y="291"/>
                    <a:pt x="405" y="292"/>
                  </a:cubicBezTo>
                  <a:cubicBezTo>
                    <a:pt x="409" y="299"/>
                    <a:pt x="416" y="300"/>
                    <a:pt x="422" y="304"/>
                  </a:cubicBezTo>
                  <a:cubicBezTo>
                    <a:pt x="427" y="308"/>
                    <a:pt x="429" y="321"/>
                    <a:pt x="427" y="328"/>
                  </a:cubicBezTo>
                  <a:cubicBezTo>
                    <a:pt x="426" y="329"/>
                    <a:pt x="425" y="331"/>
                    <a:pt x="423" y="330"/>
                  </a:cubicBezTo>
                  <a:cubicBezTo>
                    <a:pt x="420" y="329"/>
                    <a:pt x="416" y="328"/>
                    <a:pt x="415" y="324"/>
                  </a:cubicBezTo>
                  <a:cubicBezTo>
                    <a:pt x="414" y="319"/>
                    <a:pt x="411" y="315"/>
                    <a:pt x="409" y="311"/>
                  </a:cubicBezTo>
                  <a:cubicBezTo>
                    <a:pt x="407" y="308"/>
                    <a:pt x="405" y="308"/>
                    <a:pt x="403" y="308"/>
                  </a:cubicBezTo>
                  <a:cubicBezTo>
                    <a:pt x="399" y="308"/>
                    <a:pt x="395" y="308"/>
                    <a:pt x="391" y="308"/>
                  </a:cubicBezTo>
                  <a:cubicBezTo>
                    <a:pt x="387" y="307"/>
                    <a:pt x="383" y="307"/>
                    <a:pt x="381" y="302"/>
                  </a:cubicBezTo>
                  <a:cubicBezTo>
                    <a:pt x="379" y="297"/>
                    <a:pt x="375" y="299"/>
                    <a:pt x="372" y="301"/>
                  </a:cubicBezTo>
                  <a:cubicBezTo>
                    <a:pt x="368" y="304"/>
                    <a:pt x="364" y="307"/>
                    <a:pt x="364" y="313"/>
                  </a:cubicBezTo>
                  <a:cubicBezTo>
                    <a:pt x="364" y="314"/>
                    <a:pt x="364" y="317"/>
                    <a:pt x="363" y="317"/>
                  </a:cubicBezTo>
                  <a:cubicBezTo>
                    <a:pt x="357" y="319"/>
                    <a:pt x="357" y="324"/>
                    <a:pt x="358" y="329"/>
                  </a:cubicBezTo>
                  <a:cubicBezTo>
                    <a:pt x="359" y="330"/>
                    <a:pt x="357" y="332"/>
                    <a:pt x="357" y="334"/>
                  </a:cubicBezTo>
                  <a:cubicBezTo>
                    <a:pt x="354" y="343"/>
                    <a:pt x="357" y="347"/>
                    <a:pt x="365" y="349"/>
                  </a:cubicBezTo>
                  <a:cubicBezTo>
                    <a:pt x="371" y="350"/>
                    <a:pt x="374" y="356"/>
                    <a:pt x="380" y="357"/>
                  </a:cubicBezTo>
                  <a:cubicBezTo>
                    <a:pt x="381" y="357"/>
                    <a:pt x="381" y="359"/>
                    <a:pt x="381" y="360"/>
                  </a:cubicBezTo>
                  <a:cubicBezTo>
                    <a:pt x="381" y="364"/>
                    <a:pt x="381" y="368"/>
                    <a:pt x="384" y="372"/>
                  </a:cubicBezTo>
                  <a:cubicBezTo>
                    <a:pt x="386" y="375"/>
                    <a:pt x="383" y="378"/>
                    <a:pt x="379" y="378"/>
                  </a:cubicBezTo>
                  <a:cubicBezTo>
                    <a:pt x="372" y="376"/>
                    <a:pt x="363" y="384"/>
                    <a:pt x="363" y="391"/>
                  </a:cubicBezTo>
                  <a:cubicBezTo>
                    <a:pt x="363" y="392"/>
                    <a:pt x="363" y="392"/>
                    <a:pt x="363" y="393"/>
                  </a:cubicBezTo>
                  <a:cubicBezTo>
                    <a:pt x="365" y="402"/>
                    <a:pt x="362" y="408"/>
                    <a:pt x="355" y="413"/>
                  </a:cubicBezTo>
                  <a:cubicBezTo>
                    <a:pt x="351" y="417"/>
                    <a:pt x="349" y="421"/>
                    <a:pt x="349" y="426"/>
                  </a:cubicBezTo>
                  <a:cubicBezTo>
                    <a:pt x="349" y="430"/>
                    <a:pt x="347" y="432"/>
                    <a:pt x="343" y="432"/>
                  </a:cubicBezTo>
                  <a:cubicBezTo>
                    <a:pt x="339" y="432"/>
                    <a:pt x="336" y="433"/>
                    <a:pt x="334" y="428"/>
                  </a:cubicBezTo>
                  <a:cubicBezTo>
                    <a:pt x="333" y="425"/>
                    <a:pt x="333" y="422"/>
                    <a:pt x="336" y="419"/>
                  </a:cubicBezTo>
                  <a:cubicBezTo>
                    <a:pt x="341" y="415"/>
                    <a:pt x="344" y="408"/>
                    <a:pt x="342" y="402"/>
                  </a:cubicBezTo>
                  <a:cubicBezTo>
                    <a:pt x="339" y="397"/>
                    <a:pt x="342" y="395"/>
                    <a:pt x="346" y="394"/>
                  </a:cubicBezTo>
                  <a:cubicBezTo>
                    <a:pt x="355" y="391"/>
                    <a:pt x="356" y="385"/>
                    <a:pt x="349" y="379"/>
                  </a:cubicBezTo>
                  <a:cubicBezTo>
                    <a:pt x="345" y="375"/>
                    <a:pt x="344" y="370"/>
                    <a:pt x="343" y="365"/>
                  </a:cubicBezTo>
                  <a:cubicBezTo>
                    <a:pt x="342" y="361"/>
                    <a:pt x="341" y="357"/>
                    <a:pt x="339" y="354"/>
                  </a:cubicBezTo>
                  <a:cubicBezTo>
                    <a:pt x="334" y="349"/>
                    <a:pt x="331" y="343"/>
                    <a:pt x="331" y="335"/>
                  </a:cubicBezTo>
                  <a:cubicBezTo>
                    <a:pt x="332" y="331"/>
                    <a:pt x="328" y="330"/>
                    <a:pt x="325" y="328"/>
                  </a:cubicBezTo>
                  <a:cubicBezTo>
                    <a:pt x="322" y="326"/>
                    <a:pt x="320" y="326"/>
                    <a:pt x="317" y="329"/>
                  </a:cubicBezTo>
                  <a:cubicBezTo>
                    <a:pt x="315" y="331"/>
                    <a:pt x="314" y="331"/>
                    <a:pt x="312" y="329"/>
                  </a:cubicBezTo>
                  <a:cubicBezTo>
                    <a:pt x="309" y="326"/>
                    <a:pt x="307" y="324"/>
                    <a:pt x="303" y="324"/>
                  </a:cubicBezTo>
                  <a:cubicBezTo>
                    <a:pt x="300" y="324"/>
                    <a:pt x="299" y="322"/>
                    <a:pt x="300" y="319"/>
                  </a:cubicBezTo>
                  <a:cubicBezTo>
                    <a:pt x="300" y="315"/>
                    <a:pt x="299" y="312"/>
                    <a:pt x="297" y="308"/>
                  </a:cubicBezTo>
                  <a:cubicBezTo>
                    <a:pt x="294" y="302"/>
                    <a:pt x="289" y="302"/>
                    <a:pt x="283" y="302"/>
                  </a:cubicBezTo>
                  <a:cubicBezTo>
                    <a:pt x="280" y="302"/>
                    <a:pt x="278" y="305"/>
                    <a:pt x="278" y="299"/>
                  </a:cubicBezTo>
                  <a:cubicBezTo>
                    <a:pt x="277" y="295"/>
                    <a:pt x="272" y="294"/>
                    <a:pt x="268" y="294"/>
                  </a:cubicBezTo>
                  <a:cubicBezTo>
                    <a:pt x="263" y="294"/>
                    <a:pt x="261" y="292"/>
                    <a:pt x="259" y="289"/>
                  </a:cubicBezTo>
                  <a:cubicBezTo>
                    <a:pt x="259" y="287"/>
                    <a:pt x="257" y="285"/>
                    <a:pt x="256" y="283"/>
                  </a:cubicBezTo>
                  <a:cubicBezTo>
                    <a:pt x="254" y="278"/>
                    <a:pt x="251" y="273"/>
                    <a:pt x="243" y="275"/>
                  </a:cubicBezTo>
                  <a:cubicBezTo>
                    <a:pt x="238" y="277"/>
                    <a:pt x="233" y="273"/>
                    <a:pt x="228" y="276"/>
                  </a:cubicBezTo>
                  <a:cubicBezTo>
                    <a:pt x="226" y="277"/>
                    <a:pt x="225" y="275"/>
                    <a:pt x="223" y="274"/>
                  </a:cubicBezTo>
                  <a:cubicBezTo>
                    <a:pt x="220" y="270"/>
                    <a:pt x="217" y="267"/>
                    <a:pt x="211" y="267"/>
                  </a:cubicBezTo>
                  <a:cubicBezTo>
                    <a:pt x="206" y="267"/>
                    <a:pt x="206" y="260"/>
                    <a:pt x="203" y="257"/>
                  </a:cubicBezTo>
                  <a:cubicBezTo>
                    <a:pt x="200" y="254"/>
                    <a:pt x="195" y="254"/>
                    <a:pt x="193" y="250"/>
                  </a:cubicBezTo>
                  <a:cubicBezTo>
                    <a:pt x="192" y="246"/>
                    <a:pt x="189" y="243"/>
                    <a:pt x="185" y="241"/>
                  </a:cubicBezTo>
                  <a:cubicBezTo>
                    <a:pt x="179" y="239"/>
                    <a:pt x="176" y="236"/>
                    <a:pt x="174" y="231"/>
                  </a:cubicBezTo>
                  <a:cubicBezTo>
                    <a:pt x="171" y="223"/>
                    <a:pt x="164" y="221"/>
                    <a:pt x="157" y="221"/>
                  </a:cubicBezTo>
                  <a:cubicBezTo>
                    <a:pt x="155" y="221"/>
                    <a:pt x="154" y="221"/>
                    <a:pt x="155" y="219"/>
                  </a:cubicBezTo>
                  <a:cubicBezTo>
                    <a:pt x="155" y="212"/>
                    <a:pt x="151" y="207"/>
                    <a:pt x="145" y="205"/>
                  </a:cubicBezTo>
                  <a:cubicBezTo>
                    <a:pt x="142" y="204"/>
                    <a:pt x="140" y="203"/>
                    <a:pt x="140" y="200"/>
                  </a:cubicBezTo>
                  <a:cubicBezTo>
                    <a:pt x="141" y="197"/>
                    <a:pt x="139" y="195"/>
                    <a:pt x="136" y="195"/>
                  </a:cubicBezTo>
                  <a:cubicBezTo>
                    <a:pt x="133" y="195"/>
                    <a:pt x="132" y="193"/>
                    <a:pt x="132" y="190"/>
                  </a:cubicBezTo>
                  <a:cubicBezTo>
                    <a:pt x="133" y="184"/>
                    <a:pt x="131" y="178"/>
                    <a:pt x="128" y="173"/>
                  </a:cubicBezTo>
                  <a:cubicBezTo>
                    <a:pt x="126" y="170"/>
                    <a:pt x="124" y="167"/>
                    <a:pt x="124" y="163"/>
                  </a:cubicBezTo>
                  <a:cubicBezTo>
                    <a:pt x="125" y="149"/>
                    <a:pt x="118" y="142"/>
                    <a:pt x="104" y="141"/>
                  </a:cubicBezTo>
                  <a:cubicBezTo>
                    <a:pt x="102" y="140"/>
                    <a:pt x="101" y="140"/>
                    <a:pt x="100" y="138"/>
                  </a:cubicBezTo>
                  <a:cubicBezTo>
                    <a:pt x="94" y="130"/>
                    <a:pt x="83" y="129"/>
                    <a:pt x="75" y="125"/>
                  </a:cubicBezTo>
                  <a:cubicBezTo>
                    <a:pt x="71" y="123"/>
                    <a:pt x="61" y="127"/>
                    <a:pt x="59" y="131"/>
                  </a:cubicBezTo>
                  <a:cubicBezTo>
                    <a:pt x="57" y="134"/>
                    <a:pt x="56" y="137"/>
                    <a:pt x="52" y="138"/>
                  </a:cubicBezTo>
                  <a:cubicBezTo>
                    <a:pt x="51" y="138"/>
                    <a:pt x="50" y="140"/>
                    <a:pt x="50" y="141"/>
                  </a:cubicBezTo>
                  <a:cubicBezTo>
                    <a:pt x="47" y="153"/>
                    <a:pt x="36" y="151"/>
                    <a:pt x="28" y="154"/>
                  </a:cubicBezTo>
                  <a:cubicBezTo>
                    <a:pt x="28" y="150"/>
                    <a:pt x="30" y="149"/>
                    <a:pt x="32" y="147"/>
                  </a:cubicBezTo>
                  <a:cubicBezTo>
                    <a:pt x="36" y="144"/>
                    <a:pt x="35" y="141"/>
                    <a:pt x="33" y="137"/>
                  </a:cubicBezTo>
                  <a:cubicBezTo>
                    <a:pt x="31" y="133"/>
                    <a:pt x="28" y="135"/>
                    <a:pt x="26" y="135"/>
                  </a:cubicBezTo>
                  <a:cubicBezTo>
                    <a:pt x="17" y="137"/>
                    <a:pt x="7" y="129"/>
                    <a:pt x="7" y="122"/>
                  </a:cubicBezTo>
                  <a:cubicBezTo>
                    <a:pt x="7" y="120"/>
                    <a:pt x="7" y="118"/>
                    <a:pt x="9" y="117"/>
                  </a:cubicBezTo>
                  <a:cubicBezTo>
                    <a:pt x="13" y="114"/>
                    <a:pt x="12" y="109"/>
                    <a:pt x="12" y="105"/>
                  </a:cubicBezTo>
                  <a:cubicBezTo>
                    <a:pt x="12" y="104"/>
                    <a:pt x="12" y="102"/>
                    <a:pt x="10" y="102"/>
                  </a:cubicBezTo>
                  <a:cubicBezTo>
                    <a:pt x="3" y="102"/>
                    <a:pt x="3" y="96"/>
                    <a:pt x="0" y="92"/>
                  </a:cubicBezTo>
                  <a:cubicBezTo>
                    <a:pt x="4" y="90"/>
                    <a:pt x="9" y="90"/>
                    <a:pt x="13" y="88"/>
                  </a:cubicBezTo>
                  <a:cubicBezTo>
                    <a:pt x="18" y="85"/>
                    <a:pt x="18" y="81"/>
                    <a:pt x="19" y="77"/>
                  </a:cubicBezTo>
                  <a:cubicBezTo>
                    <a:pt x="19" y="77"/>
                    <a:pt x="19" y="75"/>
                    <a:pt x="18" y="75"/>
                  </a:cubicBezTo>
                  <a:cubicBezTo>
                    <a:pt x="11" y="74"/>
                    <a:pt x="13" y="66"/>
                    <a:pt x="8" y="63"/>
                  </a:cubicBezTo>
                  <a:cubicBezTo>
                    <a:pt x="6" y="62"/>
                    <a:pt x="6" y="60"/>
                    <a:pt x="6" y="59"/>
                  </a:cubicBezTo>
                  <a:cubicBezTo>
                    <a:pt x="7" y="57"/>
                    <a:pt x="8" y="57"/>
                    <a:pt x="10" y="57"/>
                  </a:cubicBezTo>
                  <a:cubicBezTo>
                    <a:pt x="17" y="56"/>
                    <a:pt x="24" y="57"/>
                    <a:pt x="30" y="53"/>
                  </a:cubicBezTo>
                  <a:cubicBezTo>
                    <a:pt x="31" y="52"/>
                    <a:pt x="32" y="52"/>
                    <a:pt x="32" y="53"/>
                  </a:cubicBezTo>
                  <a:cubicBezTo>
                    <a:pt x="43" y="56"/>
                    <a:pt x="48" y="54"/>
                    <a:pt x="52" y="44"/>
                  </a:cubicBezTo>
                  <a:cubicBezTo>
                    <a:pt x="53" y="43"/>
                    <a:pt x="53" y="42"/>
                    <a:pt x="53" y="40"/>
                  </a:cubicBezTo>
                  <a:cubicBezTo>
                    <a:pt x="50" y="35"/>
                    <a:pt x="54" y="33"/>
                    <a:pt x="57" y="30"/>
                  </a:cubicBezTo>
                  <a:cubicBezTo>
                    <a:pt x="56" y="39"/>
                    <a:pt x="61" y="45"/>
                    <a:pt x="69" y="48"/>
                  </a:cubicBezTo>
                  <a:cubicBezTo>
                    <a:pt x="71" y="48"/>
                    <a:pt x="70" y="49"/>
                    <a:pt x="70" y="50"/>
                  </a:cubicBezTo>
                  <a:cubicBezTo>
                    <a:pt x="70" y="55"/>
                    <a:pt x="73" y="57"/>
                    <a:pt x="75" y="61"/>
                  </a:cubicBezTo>
                  <a:cubicBezTo>
                    <a:pt x="76" y="63"/>
                    <a:pt x="78" y="62"/>
                    <a:pt x="78" y="61"/>
                  </a:cubicBezTo>
                  <a:cubicBezTo>
                    <a:pt x="80" y="59"/>
                    <a:pt x="86" y="58"/>
                    <a:pt x="84" y="54"/>
                  </a:cubicBezTo>
                  <a:cubicBezTo>
                    <a:pt x="82" y="50"/>
                    <a:pt x="83" y="47"/>
                    <a:pt x="87" y="44"/>
                  </a:cubicBezTo>
                  <a:cubicBezTo>
                    <a:pt x="90" y="42"/>
                    <a:pt x="91" y="39"/>
                    <a:pt x="91" y="35"/>
                  </a:cubicBezTo>
                  <a:cubicBezTo>
                    <a:pt x="90" y="33"/>
                    <a:pt x="90" y="31"/>
                    <a:pt x="91" y="30"/>
                  </a:cubicBezTo>
                  <a:cubicBezTo>
                    <a:pt x="94" y="31"/>
                    <a:pt x="93" y="34"/>
                    <a:pt x="94" y="35"/>
                  </a:cubicBezTo>
                  <a:cubicBezTo>
                    <a:pt x="95" y="37"/>
                    <a:pt x="93" y="40"/>
                    <a:pt x="96" y="40"/>
                  </a:cubicBezTo>
                  <a:cubicBezTo>
                    <a:pt x="99" y="39"/>
                    <a:pt x="102" y="40"/>
                    <a:pt x="103" y="36"/>
                  </a:cubicBezTo>
                  <a:cubicBezTo>
                    <a:pt x="104" y="35"/>
                    <a:pt x="104" y="33"/>
                    <a:pt x="106" y="33"/>
                  </a:cubicBezTo>
                  <a:cubicBezTo>
                    <a:pt x="109" y="33"/>
                    <a:pt x="109" y="35"/>
                    <a:pt x="110" y="37"/>
                  </a:cubicBezTo>
                  <a:cubicBezTo>
                    <a:pt x="111" y="40"/>
                    <a:pt x="112" y="44"/>
                    <a:pt x="117" y="40"/>
                  </a:cubicBezTo>
                  <a:cubicBezTo>
                    <a:pt x="120" y="38"/>
                    <a:pt x="120" y="37"/>
                    <a:pt x="119" y="34"/>
                  </a:cubicBezTo>
                  <a:cubicBezTo>
                    <a:pt x="118" y="32"/>
                    <a:pt x="117" y="29"/>
                    <a:pt x="116" y="27"/>
                  </a:cubicBezTo>
                  <a:cubicBezTo>
                    <a:pt x="115" y="25"/>
                    <a:pt x="115" y="24"/>
                    <a:pt x="116" y="23"/>
                  </a:cubicBezTo>
                  <a:cubicBezTo>
                    <a:pt x="118" y="22"/>
                    <a:pt x="118" y="23"/>
                    <a:pt x="119" y="24"/>
                  </a:cubicBezTo>
                  <a:cubicBezTo>
                    <a:pt x="121" y="27"/>
                    <a:pt x="123" y="27"/>
                    <a:pt x="126" y="26"/>
                  </a:cubicBezTo>
                  <a:cubicBezTo>
                    <a:pt x="131" y="24"/>
                    <a:pt x="133" y="22"/>
                    <a:pt x="130" y="17"/>
                  </a:cubicBezTo>
                  <a:cubicBezTo>
                    <a:pt x="129" y="16"/>
                    <a:pt x="127" y="13"/>
                    <a:pt x="129" y="12"/>
                  </a:cubicBezTo>
                  <a:cubicBezTo>
                    <a:pt x="131" y="10"/>
                    <a:pt x="134" y="9"/>
                    <a:pt x="136" y="10"/>
                  </a:cubicBezTo>
                  <a:cubicBezTo>
                    <a:pt x="137" y="10"/>
                    <a:pt x="138" y="11"/>
                    <a:pt x="139" y="11"/>
                  </a:cubicBezTo>
                  <a:cubicBezTo>
                    <a:pt x="147" y="14"/>
                    <a:pt x="147" y="14"/>
                    <a:pt x="150" y="6"/>
                  </a:cubicBezTo>
                  <a:cubicBezTo>
                    <a:pt x="151" y="3"/>
                    <a:pt x="153" y="3"/>
                    <a:pt x="156" y="3"/>
                  </a:cubicBezTo>
                  <a:cubicBezTo>
                    <a:pt x="164" y="3"/>
                    <a:pt x="172" y="5"/>
                    <a:pt x="180" y="0"/>
                  </a:cubicBezTo>
                  <a:cubicBezTo>
                    <a:pt x="180" y="7"/>
                    <a:pt x="189" y="17"/>
                    <a:pt x="196" y="18"/>
                  </a:cubicBezTo>
                  <a:cubicBezTo>
                    <a:pt x="205" y="20"/>
                    <a:pt x="214" y="20"/>
                    <a:pt x="223" y="21"/>
                  </a:cubicBezTo>
                  <a:cubicBezTo>
                    <a:pt x="226" y="21"/>
                    <a:pt x="228" y="22"/>
                    <a:pt x="230" y="22"/>
                  </a:cubicBezTo>
                  <a:cubicBezTo>
                    <a:pt x="230" y="25"/>
                    <a:pt x="227" y="25"/>
                    <a:pt x="226" y="26"/>
                  </a:cubicBezTo>
                  <a:cubicBezTo>
                    <a:pt x="222" y="28"/>
                    <a:pt x="222" y="32"/>
                    <a:pt x="222" y="35"/>
                  </a:cubicBezTo>
                  <a:cubicBezTo>
                    <a:pt x="221" y="38"/>
                    <a:pt x="224" y="38"/>
                    <a:pt x="226" y="38"/>
                  </a:cubicBezTo>
                  <a:cubicBezTo>
                    <a:pt x="229" y="39"/>
                    <a:pt x="229" y="41"/>
                    <a:pt x="227" y="42"/>
                  </a:cubicBezTo>
                  <a:cubicBezTo>
                    <a:pt x="223" y="46"/>
                    <a:pt x="226" y="48"/>
                    <a:pt x="230" y="49"/>
                  </a:cubicBezTo>
                  <a:cubicBezTo>
                    <a:pt x="231" y="50"/>
                    <a:pt x="231" y="50"/>
                    <a:pt x="232" y="51"/>
                  </a:cubicBezTo>
                  <a:cubicBezTo>
                    <a:pt x="234" y="52"/>
                    <a:pt x="234" y="54"/>
                    <a:pt x="234" y="56"/>
                  </a:cubicBezTo>
                  <a:cubicBezTo>
                    <a:pt x="234" y="58"/>
                    <a:pt x="232" y="57"/>
                    <a:pt x="231" y="58"/>
                  </a:cubicBezTo>
                  <a:cubicBezTo>
                    <a:pt x="226" y="60"/>
                    <a:pt x="223" y="57"/>
                    <a:pt x="220" y="56"/>
                  </a:cubicBezTo>
                  <a:cubicBezTo>
                    <a:pt x="217" y="54"/>
                    <a:pt x="215" y="54"/>
                    <a:pt x="215" y="58"/>
                  </a:cubicBezTo>
                  <a:cubicBezTo>
                    <a:pt x="215" y="62"/>
                    <a:pt x="213" y="64"/>
                    <a:pt x="209" y="64"/>
                  </a:cubicBezTo>
                  <a:cubicBezTo>
                    <a:pt x="208" y="64"/>
                    <a:pt x="206" y="65"/>
                    <a:pt x="206" y="66"/>
                  </a:cubicBezTo>
                  <a:cubicBezTo>
                    <a:pt x="202" y="71"/>
                    <a:pt x="197" y="73"/>
                    <a:pt x="191" y="72"/>
                  </a:cubicBezTo>
                  <a:cubicBezTo>
                    <a:pt x="185" y="71"/>
                    <a:pt x="186" y="77"/>
                    <a:pt x="184" y="80"/>
                  </a:cubicBezTo>
                  <a:cubicBezTo>
                    <a:pt x="182" y="83"/>
                    <a:pt x="184" y="84"/>
                    <a:pt x="186" y="85"/>
                  </a:cubicBezTo>
                  <a:cubicBezTo>
                    <a:pt x="188" y="86"/>
                    <a:pt x="189" y="87"/>
                    <a:pt x="189" y="89"/>
                  </a:cubicBezTo>
                  <a:cubicBezTo>
                    <a:pt x="188" y="93"/>
                    <a:pt x="190" y="94"/>
                    <a:pt x="193" y="95"/>
                  </a:cubicBezTo>
                  <a:cubicBezTo>
                    <a:pt x="195" y="96"/>
                    <a:pt x="197" y="97"/>
                    <a:pt x="197" y="100"/>
                  </a:cubicBezTo>
                  <a:cubicBezTo>
                    <a:pt x="196" y="103"/>
                    <a:pt x="194" y="104"/>
                    <a:pt x="192" y="104"/>
                  </a:cubicBezTo>
                  <a:cubicBezTo>
                    <a:pt x="189" y="104"/>
                    <a:pt x="188" y="106"/>
                    <a:pt x="188" y="109"/>
                  </a:cubicBezTo>
                  <a:cubicBezTo>
                    <a:pt x="189" y="114"/>
                    <a:pt x="189" y="117"/>
                    <a:pt x="190" y="121"/>
                  </a:cubicBezTo>
                  <a:cubicBezTo>
                    <a:pt x="190" y="122"/>
                    <a:pt x="191" y="124"/>
                    <a:pt x="193" y="126"/>
                  </a:cubicBezTo>
                  <a:cubicBezTo>
                    <a:pt x="189" y="123"/>
                    <a:pt x="183" y="124"/>
                    <a:pt x="182" y="129"/>
                  </a:cubicBezTo>
                  <a:cubicBezTo>
                    <a:pt x="181" y="133"/>
                    <a:pt x="183" y="136"/>
                    <a:pt x="185" y="139"/>
                  </a:cubicBezTo>
                  <a:cubicBezTo>
                    <a:pt x="188" y="141"/>
                    <a:pt x="191" y="142"/>
                    <a:pt x="193" y="140"/>
                  </a:cubicBezTo>
                  <a:cubicBezTo>
                    <a:pt x="196" y="137"/>
                    <a:pt x="195" y="134"/>
                    <a:pt x="195" y="130"/>
                  </a:cubicBezTo>
                  <a:cubicBezTo>
                    <a:pt x="200" y="133"/>
                    <a:pt x="196" y="144"/>
                    <a:pt x="204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8" name="Freeform 16">
              <a:extLst>
                <a:ext uri="{FF2B5EF4-FFF2-40B4-BE49-F238E27FC236}">
                  <a16:creationId xmlns:a16="http://schemas.microsoft.com/office/drawing/2014/main" id="{D62CEA76-26DA-43C5-9AFC-FABDC24B8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0" y="6219825"/>
              <a:ext cx="377825" cy="247650"/>
            </a:xfrm>
            <a:custGeom>
              <a:avLst/>
              <a:gdLst>
                <a:gd name="T0" fmla="*/ 116 w 116"/>
                <a:gd name="T1" fmla="*/ 0 h 76"/>
                <a:gd name="T2" fmla="*/ 109 w 116"/>
                <a:gd name="T3" fmla="*/ 17 h 76"/>
                <a:gd name="T4" fmla="*/ 105 w 116"/>
                <a:gd name="T5" fmla="*/ 28 h 76"/>
                <a:gd name="T6" fmla="*/ 101 w 116"/>
                <a:gd name="T7" fmla="*/ 37 h 76"/>
                <a:gd name="T8" fmla="*/ 105 w 116"/>
                <a:gd name="T9" fmla="*/ 47 h 76"/>
                <a:gd name="T10" fmla="*/ 112 w 116"/>
                <a:gd name="T11" fmla="*/ 59 h 76"/>
                <a:gd name="T12" fmla="*/ 110 w 116"/>
                <a:gd name="T13" fmla="*/ 62 h 76"/>
                <a:gd name="T14" fmla="*/ 106 w 116"/>
                <a:gd name="T15" fmla="*/ 73 h 76"/>
                <a:gd name="T16" fmla="*/ 106 w 116"/>
                <a:gd name="T17" fmla="*/ 76 h 76"/>
                <a:gd name="T18" fmla="*/ 89 w 116"/>
                <a:gd name="T19" fmla="*/ 74 h 76"/>
                <a:gd name="T20" fmla="*/ 82 w 116"/>
                <a:gd name="T21" fmla="*/ 70 h 76"/>
                <a:gd name="T22" fmla="*/ 61 w 116"/>
                <a:gd name="T23" fmla="*/ 59 h 76"/>
                <a:gd name="T24" fmla="*/ 51 w 116"/>
                <a:gd name="T25" fmla="*/ 56 h 76"/>
                <a:gd name="T26" fmla="*/ 39 w 116"/>
                <a:gd name="T27" fmla="*/ 50 h 76"/>
                <a:gd name="T28" fmla="*/ 37 w 116"/>
                <a:gd name="T29" fmla="*/ 49 h 76"/>
                <a:gd name="T30" fmla="*/ 18 w 116"/>
                <a:gd name="T31" fmla="*/ 38 h 76"/>
                <a:gd name="T32" fmla="*/ 11 w 116"/>
                <a:gd name="T33" fmla="*/ 37 h 76"/>
                <a:gd name="T34" fmla="*/ 1 w 116"/>
                <a:gd name="T35" fmla="*/ 28 h 76"/>
                <a:gd name="T36" fmla="*/ 8 w 116"/>
                <a:gd name="T37" fmla="*/ 13 h 76"/>
                <a:gd name="T38" fmla="*/ 12 w 116"/>
                <a:gd name="T39" fmla="*/ 14 h 76"/>
                <a:gd name="T40" fmla="*/ 23 w 116"/>
                <a:gd name="T41" fmla="*/ 12 h 76"/>
                <a:gd name="T42" fmla="*/ 30 w 116"/>
                <a:gd name="T43" fmla="*/ 7 h 76"/>
                <a:gd name="T44" fmla="*/ 36 w 116"/>
                <a:gd name="T45" fmla="*/ 11 h 76"/>
                <a:gd name="T46" fmla="*/ 46 w 116"/>
                <a:gd name="T47" fmla="*/ 17 h 76"/>
                <a:gd name="T48" fmla="*/ 57 w 116"/>
                <a:gd name="T49" fmla="*/ 16 h 76"/>
                <a:gd name="T50" fmla="*/ 65 w 116"/>
                <a:gd name="T51" fmla="*/ 15 h 76"/>
                <a:gd name="T52" fmla="*/ 82 w 116"/>
                <a:gd name="T53" fmla="*/ 13 h 76"/>
                <a:gd name="T54" fmla="*/ 85 w 116"/>
                <a:gd name="T55" fmla="*/ 11 h 76"/>
                <a:gd name="T56" fmla="*/ 100 w 116"/>
                <a:gd name="T57" fmla="*/ 7 h 76"/>
                <a:gd name="T58" fmla="*/ 102 w 116"/>
                <a:gd name="T59" fmla="*/ 6 h 76"/>
                <a:gd name="T60" fmla="*/ 116 w 116"/>
                <a:gd name="T6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6" h="76">
                  <a:moveTo>
                    <a:pt x="116" y="0"/>
                  </a:moveTo>
                  <a:cubicBezTo>
                    <a:pt x="115" y="6"/>
                    <a:pt x="112" y="12"/>
                    <a:pt x="109" y="17"/>
                  </a:cubicBezTo>
                  <a:cubicBezTo>
                    <a:pt x="107" y="20"/>
                    <a:pt x="105" y="24"/>
                    <a:pt x="105" y="28"/>
                  </a:cubicBezTo>
                  <a:cubicBezTo>
                    <a:pt x="106" y="31"/>
                    <a:pt x="105" y="35"/>
                    <a:pt x="101" y="37"/>
                  </a:cubicBezTo>
                  <a:cubicBezTo>
                    <a:pt x="99" y="38"/>
                    <a:pt x="101" y="46"/>
                    <a:pt x="105" y="47"/>
                  </a:cubicBezTo>
                  <a:cubicBezTo>
                    <a:pt x="109" y="50"/>
                    <a:pt x="109" y="55"/>
                    <a:pt x="112" y="59"/>
                  </a:cubicBezTo>
                  <a:cubicBezTo>
                    <a:pt x="113" y="60"/>
                    <a:pt x="111" y="62"/>
                    <a:pt x="110" y="62"/>
                  </a:cubicBezTo>
                  <a:cubicBezTo>
                    <a:pt x="104" y="64"/>
                    <a:pt x="104" y="68"/>
                    <a:pt x="106" y="73"/>
                  </a:cubicBezTo>
                  <a:cubicBezTo>
                    <a:pt x="106" y="74"/>
                    <a:pt x="106" y="75"/>
                    <a:pt x="106" y="76"/>
                  </a:cubicBezTo>
                  <a:cubicBezTo>
                    <a:pt x="100" y="73"/>
                    <a:pt x="94" y="74"/>
                    <a:pt x="89" y="74"/>
                  </a:cubicBezTo>
                  <a:cubicBezTo>
                    <a:pt x="85" y="74"/>
                    <a:pt x="84" y="73"/>
                    <a:pt x="82" y="70"/>
                  </a:cubicBezTo>
                  <a:cubicBezTo>
                    <a:pt x="78" y="60"/>
                    <a:pt x="72" y="57"/>
                    <a:pt x="61" y="59"/>
                  </a:cubicBezTo>
                  <a:cubicBezTo>
                    <a:pt x="57" y="60"/>
                    <a:pt x="54" y="60"/>
                    <a:pt x="51" y="56"/>
                  </a:cubicBezTo>
                  <a:cubicBezTo>
                    <a:pt x="48" y="53"/>
                    <a:pt x="44" y="50"/>
                    <a:pt x="39" y="50"/>
                  </a:cubicBezTo>
                  <a:cubicBezTo>
                    <a:pt x="38" y="50"/>
                    <a:pt x="37" y="49"/>
                    <a:pt x="37" y="49"/>
                  </a:cubicBezTo>
                  <a:cubicBezTo>
                    <a:pt x="33" y="41"/>
                    <a:pt x="25" y="41"/>
                    <a:pt x="18" y="38"/>
                  </a:cubicBezTo>
                  <a:cubicBezTo>
                    <a:pt x="16" y="37"/>
                    <a:pt x="13" y="37"/>
                    <a:pt x="11" y="37"/>
                  </a:cubicBezTo>
                  <a:cubicBezTo>
                    <a:pt x="5" y="37"/>
                    <a:pt x="3" y="34"/>
                    <a:pt x="1" y="28"/>
                  </a:cubicBezTo>
                  <a:cubicBezTo>
                    <a:pt x="0" y="21"/>
                    <a:pt x="1" y="17"/>
                    <a:pt x="8" y="13"/>
                  </a:cubicBezTo>
                  <a:cubicBezTo>
                    <a:pt x="9" y="12"/>
                    <a:pt x="10" y="11"/>
                    <a:pt x="12" y="14"/>
                  </a:cubicBezTo>
                  <a:cubicBezTo>
                    <a:pt x="15" y="18"/>
                    <a:pt x="21" y="18"/>
                    <a:pt x="23" y="12"/>
                  </a:cubicBezTo>
                  <a:cubicBezTo>
                    <a:pt x="24" y="8"/>
                    <a:pt x="27" y="8"/>
                    <a:pt x="30" y="7"/>
                  </a:cubicBezTo>
                  <a:cubicBezTo>
                    <a:pt x="33" y="7"/>
                    <a:pt x="35" y="8"/>
                    <a:pt x="36" y="11"/>
                  </a:cubicBezTo>
                  <a:cubicBezTo>
                    <a:pt x="38" y="14"/>
                    <a:pt x="43" y="14"/>
                    <a:pt x="46" y="17"/>
                  </a:cubicBezTo>
                  <a:cubicBezTo>
                    <a:pt x="48" y="21"/>
                    <a:pt x="54" y="19"/>
                    <a:pt x="57" y="16"/>
                  </a:cubicBezTo>
                  <a:cubicBezTo>
                    <a:pt x="60" y="15"/>
                    <a:pt x="62" y="15"/>
                    <a:pt x="65" y="15"/>
                  </a:cubicBezTo>
                  <a:cubicBezTo>
                    <a:pt x="71" y="15"/>
                    <a:pt x="77" y="15"/>
                    <a:pt x="82" y="13"/>
                  </a:cubicBezTo>
                  <a:cubicBezTo>
                    <a:pt x="83" y="12"/>
                    <a:pt x="84" y="12"/>
                    <a:pt x="85" y="11"/>
                  </a:cubicBezTo>
                  <a:cubicBezTo>
                    <a:pt x="88" y="4"/>
                    <a:pt x="93" y="3"/>
                    <a:pt x="100" y="7"/>
                  </a:cubicBezTo>
                  <a:cubicBezTo>
                    <a:pt x="100" y="7"/>
                    <a:pt x="102" y="7"/>
                    <a:pt x="102" y="6"/>
                  </a:cubicBezTo>
                  <a:cubicBezTo>
                    <a:pt x="105" y="1"/>
                    <a:pt x="111" y="3"/>
                    <a:pt x="1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39" name="Freeform 17">
              <a:extLst>
                <a:ext uri="{FF2B5EF4-FFF2-40B4-BE49-F238E27FC236}">
                  <a16:creationId xmlns:a16="http://schemas.microsoft.com/office/drawing/2014/main" id="{F0337371-D1BA-49DA-8326-98A8513A08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5772150"/>
              <a:ext cx="204788" cy="368300"/>
            </a:xfrm>
            <a:custGeom>
              <a:avLst/>
              <a:gdLst>
                <a:gd name="T0" fmla="*/ 7 w 63"/>
                <a:gd name="T1" fmla="*/ 104 h 113"/>
                <a:gd name="T2" fmla="*/ 10 w 63"/>
                <a:gd name="T3" fmla="*/ 96 h 113"/>
                <a:gd name="T4" fmla="*/ 11 w 63"/>
                <a:gd name="T5" fmla="*/ 83 h 113"/>
                <a:gd name="T6" fmla="*/ 16 w 63"/>
                <a:gd name="T7" fmla="*/ 68 h 113"/>
                <a:gd name="T8" fmla="*/ 15 w 63"/>
                <a:gd name="T9" fmla="*/ 66 h 113"/>
                <a:gd name="T10" fmla="*/ 11 w 63"/>
                <a:gd name="T11" fmla="*/ 54 h 113"/>
                <a:gd name="T12" fmla="*/ 3 w 63"/>
                <a:gd name="T13" fmla="*/ 29 h 113"/>
                <a:gd name="T14" fmla="*/ 2 w 63"/>
                <a:gd name="T15" fmla="*/ 19 h 113"/>
                <a:gd name="T16" fmla="*/ 7 w 63"/>
                <a:gd name="T17" fmla="*/ 19 h 113"/>
                <a:gd name="T18" fmla="*/ 20 w 63"/>
                <a:gd name="T19" fmla="*/ 17 h 113"/>
                <a:gd name="T20" fmla="*/ 31 w 63"/>
                <a:gd name="T21" fmla="*/ 7 h 113"/>
                <a:gd name="T22" fmla="*/ 40 w 63"/>
                <a:gd name="T23" fmla="*/ 1 h 113"/>
                <a:gd name="T24" fmla="*/ 50 w 63"/>
                <a:gd name="T25" fmla="*/ 7 h 113"/>
                <a:gd name="T26" fmla="*/ 58 w 63"/>
                <a:gd name="T27" fmla="*/ 29 h 113"/>
                <a:gd name="T28" fmla="*/ 56 w 63"/>
                <a:gd name="T29" fmla="*/ 43 h 113"/>
                <a:gd name="T30" fmla="*/ 55 w 63"/>
                <a:gd name="T31" fmla="*/ 53 h 113"/>
                <a:gd name="T32" fmla="*/ 57 w 63"/>
                <a:gd name="T33" fmla="*/ 58 h 113"/>
                <a:gd name="T34" fmla="*/ 51 w 63"/>
                <a:gd name="T35" fmla="*/ 100 h 113"/>
                <a:gd name="T36" fmla="*/ 50 w 63"/>
                <a:gd name="T37" fmla="*/ 102 h 113"/>
                <a:gd name="T38" fmla="*/ 47 w 63"/>
                <a:gd name="T39" fmla="*/ 100 h 113"/>
                <a:gd name="T40" fmla="*/ 37 w 63"/>
                <a:gd name="T41" fmla="*/ 96 h 113"/>
                <a:gd name="T42" fmla="*/ 30 w 63"/>
                <a:gd name="T43" fmla="*/ 104 h 113"/>
                <a:gd name="T44" fmla="*/ 23 w 63"/>
                <a:gd name="T45" fmla="*/ 112 h 113"/>
                <a:gd name="T46" fmla="*/ 15 w 63"/>
                <a:gd name="T47" fmla="*/ 107 h 113"/>
                <a:gd name="T48" fmla="*/ 11 w 63"/>
                <a:gd name="T49" fmla="*/ 105 h 113"/>
                <a:gd name="T50" fmla="*/ 7 w 63"/>
                <a:gd name="T51" fmla="*/ 10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113">
                  <a:moveTo>
                    <a:pt x="7" y="104"/>
                  </a:moveTo>
                  <a:cubicBezTo>
                    <a:pt x="12" y="103"/>
                    <a:pt x="12" y="100"/>
                    <a:pt x="10" y="96"/>
                  </a:cubicBezTo>
                  <a:cubicBezTo>
                    <a:pt x="8" y="92"/>
                    <a:pt x="9" y="87"/>
                    <a:pt x="11" y="83"/>
                  </a:cubicBezTo>
                  <a:cubicBezTo>
                    <a:pt x="13" y="78"/>
                    <a:pt x="12" y="72"/>
                    <a:pt x="16" y="68"/>
                  </a:cubicBezTo>
                  <a:cubicBezTo>
                    <a:pt x="17" y="67"/>
                    <a:pt x="16" y="66"/>
                    <a:pt x="15" y="66"/>
                  </a:cubicBezTo>
                  <a:cubicBezTo>
                    <a:pt x="10" y="63"/>
                    <a:pt x="10" y="59"/>
                    <a:pt x="11" y="54"/>
                  </a:cubicBezTo>
                  <a:cubicBezTo>
                    <a:pt x="14" y="44"/>
                    <a:pt x="11" y="36"/>
                    <a:pt x="3" y="29"/>
                  </a:cubicBezTo>
                  <a:cubicBezTo>
                    <a:pt x="0" y="26"/>
                    <a:pt x="1" y="22"/>
                    <a:pt x="2" y="19"/>
                  </a:cubicBezTo>
                  <a:cubicBezTo>
                    <a:pt x="2" y="17"/>
                    <a:pt x="5" y="19"/>
                    <a:pt x="7" y="19"/>
                  </a:cubicBezTo>
                  <a:cubicBezTo>
                    <a:pt x="12" y="20"/>
                    <a:pt x="15" y="19"/>
                    <a:pt x="20" y="17"/>
                  </a:cubicBezTo>
                  <a:cubicBezTo>
                    <a:pt x="25" y="15"/>
                    <a:pt x="28" y="12"/>
                    <a:pt x="31" y="7"/>
                  </a:cubicBezTo>
                  <a:cubicBezTo>
                    <a:pt x="33" y="5"/>
                    <a:pt x="38" y="5"/>
                    <a:pt x="40" y="1"/>
                  </a:cubicBezTo>
                  <a:cubicBezTo>
                    <a:pt x="41" y="0"/>
                    <a:pt x="50" y="6"/>
                    <a:pt x="50" y="7"/>
                  </a:cubicBezTo>
                  <a:cubicBezTo>
                    <a:pt x="54" y="14"/>
                    <a:pt x="54" y="22"/>
                    <a:pt x="58" y="29"/>
                  </a:cubicBezTo>
                  <a:cubicBezTo>
                    <a:pt x="60" y="33"/>
                    <a:pt x="63" y="39"/>
                    <a:pt x="56" y="43"/>
                  </a:cubicBezTo>
                  <a:cubicBezTo>
                    <a:pt x="54" y="45"/>
                    <a:pt x="53" y="50"/>
                    <a:pt x="55" y="53"/>
                  </a:cubicBezTo>
                  <a:cubicBezTo>
                    <a:pt x="56" y="55"/>
                    <a:pt x="57" y="56"/>
                    <a:pt x="57" y="58"/>
                  </a:cubicBezTo>
                  <a:cubicBezTo>
                    <a:pt x="57" y="72"/>
                    <a:pt x="53" y="86"/>
                    <a:pt x="51" y="100"/>
                  </a:cubicBezTo>
                  <a:cubicBezTo>
                    <a:pt x="51" y="101"/>
                    <a:pt x="51" y="102"/>
                    <a:pt x="50" y="102"/>
                  </a:cubicBezTo>
                  <a:cubicBezTo>
                    <a:pt x="48" y="102"/>
                    <a:pt x="47" y="101"/>
                    <a:pt x="47" y="100"/>
                  </a:cubicBezTo>
                  <a:cubicBezTo>
                    <a:pt x="45" y="96"/>
                    <a:pt x="41" y="96"/>
                    <a:pt x="37" y="96"/>
                  </a:cubicBezTo>
                  <a:cubicBezTo>
                    <a:pt x="32" y="97"/>
                    <a:pt x="29" y="98"/>
                    <a:pt x="30" y="104"/>
                  </a:cubicBezTo>
                  <a:cubicBezTo>
                    <a:pt x="31" y="109"/>
                    <a:pt x="26" y="111"/>
                    <a:pt x="23" y="112"/>
                  </a:cubicBezTo>
                  <a:cubicBezTo>
                    <a:pt x="19" y="113"/>
                    <a:pt x="16" y="112"/>
                    <a:pt x="15" y="107"/>
                  </a:cubicBezTo>
                  <a:cubicBezTo>
                    <a:pt x="15" y="104"/>
                    <a:pt x="13" y="103"/>
                    <a:pt x="11" y="105"/>
                  </a:cubicBezTo>
                  <a:cubicBezTo>
                    <a:pt x="10" y="106"/>
                    <a:pt x="9" y="106"/>
                    <a:pt x="7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0" name="Freeform 18">
              <a:extLst>
                <a:ext uri="{FF2B5EF4-FFF2-40B4-BE49-F238E27FC236}">
                  <a16:creationId xmlns:a16="http://schemas.microsoft.com/office/drawing/2014/main" id="{A7F5E234-E600-46BB-9FCB-142152D41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514975"/>
              <a:ext cx="31750" cy="12700"/>
            </a:xfrm>
            <a:custGeom>
              <a:avLst/>
              <a:gdLst>
                <a:gd name="T0" fmla="*/ 10 w 10"/>
                <a:gd name="T1" fmla="*/ 2 h 4"/>
                <a:gd name="T2" fmla="*/ 0 w 10"/>
                <a:gd name="T3" fmla="*/ 2 h 4"/>
                <a:gd name="T4" fmla="*/ 10 w 10"/>
                <a:gd name="T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">
                  <a:moveTo>
                    <a:pt x="10" y="2"/>
                  </a:moveTo>
                  <a:cubicBezTo>
                    <a:pt x="6" y="3"/>
                    <a:pt x="3" y="4"/>
                    <a:pt x="0" y="2"/>
                  </a:cubicBezTo>
                  <a:cubicBezTo>
                    <a:pt x="3" y="0"/>
                    <a:pt x="6" y="0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1" name="Freeform 19">
              <a:extLst>
                <a:ext uri="{FF2B5EF4-FFF2-40B4-BE49-F238E27FC236}">
                  <a16:creationId xmlns:a16="http://schemas.microsoft.com/office/drawing/2014/main" id="{93560076-FCE0-4A87-AF80-0025C2CAD0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188" y="4921250"/>
              <a:ext cx="652463" cy="544513"/>
            </a:xfrm>
            <a:custGeom>
              <a:avLst/>
              <a:gdLst>
                <a:gd name="T0" fmla="*/ 79 w 200"/>
                <a:gd name="T1" fmla="*/ 11 h 167"/>
                <a:gd name="T2" fmla="*/ 91 w 200"/>
                <a:gd name="T3" fmla="*/ 6 h 167"/>
                <a:gd name="T4" fmla="*/ 107 w 200"/>
                <a:gd name="T5" fmla="*/ 4 h 167"/>
                <a:gd name="T6" fmla="*/ 122 w 200"/>
                <a:gd name="T7" fmla="*/ 17 h 167"/>
                <a:gd name="T8" fmla="*/ 139 w 200"/>
                <a:gd name="T9" fmla="*/ 25 h 167"/>
                <a:gd name="T10" fmla="*/ 176 w 200"/>
                <a:gd name="T11" fmla="*/ 24 h 167"/>
                <a:gd name="T12" fmla="*/ 188 w 200"/>
                <a:gd name="T13" fmla="*/ 43 h 167"/>
                <a:gd name="T14" fmla="*/ 195 w 200"/>
                <a:gd name="T15" fmla="*/ 52 h 167"/>
                <a:gd name="T16" fmla="*/ 192 w 200"/>
                <a:gd name="T17" fmla="*/ 61 h 167"/>
                <a:gd name="T18" fmla="*/ 187 w 200"/>
                <a:gd name="T19" fmla="*/ 64 h 167"/>
                <a:gd name="T20" fmla="*/ 167 w 200"/>
                <a:gd name="T21" fmla="*/ 58 h 167"/>
                <a:gd name="T22" fmla="*/ 153 w 200"/>
                <a:gd name="T23" fmla="*/ 60 h 167"/>
                <a:gd name="T24" fmla="*/ 131 w 200"/>
                <a:gd name="T25" fmla="*/ 60 h 167"/>
                <a:gd name="T26" fmla="*/ 107 w 200"/>
                <a:gd name="T27" fmla="*/ 59 h 167"/>
                <a:gd name="T28" fmla="*/ 98 w 200"/>
                <a:gd name="T29" fmla="*/ 70 h 167"/>
                <a:gd name="T30" fmla="*/ 82 w 200"/>
                <a:gd name="T31" fmla="*/ 60 h 167"/>
                <a:gd name="T32" fmla="*/ 78 w 200"/>
                <a:gd name="T33" fmla="*/ 83 h 167"/>
                <a:gd name="T34" fmla="*/ 97 w 200"/>
                <a:gd name="T35" fmla="*/ 110 h 167"/>
                <a:gd name="T36" fmla="*/ 136 w 200"/>
                <a:gd name="T37" fmla="*/ 142 h 167"/>
                <a:gd name="T38" fmla="*/ 145 w 200"/>
                <a:gd name="T39" fmla="*/ 157 h 167"/>
                <a:gd name="T40" fmla="*/ 141 w 200"/>
                <a:gd name="T41" fmla="*/ 158 h 167"/>
                <a:gd name="T42" fmla="*/ 122 w 200"/>
                <a:gd name="T43" fmla="*/ 146 h 167"/>
                <a:gd name="T44" fmla="*/ 98 w 200"/>
                <a:gd name="T45" fmla="*/ 145 h 167"/>
                <a:gd name="T46" fmla="*/ 88 w 200"/>
                <a:gd name="T47" fmla="*/ 133 h 167"/>
                <a:gd name="T48" fmla="*/ 65 w 200"/>
                <a:gd name="T49" fmla="*/ 111 h 167"/>
                <a:gd name="T50" fmla="*/ 57 w 200"/>
                <a:gd name="T51" fmla="*/ 96 h 167"/>
                <a:gd name="T52" fmla="*/ 44 w 200"/>
                <a:gd name="T53" fmla="*/ 68 h 167"/>
                <a:gd name="T54" fmla="*/ 27 w 200"/>
                <a:gd name="T55" fmla="*/ 66 h 167"/>
                <a:gd name="T56" fmla="*/ 10 w 200"/>
                <a:gd name="T57" fmla="*/ 59 h 167"/>
                <a:gd name="T58" fmla="*/ 41 w 200"/>
                <a:gd name="T59" fmla="*/ 52 h 167"/>
                <a:gd name="T60" fmla="*/ 66 w 200"/>
                <a:gd name="T61" fmla="*/ 48 h 167"/>
                <a:gd name="T62" fmla="*/ 69 w 200"/>
                <a:gd name="T63" fmla="*/ 3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67">
                  <a:moveTo>
                    <a:pt x="78" y="30"/>
                  </a:moveTo>
                  <a:cubicBezTo>
                    <a:pt x="79" y="25"/>
                    <a:pt x="76" y="17"/>
                    <a:pt x="79" y="11"/>
                  </a:cubicBezTo>
                  <a:cubicBezTo>
                    <a:pt x="81" y="8"/>
                    <a:pt x="83" y="6"/>
                    <a:pt x="87" y="7"/>
                  </a:cubicBezTo>
                  <a:cubicBezTo>
                    <a:pt x="88" y="7"/>
                    <a:pt x="91" y="9"/>
                    <a:pt x="91" y="6"/>
                  </a:cubicBezTo>
                  <a:cubicBezTo>
                    <a:pt x="92" y="3"/>
                    <a:pt x="92" y="1"/>
                    <a:pt x="96" y="1"/>
                  </a:cubicBezTo>
                  <a:cubicBezTo>
                    <a:pt x="100" y="1"/>
                    <a:pt x="105" y="0"/>
                    <a:pt x="107" y="4"/>
                  </a:cubicBezTo>
                  <a:cubicBezTo>
                    <a:pt x="111" y="9"/>
                    <a:pt x="113" y="14"/>
                    <a:pt x="119" y="14"/>
                  </a:cubicBezTo>
                  <a:cubicBezTo>
                    <a:pt x="120" y="14"/>
                    <a:pt x="121" y="16"/>
                    <a:pt x="122" y="17"/>
                  </a:cubicBezTo>
                  <a:cubicBezTo>
                    <a:pt x="125" y="21"/>
                    <a:pt x="129" y="26"/>
                    <a:pt x="135" y="24"/>
                  </a:cubicBezTo>
                  <a:cubicBezTo>
                    <a:pt x="137" y="24"/>
                    <a:pt x="139" y="24"/>
                    <a:pt x="139" y="25"/>
                  </a:cubicBezTo>
                  <a:cubicBezTo>
                    <a:pt x="145" y="34"/>
                    <a:pt x="153" y="30"/>
                    <a:pt x="160" y="30"/>
                  </a:cubicBezTo>
                  <a:cubicBezTo>
                    <a:pt x="166" y="30"/>
                    <a:pt x="172" y="29"/>
                    <a:pt x="176" y="24"/>
                  </a:cubicBezTo>
                  <a:cubicBezTo>
                    <a:pt x="178" y="21"/>
                    <a:pt x="182" y="23"/>
                    <a:pt x="183" y="28"/>
                  </a:cubicBezTo>
                  <a:cubicBezTo>
                    <a:pt x="184" y="33"/>
                    <a:pt x="186" y="38"/>
                    <a:pt x="188" y="43"/>
                  </a:cubicBezTo>
                  <a:cubicBezTo>
                    <a:pt x="191" y="49"/>
                    <a:pt x="196" y="48"/>
                    <a:pt x="200" y="49"/>
                  </a:cubicBezTo>
                  <a:cubicBezTo>
                    <a:pt x="199" y="52"/>
                    <a:pt x="197" y="52"/>
                    <a:pt x="195" y="52"/>
                  </a:cubicBezTo>
                  <a:cubicBezTo>
                    <a:pt x="190" y="52"/>
                    <a:pt x="190" y="55"/>
                    <a:pt x="192" y="59"/>
                  </a:cubicBezTo>
                  <a:cubicBezTo>
                    <a:pt x="192" y="60"/>
                    <a:pt x="192" y="61"/>
                    <a:pt x="192" y="61"/>
                  </a:cubicBezTo>
                  <a:cubicBezTo>
                    <a:pt x="193" y="63"/>
                    <a:pt x="193" y="65"/>
                    <a:pt x="191" y="66"/>
                  </a:cubicBezTo>
                  <a:cubicBezTo>
                    <a:pt x="189" y="67"/>
                    <a:pt x="188" y="66"/>
                    <a:pt x="187" y="64"/>
                  </a:cubicBezTo>
                  <a:cubicBezTo>
                    <a:pt x="185" y="61"/>
                    <a:pt x="184" y="56"/>
                    <a:pt x="179" y="57"/>
                  </a:cubicBezTo>
                  <a:cubicBezTo>
                    <a:pt x="175" y="58"/>
                    <a:pt x="171" y="55"/>
                    <a:pt x="167" y="58"/>
                  </a:cubicBezTo>
                  <a:cubicBezTo>
                    <a:pt x="165" y="60"/>
                    <a:pt x="163" y="59"/>
                    <a:pt x="162" y="58"/>
                  </a:cubicBezTo>
                  <a:cubicBezTo>
                    <a:pt x="158" y="57"/>
                    <a:pt x="155" y="55"/>
                    <a:pt x="153" y="60"/>
                  </a:cubicBezTo>
                  <a:cubicBezTo>
                    <a:pt x="152" y="62"/>
                    <a:pt x="150" y="61"/>
                    <a:pt x="149" y="61"/>
                  </a:cubicBezTo>
                  <a:cubicBezTo>
                    <a:pt x="143" y="58"/>
                    <a:pt x="137" y="58"/>
                    <a:pt x="131" y="60"/>
                  </a:cubicBezTo>
                  <a:cubicBezTo>
                    <a:pt x="131" y="60"/>
                    <a:pt x="129" y="60"/>
                    <a:pt x="129" y="60"/>
                  </a:cubicBezTo>
                  <a:cubicBezTo>
                    <a:pt x="122" y="54"/>
                    <a:pt x="115" y="60"/>
                    <a:pt x="107" y="59"/>
                  </a:cubicBezTo>
                  <a:cubicBezTo>
                    <a:pt x="103" y="58"/>
                    <a:pt x="103" y="62"/>
                    <a:pt x="101" y="65"/>
                  </a:cubicBezTo>
                  <a:cubicBezTo>
                    <a:pt x="101" y="67"/>
                    <a:pt x="101" y="70"/>
                    <a:pt x="98" y="70"/>
                  </a:cubicBezTo>
                  <a:cubicBezTo>
                    <a:pt x="95" y="70"/>
                    <a:pt x="94" y="67"/>
                    <a:pt x="94" y="65"/>
                  </a:cubicBezTo>
                  <a:cubicBezTo>
                    <a:pt x="92" y="58"/>
                    <a:pt x="87" y="59"/>
                    <a:pt x="82" y="60"/>
                  </a:cubicBezTo>
                  <a:cubicBezTo>
                    <a:pt x="79" y="60"/>
                    <a:pt x="79" y="62"/>
                    <a:pt x="79" y="64"/>
                  </a:cubicBezTo>
                  <a:cubicBezTo>
                    <a:pt x="79" y="70"/>
                    <a:pt x="79" y="77"/>
                    <a:pt x="78" y="83"/>
                  </a:cubicBezTo>
                  <a:cubicBezTo>
                    <a:pt x="78" y="86"/>
                    <a:pt x="80" y="87"/>
                    <a:pt x="83" y="89"/>
                  </a:cubicBezTo>
                  <a:cubicBezTo>
                    <a:pt x="90" y="94"/>
                    <a:pt x="95" y="100"/>
                    <a:pt x="97" y="110"/>
                  </a:cubicBezTo>
                  <a:cubicBezTo>
                    <a:pt x="99" y="117"/>
                    <a:pt x="107" y="122"/>
                    <a:pt x="113" y="127"/>
                  </a:cubicBezTo>
                  <a:cubicBezTo>
                    <a:pt x="120" y="133"/>
                    <a:pt x="128" y="137"/>
                    <a:pt x="136" y="142"/>
                  </a:cubicBezTo>
                  <a:cubicBezTo>
                    <a:pt x="139" y="144"/>
                    <a:pt x="141" y="146"/>
                    <a:pt x="140" y="150"/>
                  </a:cubicBezTo>
                  <a:cubicBezTo>
                    <a:pt x="140" y="153"/>
                    <a:pt x="142" y="155"/>
                    <a:pt x="145" y="157"/>
                  </a:cubicBezTo>
                  <a:cubicBezTo>
                    <a:pt x="148" y="160"/>
                    <a:pt x="152" y="162"/>
                    <a:pt x="156" y="167"/>
                  </a:cubicBezTo>
                  <a:cubicBezTo>
                    <a:pt x="149" y="164"/>
                    <a:pt x="145" y="162"/>
                    <a:pt x="141" y="158"/>
                  </a:cubicBezTo>
                  <a:cubicBezTo>
                    <a:pt x="137" y="155"/>
                    <a:pt x="134" y="152"/>
                    <a:pt x="131" y="149"/>
                  </a:cubicBezTo>
                  <a:cubicBezTo>
                    <a:pt x="128" y="147"/>
                    <a:pt x="126" y="146"/>
                    <a:pt x="122" y="146"/>
                  </a:cubicBezTo>
                  <a:cubicBezTo>
                    <a:pt x="119" y="147"/>
                    <a:pt x="116" y="147"/>
                    <a:pt x="114" y="145"/>
                  </a:cubicBezTo>
                  <a:cubicBezTo>
                    <a:pt x="109" y="142"/>
                    <a:pt x="104" y="141"/>
                    <a:pt x="98" y="145"/>
                  </a:cubicBezTo>
                  <a:cubicBezTo>
                    <a:pt x="95" y="148"/>
                    <a:pt x="93" y="146"/>
                    <a:pt x="93" y="142"/>
                  </a:cubicBezTo>
                  <a:cubicBezTo>
                    <a:pt x="93" y="138"/>
                    <a:pt x="91" y="135"/>
                    <a:pt x="88" y="133"/>
                  </a:cubicBezTo>
                  <a:cubicBezTo>
                    <a:pt x="81" y="128"/>
                    <a:pt x="74" y="123"/>
                    <a:pt x="67" y="118"/>
                  </a:cubicBezTo>
                  <a:cubicBezTo>
                    <a:pt x="65" y="116"/>
                    <a:pt x="64" y="114"/>
                    <a:pt x="65" y="111"/>
                  </a:cubicBezTo>
                  <a:cubicBezTo>
                    <a:pt x="67" y="109"/>
                    <a:pt x="65" y="107"/>
                    <a:pt x="64" y="105"/>
                  </a:cubicBezTo>
                  <a:cubicBezTo>
                    <a:pt x="62" y="102"/>
                    <a:pt x="60" y="99"/>
                    <a:pt x="57" y="96"/>
                  </a:cubicBezTo>
                  <a:cubicBezTo>
                    <a:pt x="53" y="92"/>
                    <a:pt x="52" y="87"/>
                    <a:pt x="53" y="82"/>
                  </a:cubicBezTo>
                  <a:cubicBezTo>
                    <a:pt x="55" y="75"/>
                    <a:pt x="50" y="69"/>
                    <a:pt x="44" y="68"/>
                  </a:cubicBezTo>
                  <a:cubicBezTo>
                    <a:pt x="37" y="67"/>
                    <a:pt x="41" y="58"/>
                    <a:pt x="32" y="59"/>
                  </a:cubicBezTo>
                  <a:cubicBezTo>
                    <a:pt x="26" y="60"/>
                    <a:pt x="28" y="61"/>
                    <a:pt x="27" y="66"/>
                  </a:cubicBezTo>
                  <a:cubicBezTo>
                    <a:pt x="25" y="70"/>
                    <a:pt x="21" y="83"/>
                    <a:pt x="17" y="85"/>
                  </a:cubicBezTo>
                  <a:cubicBezTo>
                    <a:pt x="13" y="79"/>
                    <a:pt x="0" y="63"/>
                    <a:pt x="10" y="59"/>
                  </a:cubicBezTo>
                  <a:cubicBezTo>
                    <a:pt x="19" y="56"/>
                    <a:pt x="27" y="60"/>
                    <a:pt x="34" y="53"/>
                  </a:cubicBezTo>
                  <a:cubicBezTo>
                    <a:pt x="39" y="48"/>
                    <a:pt x="35" y="46"/>
                    <a:pt x="41" y="52"/>
                  </a:cubicBezTo>
                  <a:cubicBezTo>
                    <a:pt x="46" y="56"/>
                    <a:pt x="49" y="59"/>
                    <a:pt x="56" y="60"/>
                  </a:cubicBezTo>
                  <a:cubicBezTo>
                    <a:pt x="61" y="60"/>
                    <a:pt x="68" y="53"/>
                    <a:pt x="66" y="48"/>
                  </a:cubicBezTo>
                  <a:cubicBezTo>
                    <a:pt x="66" y="47"/>
                    <a:pt x="66" y="46"/>
                    <a:pt x="65" y="45"/>
                  </a:cubicBezTo>
                  <a:cubicBezTo>
                    <a:pt x="63" y="41"/>
                    <a:pt x="64" y="38"/>
                    <a:pt x="69" y="37"/>
                  </a:cubicBezTo>
                  <a:cubicBezTo>
                    <a:pt x="76" y="36"/>
                    <a:pt x="78" y="34"/>
                    <a:pt x="7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2" name="Freeform 20">
              <a:extLst>
                <a:ext uri="{FF2B5EF4-FFF2-40B4-BE49-F238E27FC236}">
                  <a16:creationId xmlns:a16="http://schemas.microsoft.com/office/drawing/2014/main" id="{70DE3D40-0BA8-48AF-94E7-15E941EF15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738" y="4181475"/>
              <a:ext cx="1358900" cy="1376363"/>
            </a:xfrm>
            <a:custGeom>
              <a:avLst/>
              <a:gdLst>
                <a:gd name="T0" fmla="*/ 337 w 417"/>
                <a:gd name="T1" fmla="*/ 395 h 422"/>
                <a:gd name="T2" fmla="*/ 313 w 417"/>
                <a:gd name="T3" fmla="*/ 384 h 422"/>
                <a:gd name="T4" fmla="*/ 299 w 417"/>
                <a:gd name="T5" fmla="*/ 376 h 422"/>
                <a:gd name="T6" fmla="*/ 271 w 417"/>
                <a:gd name="T7" fmla="*/ 370 h 422"/>
                <a:gd name="T8" fmla="*/ 241 w 417"/>
                <a:gd name="T9" fmla="*/ 380 h 422"/>
                <a:gd name="T10" fmla="*/ 224 w 417"/>
                <a:gd name="T11" fmla="*/ 416 h 422"/>
                <a:gd name="T12" fmla="*/ 204 w 417"/>
                <a:gd name="T13" fmla="*/ 419 h 422"/>
                <a:gd name="T14" fmla="*/ 179 w 417"/>
                <a:gd name="T15" fmla="*/ 402 h 422"/>
                <a:gd name="T16" fmla="*/ 152 w 417"/>
                <a:gd name="T17" fmla="*/ 391 h 422"/>
                <a:gd name="T18" fmla="*/ 120 w 417"/>
                <a:gd name="T19" fmla="*/ 393 h 422"/>
                <a:gd name="T20" fmla="*/ 98 w 417"/>
                <a:gd name="T21" fmla="*/ 382 h 422"/>
                <a:gd name="T22" fmla="*/ 82 w 417"/>
                <a:gd name="T23" fmla="*/ 372 h 422"/>
                <a:gd name="T24" fmla="*/ 63 w 417"/>
                <a:gd name="T25" fmla="*/ 356 h 422"/>
                <a:gd name="T26" fmla="*/ 96 w 417"/>
                <a:gd name="T27" fmla="*/ 261 h 422"/>
                <a:gd name="T28" fmla="*/ 113 w 417"/>
                <a:gd name="T29" fmla="*/ 289 h 422"/>
                <a:gd name="T30" fmla="*/ 112 w 417"/>
                <a:gd name="T31" fmla="*/ 260 h 422"/>
                <a:gd name="T32" fmla="*/ 101 w 417"/>
                <a:gd name="T33" fmla="*/ 238 h 422"/>
                <a:gd name="T34" fmla="*/ 89 w 417"/>
                <a:gd name="T35" fmla="*/ 206 h 422"/>
                <a:gd name="T36" fmla="*/ 77 w 417"/>
                <a:gd name="T37" fmla="*/ 182 h 422"/>
                <a:gd name="T38" fmla="*/ 70 w 417"/>
                <a:gd name="T39" fmla="*/ 160 h 422"/>
                <a:gd name="T40" fmla="*/ 64 w 417"/>
                <a:gd name="T41" fmla="*/ 147 h 422"/>
                <a:gd name="T42" fmla="*/ 41 w 417"/>
                <a:gd name="T43" fmla="*/ 134 h 422"/>
                <a:gd name="T44" fmla="*/ 10 w 417"/>
                <a:gd name="T45" fmla="*/ 122 h 422"/>
                <a:gd name="T46" fmla="*/ 15 w 417"/>
                <a:gd name="T47" fmla="*/ 108 h 422"/>
                <a:gd name="T48" fmla="*/ 5 w 417"/>
                <a:gd name="T49" fmla="*/ 96 h 422"/>
                <a:gd name="T50" fmla="*/ 43 w 417"/>
                <a:gd name="T51" fmla="*/ 85 h 422"/>
                <a:gd name="T52" fmla="*/ 72 w 417"/>
                <a:gd name="T53" fmla="*/ 102 h 422"/>
                <a:gd name="T54" fmla="*/ 110 w 417"/>
                <a:gd name="T55" fmla="*/ 95 h 422"/>
                <a:gd name="T56" fmla="*/ 103 w 417"/>
                <a:gd name="T57" fmla="*/ 51 h 422"/>
                <a:gd name="T58" fmla="*/ 120 w 417"/>
                <a:gd name="T59" fmla="*/ 64 h 422"/>
                <a:gd name="T60" fmla="*/ 169 w 417"/>
                <a:gd name="T61" fmla="*/ 72 h 422"/>
                <a:gd name="T62" fmla="*/ 193 w 417"/>
                <a:gd name="T63" fmla="*/ 52 h 422"/>
                <a:gd name="T64" fmla="*/ 220 w 417"/>
                <a:gd name="T65" fmla="*/ 11 h 422"/>
                <a:gd name="T66" fmla="*/ 248 w 417"/>
                <a:gd name="T67" fmla="*/ 4 h 422"/>
                <a:gd name="T68" fmla="*/ 274 w 417"/>
                <a:gd name="T69" fmla="*/ 31 h 422"/>
                <a:gd name="T70" fmla="*/ 293 w 417"/>
                <a:gd name="T71" fmla="*/ 49 h 422"/>
                <a:gd name="T72" fmla="*/ 314 w 417"/>
                <a:gd name="T73" fmla="*/ 53 h 422"/>
                <a:gd name="T74" fmla="*/ 348 w 417"/>
                <a:gd name="T75" fmla="*/ 83 h 422"/>
                <a:gd name="T76" fmla="*/ 365 w 417"/>
                <a:gd name="T77" fmla="*/ 89 h 422"/>
                <a:gd name="T78" fmla="*/ 383 w 417"/>
                <a:gd name="T79" fmla="*/ 103 h 422"/>
                <a:gd name="T80" fmla="*/ 412 w 417"/>
                <a:gd name="T81" fmla="*/ 109 h 422"/>
                <a:gd name="T82" fmla="*/ 396 w 417"/>
                <a:gd name="T83" fmla="*/ 161 h 422"/>
                <a:gd name="T84" fmla="*/ 385 w 417"/>
                <a:gd name="T85" fmla="*/ 181 h 422"/>
                <a:gd name="T86" fmla="*/ 363 w 417"/>
                <a:gd name="T87" fmla="*/ 204 h 422"/>
                <a:gd name="T88" fmla="*/ 347 w 417"/>
                <a:gd name="T89" fmla="*/ 241 h 422"/>
                <a:gd name="T90" fmla="*/ 368 w 417"/>
                <a:gd name="T91" fmla="*/ 239 h 422"/>
                <a:gd name="T92" fmla="*/ 375 w 417"/>
                <a:gd name="T93" fmla="*/ 258 h 422"/>
                <a:gd name="T94" fmla="*/ 372 w 417"/>
                <a:gd name="T95" fmla="*/ 278 h 422"/>
                <a:gd name="T96" fmla="*/ 363 w 417"/>
                <a:gd name="T97" fmla="*/ 294 h 422"/>
                <a:gd name="T98" fmla="*/ 370 w 417"/>
                <a:gd name="T99" fmla="*/ 322 h 422"/>
                <a:gd name="T100" fmla="*/ 395 w 417"/>
                <a:gd name="T101" fmla="*/ 351 h 422"/>
                <a:gd name="T102" fmla="*/ 367 w 417"/>
                <a:gd name="T103" fmla="*/ 378 h 422"/>
                <a:gd name="T104" fmla="*/ 355 w 417"/>
                <a:gd name="T105" fmla="*/ 377 h 422"/>
                <a:gd name="T106" fmla="*/ 353 w 417"/>
                <a:gd name="T107" fmla="*/ 389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7" h="422">
                  <a:moveTo>
                    <a:pt x="353" y="389"/>
                  </a:moveTo>
                  <a:cubicBezTo>
                    <a:pt x="354" y="390"/>
                    <a:pt x="355" y="391"/>
                    <a:pt x="356" y="392"/>
                  </a:cubicBezTo>
                  <a:cubicBezTo>
                    <a:pt x="350" y="395"/>
                    <a:pt x="343" y="394"/>
                    <a:pt x="337" y="395"/>
                  </a:cubicBezTo>
                  <a:cubicBezTo>
                    <a:pt x="333" y="397"/>
                    <a:pt x="328" y="396"/>
                    <a:pt x="325" y="391"/>
                  </a:cubicBezTo>
                  <a:cubicBezTo>
                    <a:pt x="324" y="390"/>
                    <a:pt x="322" y="388"/>
                    <a:pt x="319" y="388"/>
                  </a:cubicBezTo>
                  <a:cubicBezTo>
                    <a:pt x="316" y="388"/>
                    <a:pt x="314" y="387"/>
                    <a:pt x="313" y="384"/>
                  </a:cubicBezTo>
                  <a:cubicBezTo>
                    <a:pt x="313" y="382"/>
                    <a:pt x="311" y="380"/>
                    <a:pt x="308" y="380"/>
                  </a:cubicBezTo>
                  <a:cubicBezTo>
                    <a:pt x="307" y="380"/>
                    <a:pt x="306" y="379"/>
                    <a:pt x="306" y="378"/>
                  </a:cubicBezTo>
                  <a:cubicBezTo>
                    <a:pt x="305" y="371"/>
                    <a:pt x="301" y="374"/>
                    <a:pt x="299" y="376"/>
                  </a:cubicBezTo>
                  <a:cubicBezTo>
                    <a:pt x="294" y="378"/>
                    <a:pt x="290" y="381"/>
                    <a:pt x="286" y="375"/>
                  </a:cubicBezTo>
                  <a:cubicBezTo>
                    <a:pt x="284" y="373"/>
                    <a:pt x="281" y="373"/>
                    <a:pt x="278" y="373"/>
                  </a:cubicBezTo>
                  <a:cubicBezTo>
                    <a:pt x="276" y="372"/>
                    <a:pt x="273" y="372"/>
                    <a:pt x="271" y="370"/>
                  </a:cubicBezTo>
                  <a:cubicBezTo>
                    <a:pt x="268" y="365"/>
                    <a:pt x="264" y="367"/>
                    <a:pt x="261" y="370"/>
                  </a:cubicBezTo>
                  <a:cubicBezTo>
                    <a:pt x="257" y="372"/>
                    <a:pt x="253" y="373"/>
                    <a:pt x="250" y="376"/>
                  </a:cubicBezTo>
                  <a:cubicBezTo>
                    <a:pt x="247" y="378"/>
                    <a:pt x="245" y="380"/>
                    <a:pt x="241" y="380"/>
                  </a:cubicBezTo>
                  <a:cubicBezTo>
                    <a:pt x="233" y="382"/>
                    <a:pt x="225" y="392"/>
                    <a:pt x="224" y="403"/>
                  </a:cubicBezTo>
                  <a:cubicBezTo>
                    <a:pt x="224" y="404"/>
                    <a:pt x="224" y="405"/>
                    <a:pt x="224" y="406"/>
                  </a:cubicBezTo>
                  <a:cubicBezTo>
                    <a:pt x="224" y="409"/>
                    <a:pt x="226" y="413"/>
                    <a:pt x="224" y="416"/>
                  </a:cubicBezTo>
                  <a:cubicBezTo>
                    <a:pt x="223" y="419"/>
                    <a:pt x="218" y="417"/>
                    <a:pt x="215" y="418"/>
                  </a:cubicBezTo>
                  <a:cubicBezTo>
                    <a:pt x="213" y="419"/>
                    <a:pt x="212" y="419"/>
                    <a:pt x="211" y="420"/>
                  </a:cubicBezTo>
                  <a:cubicBezTo>
                    <a:pt x="208" y="422"/>
                    <a:pt x="206" y="421"/>
                    <a:pt x="204" y="419"/>
                  </a:cubicBezTo>
                  <a:cubicBezTo>
                    <a:pt x="200" y="414"/>
                    <a:pt x="197" y="414"/>
                    <a:pt x="191" y="418"/>
                  </a:cubicBezTo>
                  <a:cubicBezTo>
                    <a:pt x="189" y="415"/>
                    <a:pt x="188" y="413"/>
                    <a:pt x="184" y="411"/>
                  </a:cubicBezTo>
                  <a:cubicBezTo>
                    <a:pt x="181" y="409"/>
                    <a:pt x="183" y="404"/>
                    <a:pt x="179" y="402"/>
                  </a:cubicBezTo>
                  <a:cubicBezTo>
                    <a:pt x="176" y="400"/>
                    <a:pt x="173" y="400"/>
                    <a:pt x="170" y="400"/>
                  </a:cubicBezTo>
                  <a:cubicBezTo>
                    <a:pt x="169" y="400"/>
                    <a:pt x="169" y="400"/>
                    <a:pt x="168" y="399"/>
                  </a:cubicBezTo>
                  <a:cubicBezTo>
                    <a:pt x="162" y="397"/>
                    <a:pt x="158" y="393"/>
                    <a:pt x="152" y="391"/>
                  </a:cubicBezTo>
                  <a:cubicBezTo>
                    <a:pt x="145" y="389"/>
                    <a:pt x="142" y="389"/>
                    <a:pt x="138" y="395"/>
                  </a:cubicBezTo>
                  <a:cubicBezTo>
                    <a:pt x="136" y="398"/>
                    <a:pt x="133" y="397"/>
                    <a:pt x="131" y="396"/>
                  </a:cubicBezTo>
                  <a:cubicBezTo>
                    <a:pt x="127" y="394"/>
                    <a:pt x="124" y="393"/>
                    <a:pt x="120" y="393"/>
                  </a:cubicBezTo>
                  <a:cubicBezTo>
                    <a:pt x="117" y="394"/>
                    <a:pt x="116" y="391"/>
                    <a:pt x="114" y="390"/>
                  </a:cubicBezTo>
                  <a:cubicBezTo>
                    <a:pt x="111" y="387"/>
                    <a:pt x="108" y="384"/>
                    <a:pt x="103" y="385"/>
                  </a:cubicBezTo>
                  <a:cubicBezTo>
                    <a:pt x="100" y="386"/>
                    <a:pt x="99" y="385"/>
                    <a:pt x="98" y="382"/>
                  </a:cubicBezTo>
                  <a:cubicBezTo>
                    <a:pt x="97" y="377"/>
                    <a:pt x="93" y="376"/>
                    <a:pt x="90" y="377"/>
                  </a:cubicBezTo>
                  <a:cubicBezTo>
                    <a:pt x="86" y="377"/>
                    <a:pt x="84" y="376"/>
                    <a:pt x="82" y="374"/>
                  </a:cubicBezTo>
                  <a:cubicBezTo>
                    <a:pt x="82" y="373"/>
                    <a:pt x="82" y="372"/>
                    <a:pt x="82" y="372"/>
                  </a:cubicBezTo>
                  <a:cubicBezTo>
                    <a:pt x="76" y="370"/>
                    <a:pt x="71" y="368"/>
                    <a:pt x="73" y="361"/>
                  </a:cubicBezTo>
                  <a:cubicBezTo>
                    <a:pt x="73" y="359"/>
                    <a:pt x="69" y="359"/>
                    <a:pt x="67" y="358"/>
                  </a:cubicBezTo>
                  <a:cubicBezTo>
                    <a:pt x="66" y="358"/>
                    <a:pt x="63" y="359"/>
                    <a:pt x="63" y="356"/>
                  </a:cubicBezTo>
                  <a:cubicBezTo>
                    <a:pt x="62" y="354"/>
                    <a:pt x="64" y="354"/>
                    <a:pt x="66" y="353"/>
                  </a:cubicBezTo>
                  <a:cubicBezTo>
                    <a:pt x="72" y="349"/>
                    <a:pt x="75" y="343"/>
                    <a:pt x="77" y="336"/>
                  </a:cubicBezTo>
                  <a:cubicBezTo>
                    <a:pt x="86" y="312"/>
                    <a:pt x="89" y="286"/>
                    <a:pt x="96" y="261"/>
                  </a:cubicBezTo>
                  <a:cubicBezTo>
                    <a:pt x="97" y="259"/>
                    <a:pt x="97" y="257"/>
                    <a:pt x="99" y="256"/>
                  </a:cubicBezTo>
                  <a:cubicBezTo>
                    <a:pt x="103" y="259"/>
                    <a:pt x="105" y="263"/>
                    <a:pt x="106" y="268"/>
                  </a:cubicBezTo>
                  <a:cubicBezTo>
                    <a:pt x="107" y="275"/>
                    <a:pt x="109" y="282"/>
                    <a:pt x="113" y="289"/>
                  </a:cubicBezTo>
                  <a:cubicBezTo>
                    <a:pt x="114" y="290"/>
                    <a:pt x="115" y="293"/>
                    <a:pt x="117" y="291"/>
                  </a:cubicBezTo>
                  <a:cubicBezTo>
                    <a:pt x="119" y="290"/>
                    <a:pt x="118" y="288"/>
                    <a:pt x="118" y="286"/>
                  </a:cubicBezTo>
                  <a:cubicBezTo>
                    <a:pt x="115" y="278"/>
                    <a:pt x="112" y="270"/>
                    <a:pt x="112" y="260"/>
                  </a:cubicBezTo>
                  <a:cubicBezTo>
                    <a:pt x="111" y="253"/>
                    <a:pt x="105" y="249"/>
                    <a:pt x="100" y="244"/>
                  </a:cubicBezTo>
                  <a:cubicBezTo>
                    <a:pt x="99" y="243"/>
                    <a:pt x="96" y="242"/>
                    <a:pt x="96" y="239"/>
                  </a:cubicBezTo>
                  <a:cubicBezTo>
                    <a:pt x="97" y="236"/>
                    <a:pt x="99" y="239"/>
                    <a:pt x="101" y="238"/>
                  </a:cubicBezTo>
                  <a:cubicBezTo>
                    <a:pt x="102" y="237"/>
                    <a:pt x="104" y="237"/>
                    <a:pt x="104" y="235"/>
                  </a:cubicBezTo>
                  <a:cubicBezTo>
                    <a:pt x="104" y="234"/>
                    <a:pt x="104" y="233"/>
                    <a:pt x="104" y="233"/>
                  </a:cubicBezTo>
                  <a:cubicBezTo>
                    <a:pt x="104" y="215"/>
                    <a:pt x="104" y="215"/>
                    <a:pt x="89" y="206"/>
                  </a:cubicBezTo>
                  <a:cubicBezTo>
                    <a:pt x="85" y="204"/>
                    <a:pt x="82" y="201"/>
                    <a:pt x="82" y="197"/>
                  </a:cubicBezTo>
                  <a:cubicBezTo>
                    <a:pt x="81" y="193"/>
                    <a:pt x="78" y="191"/>
                    <a:pt x="76" y="187"/>
                  </a:cubicBezTo>
                  <a:cubicBezTo>
                    <a:pt x="75" y="186"/>
                    <a:pt x="73" y="183"/>
                    <a:pt x="77" y="182"/>
                  </a:cubicBezTo>
                  <a:cubicBezTo>
                    <a:pt x="83" y="180"/>
                    <a:pt x="80" y="175"/>
                    <a:pt x="80" y="171"/>
                  </a:cubicBezTo>
                  <a:cubicBezTo>
                    <a:pt x="79" y="170"/>
                    <a:pt x="77" y="169"/>
                    <a:pt x="77" y="167"/>
                  </a:cubicBezTo>
                  <a:cubicBezTo>
                    <a:pt x="78" y="162"/>
                    <a:pt x="75" y="160"/>
                    <a:pt x="70" y="160"/>
                  </a:cubicBezTo>
                  <a:cubicBezTo>
                    <a:pt x="68" y="160"/>
                    <a:pt x="65" y="160"/>
                    <a:pt x="69" y="156"/>
                  </a:cubicBezTo>
                  <a:cubicBezTo>
                    <a:pt x="71" y="155"/>
                    <a:pt x="70" y="152"/>
                    <a:pt x="70" y="150"/>
                  </a:cubicBezTo>
                  <a:cubicBezTo>
                    <a:pt x="69" y="147"/>
                    <a:pt x="66" y="147"/>
                    <a:pt x="64" y="147"/>
                  </a:cubicBezTo>
                  <a:cubicBezTo>
                    <a:pt x="61" y="147"/>
                    <a:pt x="57" y="147"/>
                    <a:pt x="56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49" y="143"/>
                    <a:pt x="46" y="137"/>
                    <a:pt x="41" y="134"/>
                  </a:cubicBezTo>
                  <a:cubicBezTo>
                    <a:pt x="34" y="132"/>
                    <a:pt x="28" y="128"/>
                    <a:pt x="22" y="124"/>
                  </a:cubicBezTo>
                  <a:cubicBezTo>
                    <a:pt x="19" y="122"/>
                    <a:pt x="17" y="120"/>
                    <a:pt x="14" y="124"/>
                  </a:cubicBezTo>
                  <a:cubicBezTo>
                    <a:pt x="12" y="126"/>
                    <a:pt x="10" y="125"/>
                    <a:pt x="10" y="122"/>
                  </a:cubicBezTo>
                  <a:cubicBezTo>
                    <a:pt x="10" y="118"/>
                    <a:pt x="8" y="115"/>
                    <a:pt x="4" y="112"/>
                  </a:cubicBezTo>
                  <a:cubicBezTo>
                    <a:pt x="7" y="112"/>
                    <a:pt x="9" y="112"/>
                    <a:pt x="10" y="112"/>
                  </a:cubicBezTo>
                  <a:cubicBezTo>
                    <a:pt x="13" y="112"/>
                    <a:pt x="15" y="111"/>
                    <a:pt x="15" y="108"/>
                  </a:cubicBezTo>
                  <a:cubicBezTo>
                    <a:pt x="15" y="106"/>
                    <a:pt x="14" y="104"/>
                    <a:pt x="11" y="104"/>
                  </a:cubicBezTo>
                  <a:cubicBezTo>
                    <a:pt x="8" y="104"/>
                    <a:pt x="7" y="102"/>
                    <a:pt x="7" y="99"/>
                  </a:cubicBezTo>
                  <a:cubicBezTo>
                    <a:pt x="6" y="98"/>
                    <a:pt x="6" y="97"/>
                    <a:pt x="5" y="96"/>
                  </a:cubicBezTo>
                  <a:cubicBezTo>
                    <a:pt x="0" y="93"/>
                    <a:pt x="0" y="90"/>
                    <a:pt x="6" y="87"/>
                  </a:cubicBezTo>
                  <a:cubicBezTo>
                    <a:pt x="14" y="83"/>
                    <a:pt x="23" y="83"/>
                    <a:pt x="31" y="86"/>
                  </a:cubicBezTo>
                  <a:cubicBezTo>
                    <a:pt x="35" y="88"/>
                    <a:pt x="38" y="89"/>
                    <a:pt x="43" y="85"/>
                  </a:cubicBezTo>
                  <a:cubicBezTo>
                    <a:pt x="47" y="82"/>
                    <a:pt x="56" y="84"/>
                    <a:pt x="60" y="88"/>
                  </a:cubicBezTo>
                  <a:cubicBezTo>
                    <a:pt x="63" y="92"/>
                    <a:pt x="65" y="96"/>
                    <a:pt x="67" y="101"/>
                  </a:cubicBezTo>
                  <a:cubicBezTo>
                    <a:pt x="68" y="104"/>
                    <a:pt x="70" y="104"/>
                    <a:pt x="72" y="102"/>
                  </a:cubicBezTo>
                  <a:cubicBezTo>
                    <a:pt x="76" y="98"/>
                    <a:pt x="79" y="96"/>
                    <a:pt x="85" y="99"/>
                  </a:cubicBezTo>
                  <a:cubicBezTo>
                    <a:pt x="90" y="101"/>
                    <a:pt x="96" y="104"/>
                    <a:pt x="103" y="104"/>
                  </a:cubicBezTo>
                  <a:cubicBezTo>
                    <a:pt x="111" y="104"/>
                    <a:pt x="112" y="104"/>
                    <a:pt x="110" y="95"/>
                  </a:cubicBezTo>
                  <a:cubicBezTo>
                    <a:pt x="108" y="90"/>
                    <a:pt x="109" y="84"/>
                    <a:pt x="109" y="78"/>
                  </a:cubicBezTo>
                  <a:cubicBezTo>
                    <a:pt x="109" y="72"/>
                    <a:pt x="109" y="67"/>
                    <a:pt x="105" y="63"/>
                  </a:cubicBezTo>
                  <a:cubicBezTo>
                    <a:pt x="102" y="60"/>
                    <a:pt x="104" y="55"/>
                    <a:pt x="103" y="51"/>
                  </a:cubicBezTo>
                  <a:cubicBezTo>
                    <a:pt x="103" y="49"/>
                    <a:pt x="104" y="49"/>
                    <a:pt x="105" y="50"/>
                  </a:cubicBezTo>
                  <a:cubicBezTo>
                    <a:pt x="107" y="51"/>
                    <a:pt x="108" y="52"/>
                    <a:pt x="109" y="52"/>
                  </a:cubicBezTo>
                  <a:cubicBezTo>
                    <a:pt x="117" y="56"/>
                    <a:pt x="118" y="55"/>
                    <a:pt x="120" y="64"/>
                  </a:cubicBezTo>
                  <a:cubicBezTo>
                    <a:pt x="121" y="68"/>
                    <a:pt x="123" y="70"/>
                    <a:pt x="128" y="70"/>
                  </a:cubicBezTo>
                  <a:cubicBezTo>
                    <a:pt x="136" y="69"/>
                    <a:pt x="144" y="73"/>
                    <a:pt x="151" y="75"/>
                  </a:cubicBezTo>
                  <a:cubicBezTo>
                    <a:pt x="158" y="78"/>
                    <a:pt x="163" y="74"/>
                    <a:pt x="169" y="72"/>
                  </a:cubicBezTo>
                  <a:cubicBezTo>
                    <a:pt x="172" y="71"/>
                    <a:pt x="170" y="69"/>
                    <a:pt x="169" y="67"/>
                  </a:cubicBezTo>
                  <a:cubicBezTo>
                    <a:pt x="165" y="62"/>
                    <a:pt x="167" y="57"/>
                    <a:pt x="172" y="55"/>
                  </a:cubicBezTo>
                  <a:cubicBezTo>
                    <a:pt x="179" y="53"/>
                    <a:pt x="186" y="52"/>
                    <a:pt x="193" y="52"/>
                  </a:cubicBezTo>
                  <a:cubicBezTo>
                    <a:pt x="203" y="53"/>
                    <a:pt x="209" y="46"/>
                    <a:pt x="216" y="40"/>
                  </a:cubicBezTo>
                  <a:cubicBezTo>
                    <a:pt x="219" y="37"/>
                    <a:pt x="218" y="29"/>
                    <a:pt x="218" y="24"/>
                  </a:cubicBezTo>
                  <a:cubicBezTo>
                    <a:pt x="218" y="20"/>
                    <a:pt x="219" y="16"/>
                    <a:pt x="220" y="11"/>
                  </a:cubicBezTo>
                  <a:cubicBezTo>
                    <a:pt x="220" y="6"/>
                    <a:pt x="224" y="3"/>
                    <a:pt x="229" y="2"/>
                  </a:cubicBezTo>
                  <a:cubicBezTo>
                    <a:pt x="234" y="1"/>
                    <a:pt x="239" y="1"/>
                    <a:pt x="244" y="1"/>
                  </a:cubicBezTo>
                  <a:cubicBezTo>
                    <a:pt x="247" y="0"/>
                    <a:pt x="248" y="2"/>
                    <a:pt x="248" y="4"/>
                  </a:cubicBezTo>
                  <a:cubicBezTo>
                    <a:pt x="251" y="9"/>
                    <a:pt x="255" y="14"/>
                    <a:pt x="261" y="15"/>
                  </a:cubicBezTo>
                  <a:cubicBezTo>
                    <a:pt x="265" y="16"/>
                    <a:pt x="265" y="19"/>
                    <a:pt x="266" y="22"/>
                  </a:cubicBezTo>
                  <a:cubicBezTo>
                    <a:pt x="266" y="27"/>
                    <a:pt x="266" y="33"/>
                    <a:pt x="274" y="31"/>
                  </a:cubicBezTo>
                  <a:cubicBezTo>
                    <a:pt x="277" y="30"/>
                    <a:pt x="278" y="33"/>
                    <a:pt x="278" y="36"/>
                  </a:cubicBezTo>
                  <a:cubicBezTo>
                    <a:pt x="277" y="41"/>
                    <a:pt x="279" y="42"/>
                    <a:pt x="284" y="41"/>
                  </a:cubicBezTo>
                  <a:cubicBezTo>
                    <a:pt x="292" y="39"/>
                    <a:pt x="294" y="41"/>
                    <a:pt x="293" y="49"/>
                  </a:cubicBezTo>
                  <a:cubicBezTo>
                    <a:pt x="293" y="53"/>
                    <a:pt x="290" y="57"/>
                    <a:pt x="296" y="59"/>
                  </a:cubicBezTo>
                  <a:cubicBezTo>
                    <a:pt x="306" y="62"/>
                    <a:pt x="307" y="62"/>
                    <a:pt x="311" y="56"/>
                  </a:cubicBezTo>
                  <a:cubicBezTo>
                    <a:pt x="312" y="55"/>
                    <a:pt x="312" y="54"/>
                    <a:pt x="314" y="53"/>
                  </a:cubicBezTo>
                  <a:cubicBezTo>
                    <a:pt x="314" y="55"/>
                    <a:pt x="316" y="58"/>
                    <a:pt x="315" y="59"/>
                  </a:cubicBezTo>
                  <a:cubicBezTo>
                    <a:pt x="314" y="67"/>
                    <a:pt x="319" y="70"/>
                    <a:pt x="323" y="74"/>
                  </a:cubicBezTo>
                  <a:cubicBezTo>
                    <a:pt x="330" y="81"/>
                    <a:pt x="339" y="84"/>
                    <a:pt x="348" y="83"/>
                  </a:cubicBezTo>
                  <a:cubicBezTo>
                    <a:pt x="350" y="83"/>
                    <a:pt x="351" y="84"/>
                    <a:pt x="352" y="85"/>
                  </a:cubicBezTo>
                  <a:cubicBezTo>
                    <a:pt x="355" y="88"/>
                    <a:pt x="358" y="89"/>
                    <a:pt x="363" y="88"/>
                  </a:cubicBezTo>
                  <a:cubicBezTo>
                    <a:pt x="363" y="88"/>
                    <a:pt x="364" y="88"/>
                    <a:pt x="365" y="89"/>
                  </a:cubicBezTo>
                  <a:cubicBezTo>
                    <a:pt x="366" y="92"/>
                    <a:pt x="368" y="94"/>
                    <a:pt x="369" y="96"/>
                  </a:cubicBezTo>
                  <a:cubicBezTo>
                    <a:pt x="371" y="100"/>
                    <a:pt x="373" y="105"/>
                    <a:pt x="380" y="102"/>
                  </a:cubicBezTo>
                  <a:cubicBezTo>
                    <a:pt x="381" y="101"/>
                    <a:pt x="382" y="102"/>
                    <a:pt x="383" y="103"/>
                  </a:cubicBezTo>
                  <a:cubicBezTo>
                    <a:pt x="385" y="104"/>
                    <a:pt x="388" y="105"/>
                    <a:pt x="390" y="105"/>
                  </a:cubicBezTo>
                  <a:cubicBezTo>
                    <a:pt x="395" y="104"/>
                    <a:pt x="399" y="105"/>
                    <a:pt x="403" y="108"/>
                  </a:cubicBezTo>
                  <a:cubicBezTo>
                    <a:pt x="405" y="111"/>
                    <a:pt x="409" y="109"/>
                    <a:pt x="412" y="109"/>
                  </a:cubicBezTo>
                  <a:cubicBezTo>
                    <a:pt x="414" y="109"/>
                    <a:pt x="416" y="109"/>
                    <a:pt x="417" y="111"/>
                  </a:cubicBezTo>
                  <a:cubicBezTo>
                    <a:pt x="417" y="113"/>
                    <a:pt x="416" y="114"/>
                    <a:pt x="415" y="115"/>
                  </a:cubicBezTo>
                  <a:cubicBezTo>
                    <a:pt x="401" y="128"/>
                    <a:pt x="400" y="145"/>
                    <a:pt x="396" y="161"/>
                  </a:cubicBezTo>
                  <a:cubicBezTo>
                    <a:pt x="395" y="166"/>
                    <a:pt x="393" y="171"/>
                    <a:pt x="396" y="176"/>
                  </a:cubicBezTo>
                  <a:cubicBezTo>
                    <a:pt x="397" y="179"/>
                    <a:pt x="392" y="183"/>
                    <a:pt x="388" y="182"/>
                  </a:cubicBezTo>
                  <a:cubicBezTo>
                    <a:pt x="387" y="182"/>
                    <a:pt x="386" y="181"/>
                    <a:pt x="385" y="181"/>
                  </a:cubicBezTo>
                  <a:cubicBezTo>
                    <a:pt x="380" y="178"/>
                    <a:pt x="378" y="177"/>
                    <a:pt x="376" y="184"/>
                  </a:cubicBezTo>
                  <a:cubicBezTo>
                    <a:pt x="374" y="190"/>
                    <a:pt x="370" y="194"/>
                    <a:pt x="370" y="200"/>
                  </a:cubicBezTo>
                  <a:cubicBezTo>
                    <a:pt x="370" y="203"/>
                    <a:pt x="366" y="203"/>
                    <a:pt x="363" y="204"/>
                  </a:cubicBezTo>
                  <a:cubicBezTo>
                    <a:pt x="360" y="206"/>
                    <a:pt x="357" y="208"/>
                    <a:pt x="357" y="212"/>
                  </a:cubicBezTo>
                  <a:cubicBezTo>
                    <a:pt x="357" y="218"/>
                    <a:pt x="352" y="220"/>
                    <a:pt x="348" y="223"/>
                  </a:cubicBezTo>
                  <a:cubicBezTo>
                    <a:pt x="344" y="226"/>
                    <a:pt x="343" y="238"/>
                    <a:pt x="347" y="241"/>
                  </a:cubicBezTo>
                  <a:cubicBezTo>
                    <a:pt x="348" y="242"/>
                    <a:pt x="350" y="241"/>
                    <a:pt x="351" y="241"/>
                  </a:cubicBezTo>
                  <a:cubicBezTo>
                    <a:pt x="355" y="240"/>
                    <a:pt x="359" y="238"/>
                    <a:pt x="363" y="237"/>
                  </a:cubicBezTo>
                  <a:cubicBezTo>
                    <a:pt x="365" y="237"/>
                    <a:pt x="367" y="237"/>
                    <a:pt x="368" y="239"/>
                  </a:cubicBezTo>
                  <a:cubicBezTo>
                    <a:pt x="370" y="241"/>
                    <a:pt x="368" y="242"/>
                    <a:pt x="367" y="243"/>
                  </a:cubicBezTo>
                  <a:cubicBezTo>
                    <a:pt x="366" y="247"/>
                    <a:pt x="366" y="250"/>
                    <a:pt x="369" y="253"/>
                  </a:cubicBezTo>
                  <a:cubicBezTo>
                    <a:pt x="371" y="254"/>
                    <a:pt x="374" y="255"/>
                    <a:pt x="375" y="258"/>
                  </a:cubicBezTo>
                  <a:cubicBezTo>
                    <a:pt x="372" y="259"/>
                    <a:pt x="368" y="260"/>
                    <a:pt x="367" y="264"/>
                  </a:cubicBezTo>
                  <a:cubicBezTo>
                    <a:pt x="365" y="268"/>
                    <a:pt x="367" y="271"/>
                    <a:pt x="371" y="274"/>
                  </a:cubicBezTo>
                  <a:cubicBezTo>
                    <a:pt x="372" y="275"/>
                    <a:pt x="372" y="277"/>
                    <a:pt x="372" y="278"/>
                  </a:cubicBezTo>
                  <a:cubicBezTo>
                    <a:pt x="373" y="281"/>
                    <a:pt x="374" y="283"/>
                    <a:pt x="376" y="284"/>
                  </a:cubicBezTo>
                  <a:cubicBezTo>
                    <a:pt x="381" y="286"/>
                    <a:pt x="379" y="289"/>
                    <a:pt x="376" y="291"/>
                  </a:cubicBezTo>
                  <a:cubicBezTo>
                    <a:pt x="372" y="294"/>
                    <a:pt x="367" y="294"/>
                    <a:pt x="363" y="294"/>
                  </a:cubicBezTo>
                  <a:cubicBezTo>
                    <a:pt x="359" y="294"/>
                    <a:pt x="357" y="296"/>
                    <a:pt x="360" y="299"/>
                  </a:cubicBezTo>
                  <a:cubicBezTo>
                    <a:pt x="363" y="304"/>
                    <a:pt x="364" y="312"/>
                    <a:pt x="371" y="314"/>
                  </a:cubicBezTo>
                  <a:cubicBezTo>
                    <a:pt x="374" y="315"/>
                    <a:pt x="373" y="319"/>
                    <a:pt x="370" y="322"/>
                  </a:cubicBezTo>
                  <a:cubicBezTo>
                    <a:pt x="365" y="329"/>
                    <a:pt x="367" y="340"/>
                    <a:pt x="375" y="343"/>
                  </a:cubicBezTo>
                  <a:cubicBezTo>
                    <a:pt x="381" y="346"/>
                    <a:pt x="386" y="350"/>
                    <a:pt x="393" y="348"/>
                  </a:cubicBezTo>
                  <a:cubicBezTo>
                    <a:pt x="395" y="347"/>
                    <a:pt x="396" y="350"/>
                    <a:pt x="395" y="351"/>
                  </a:cubicBezTo>
                  <a:cubicBezTo>
                    <a:pt x="392" y="355"/>
                    <a:pt x="390" y="362"/>
                    <a:pt x="387" y="364"/>
                  </a:cubicBezTo>
                  <a:cubicBezTo>
                    <a:pt x="381" y="367"/>
                    <a:pt x="376" y="373"/>
                    <a:pt x="370" y="377"/>
                  </a:cubicBezTo>
                  <a:cubicBezTo>
                    <a:pt x="369" y="377"/>
                    <a:pt x="368" y="378"/>
                    <a:pt x="367" y="378"/>
                  </a:cubicBezTo>
                  <a:cubicBezTo>
                    <a:pt x="367" y="379"/>
                    <a:pt x="366" y="380"/>
                    <a:pt x="365" y="380"/>
                  </a:cubicBezTo>
                  <a:cubicBezTo>
                    <a:pt x="364" y="381"/>
                    <a:pt x="364" y="380"/>
                    <a:pt x="363" y="380"/>
                  </a:cubicBezTo>
                  <a:cubicBezTo>
                    <a:pt x="360" y="379"/>
                    <a:pt x="359" y="374"/>
                    <a:pt x="355" y="377"/>
                  </a:cubicBezTo>
                  <a:cubicBezTo>
                    <a:pt x="353" y="377"/>
                    <a:pt x="352" y="380"/>
                    <a:pt x="352" y="381"/>
                  </a:cubicBezTo>
                  <a:cubicBezTo>
                    <a:pt x="351" y="382"/>
                    <a:pt x="351" y="388"/>
                    <a:pt x="353" y="388"/>
                  </a:cubicBezTo>
                  <a:cubicBezTo>
                    <a:pt x="354" y="388"/>
                    <a:pt x="354" y="388"/>
                    <a:pt x="353" y="3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3" name="Freeform 21">
              <a:extLst>
                <a:ext uri="{FF2B5EF4-FFF2-40B4-BE49-F238E27FC236}">
                  <a16:creationId xmlns:a16="http://schemas.microsoft.com/office/drawing/2014/main" id="{B1D7043D-A70E-4DD8-9770-02A513C304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2325" y="5505450"/>
              <a:ext cx="117475" cy="250825"/>
            </a:xfrm>
            <a:custGeom>
              <a:avLst/>
              <a:gdLst>
                <a:gd name="T0" fmla="*/ 32 w 36"/>
                <a:gd name="T1" fmla="*/ 26 h 77"/>
                <a:gd name="T2" fmla="*/ 33 w 36"/>
                <a:gd name="T3" fmla="*/ 34 h 77"/>
                <a:gd name="T4" fmla="*/ 29 w 36"/>
                <a:gd name="T5" fmla="*/ 46 h 77"/>
                <a:gd name="T6" fmla="*/ 27 w 36"/>
                <a:gd name="T7" fmla="*/ 51 h 77"/>
                <a:gd name="T8" fmla="*/ 22 w 36"/>
                <a:gd name="T9" fmla="*/ 75 h 77"/>
                <a:gd name="T10" fmla="*/ 21 w 36"/>
                <a:gd name="T11" fmla="*/ 77 h 77"/>
                <a:gd name="T12" fmla="*/ 19 w 36"/>
                <a:gd name="T13" fmla="*/ 75 h 77"/>
                <a:gd name="T14" fmla="*/ 13 w 36"/>
                <a:gd name="T15" fmla="*/ 71 h 77"/>
                <a:gd name="T16" fmla="*/ 9 w 36"/>
                <a:gd name="T17" fmla="*/ 65 h 77"/>
                <a:gd name="T18" fmla="*/ 5 w 36"/>
                <a:gd name="T19" fmla="*/ 59 h 77"/>
                <a:gd name="T20" fmla="*/ 5 w 36"/>
                <a:gd name="T21" fmla="*/ 49 h 77"/>
                <a:gd name="T22" fmla="*/ 3 w 36"/>
                <a:gd name="T23" fmla="*/ 29 h 77"/>
                <a:gd name="T24" fmla="*/ 15 w 36"/>
                <a:gd name="T25" fmla="*/ 17 h 77"/>
                <a:gd name="T26" fmla="*/ 17 w 36"/>
                <a:gd name="T27" fmla="*/ 16 h 77"/>
                <a:gd name="T28" fmla="*/ 28 w 36"/>
                <a:gd name="T29" fmla="*/ 18 h 77"/>
                <a:gd name="T30" fmla="*/ 28 w 36"/>
                <a:gd name="T31" fmla="*/ 13 h 77"/>
                <a:gd name="T32" fmla="*/ 28 w 36"/>
                <a:gd name="T33" fmla="*/ 8 h 77"/>
                <a:gd name="T34" fmla="*/ 30 w 36"/>
                <a:gd name="T35" fmla="*/ 1 h 77"/>
                <a:gd name="T36" fmla="*/ 32 w 36"/>
                <a:gd name="T37" fmla="*/ 10 h 77"/>
                <a:gd name="T38" fmla="*/ 32 w 36"/>
                <a:gd name="T39" fmla="*/ 2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" h="77">
                  <a:moveTo>
                    <a:pt x="32" y="26"/>
                  </a:moveTo>
                  <a:cubicBezTo>
                    <a:pt x="32" y="29"/>
                    <a:pt x="32" y="32"/>
                    <a:pt x="33" y="34"/>
                  </a:cubicBezTo>
                  <a:cubicBezTo>
                    <a:pt x="34" y="39"/>
                    <a:pt x="36" y="44"/>
                    <a:pt x="29" y="46"/>
                  </a:cubicBezTo>
                  <a:cubicBezTo>
                    <a:pt x="26" y="46"/>
                    <a:pt x="27" y="49"/>
                    <a:pt x="27" y="51"/>
                  </a:cubicBezTo>
                  <a:cubicBezTo>
                    <a:pt x="29" y="60"/>
                    <a:pt x="25" y="67"/>
                    <a:pt x="22" y="75"/>
                  </a:cubicBezTo>
                  <a:cubicBezTo>
                    <a:pt x="22" y="76"/>
                    <a:pt x="22" y="77"/>
                    <a:pt x="21" y="77"/>
                  </a:cubicBezTo>
                  <a:cubicBezTo>
                    <a:pt x="20" y="77"/>
                    <a:pt x="19" y="76"/>
                    <a:pt x="19" y="75"/>
                  </a:cubicBezTo>
                  <a:cubicBezTo>
                    <a:pt x="19" y="71"/>
                    <a:pt x="16" y="71"/>
                    <a:pt x="13" y="71"/>
                  </a:cubicBezTo>
                  <a:cubicBezTo>
                    <a:pt x="8" y="71"/>
                    <a:pt x="6" y="69"/>
                    <a:pt x="9" y="65"/>
                  </a:cubicBezTo>
                  <a:cubicBezTo>
                    <a:pt x="12" y="60"/>
                    <a:pt x="6" y="62"/>
                    <a:pt x="5" y="59"/>
                  </a:cubicBezTo>
                  <a:cubicBezTo>
                    <a:pt x="7" y="56"/>
                    <a:pt x="10" y="54"/>
                    <a:pt x="5" y="49"/>
                  </a:cubicBezTo>
                  <a:cubicBezTo>
                    <a:pt x="1" y="44"/>
                    <a:pt x="0" y="36"/>
                    <a:pt x="3" y="29"/>
                  </a:cubicBezTo>
                  <a:cubicBezTo>
                    <a:pt x="5" y="23"/>
                    <a:pt x="7" y="16"/>
                    <a:pt x="15" y="17"/>
                  </a:cubicBezTo>
                  <a:cubicBezTo>
                    <a:pt x="16" y="17"/>
                    <a:pt x="16" y="17"/>
                    <a:pt x="17" y="16"/>
                  </a:cubicBezTo>
                  <a:cubicBezTo>
                    <a:pt x="20" y="11"/>
                    <a:pt x="24" y="13"/>
                    <a:pt x="28" y="18"/>
                  </a:cubicBezTo>
                  <a:cubicBezTo>
                    <a:pt x="28" y="17"/>
                    <a:pt x="28" y="14"/>
                    <a:pt x="28" y="13"/>
                  </a:cubicBezTo>
                  <a:cubicBezTo>
                    <a:pt x="28" y="11"/>
                    <a:pt x="28" y="9"/>
                    <a:pt x="28" y="8"/>
                  </a:cubicBezTo>
                  <a:cubicBezTo>
                    <a:pt x="28" y="7"/>
                    <a:pt x="28" y="0"/>
                    <a:pt x="30" y="1"/>
                  </a:cubicBezTo>
                  <a:cubicBezTo>
                    <a:pt x="32" y="3"/>
                    <a:pt x="32" y="8"/>
                    <a:pt x="32" y="10"/>
                  </a:cubicBezTo>
                  <a:cubicBezTo>
                    <a:pt x="33" y="15"/>
                    <a:pt x="33" y="20"/>
                    <a:pt x="32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4" name="Freeform 22">
              <a:extLst>
                <a:ext uri="{FF2B5EF4-FFF2-40B4-BE49-F238E27FC236}">
                  <a16:creationId xmlns:a16="http://schemas.microsoft.com/office/drawing/2014/main" id="{0D7CE04F-9737-4AEA-9D14-B60394C8C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488" y="4376738"/>
              <a:ext cx="14288" cy="20638"/>
            </a:xfrm>
            <a:custGeom>
              <a:avLst/>
              <a:gdLst>
                <a:gd name="T0" fmla="*/ 1 w 4"/>
                <a:gd name="T1" fmla="*/ 5 h 6"/>
                <a:gd name="T2" fmla="*/ 0 w 4"/>
                <a:gd name="T3" fmla="*/ 0 h 6"/>
                <a:gd name="T4" fmla="*/ 3 w 4"/>
                <a:gd name="T5" fmla="*/ 0 h 6"/>
                <a:gd name="T6" fmla="*/ 3 w 4"/>
                <a:gd name="T7" fmla="*/ 5 h 6"/>
                <a:gd name="T8" fmla="*/ 1 w 4"/>
                <a:gd name="T9" fmla="*/ 5 h 6"/>
                <a:gd name="T10" fmla="*/ 1 w 4"/>
                <a:gd name="T11" fmla="*/ 5 h 6"/>
                <a:gd name="T12" fmla="*/ 1 w 4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1" y="5"/>
                  </a:moveTo>
                  <a:cubicBezTo>
                    <a:pt x="0" y="4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1"/>
                    <a:pt x="4" y="4"/>
                    <a:pt x="3" y="5"/>
                  </a:cubicBezTo>
                  <a:cubicBezTo>
                    <a:pt x="2" y="6"/>
                    <a:pt x="2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5" name="Freeform 23">
              <a:extLst>
                <a:ext uri="{FF2B5EF4-FFF2-40B4-BE49-F238E27FC236}">
                  <a16:creationId xmlns:a16="http://schemas.microsoft.com/office/drawing/2014/main" id="{74EADDB6-B4E5-49AF-925B-D02BFA2E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038" y="4354513"/>
              <a:ext cx="25400" cy="19050"/>
            </a:xfrm>
            <a:custGeom>
              <a:avLst/>
              <a:gdLst>
                <a:gd name="T0" fmla="*/ 0 w 8"/>
                <a:gd name="T1" fmla="*/ 4 h 6"/>
                <a:gd name="T2" fmla="*/ 6 w 8"/>
                <a:gd name="T3" fmla="*/ 0 h 6"/>
                <a:gd name="T4" fmla="*/ 1 w 8"/>
                <a:gd name="T5" fmla="*/ 4 h 6"/>
                <a:gd name="T6" fmla="*/ 0 w 8"/>
                <a:gd name="T7" fmla="*/ 4 h 6"/>
                <a:gd name="T8" fmla="*/ 0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0" y="4"/>
                  </a:moveTo>
                  <a:cubicBezTo>
                    <a:pt x="2" y="3"/>
                    <a:pt x="4" y="1"/>
                    <a:pt x="6" y="0"/>
                  </a:cubicBezTo>
                  <a:cubicBezTo>
                    <a:pt x="8" y="4"/>
                    <a:pt x="4" y="6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6" name="Freeform 24">
              <a:extLst>
                <a:ext uri="{FF2B5EF4-FFF2-40B4-BE49-F238E27FC236}">
                  <a16:creationId xmlns:a16="http://schemas.microsoft.com/office/drawing/2014/main" id="{6FCF536A-7588-406E-AC1F-9D457376D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0574" y="257176"/>
              <a:ext cx="3978275" cy="4462462"/>
            </a:xfrm>
            <a:custGeom>
              <a:avLst/>
              <a:gdLst>
                <a:gd name="T0" fmla="*/ 1090 w 1220"/>
                <a:gd name="T1" fmla="*/ 640 h 1369"/>
                <a:gd name="T2" fmla="*/ 1120 w 1220"/>
                <a:gd name="T3" fmla="*/ 688 h 1369"/>
                <a:gd name="T4" fmla="*/ 1145 w 1220"/>
                <a:gd name="T5" fmla="*/ 732 h 1369"/>
                <a:gd name="T6" fmla="*/ 1064 w 1220"/>
                <a:gd name="T7" fmla="*/ 758 h 1369"/>
                <a:gd name="T8" fmla="*/ 994 w 1220"/>
                <a:gd name="T9" fmla="*/ 802 h 1369"/>
                <a:gd name="T10" fmla="*/ 948 w 1220"/>
                <a:gd name="T11" fmla="*/ 801 h 1369"/>
                <a:gd name="T12" fmla="*/ 879 w 1220"/>
                <a:gd name="T13" fmla="*/ 826 h 1369"/>
                <a:gd name="T14" fmla="*/ 826 w 1220"/>
                <a:gd name="T15" fmla="*/ 909 h 1369"/>
                <a:gd name="T16" fmla="*/ 802 w 1220"/>
                <a:gd name="T17" fmla="*/ 967 h 1369"/>
                <a:gd name="T18" fmla="*/ 857 w 1220"/>
                <a:gd name="T19" fmla="*/ 1063 h 1369"/>
                <a:gd name="T20" fmla="*/ 924 w 1220"/>
                <a:gd name="T21" fmla="*/ 1079 h 1369"/>
                <a:gd name="T22" fmla="*/ 933 w 1220"/>
                <a:gd name="T23" fmla="*/ 1130 h 1369"/>
                <a:gd name="T24" fmla="*/ 913 w 1220"/>
                <a:gd name="T25" fmla="*/ 1153 h 1369"/>
                <a:gd name="T26" fmla="*/ 957 w 1220"/>
                <a:gd name="T27" fmla="*/ 1240 h 1369"/>
                <a:gd name="T28" fmla="*/ 1038 w 1220"/>
                <a:gd name="T29" fmla="*/ 1320 h 1369"/>
                <a:gd name="T30" fmla="*/ 916 w 1220"/>
                <a:gd name="T31" fmla="*/ 1320 h 1369"/>
                <a:gd name="T32" fmla="*/ 823 w 1220"/>
                <a:gd name="T33" fmla="*/ 1339 h 1369"/>
                <a:gd name="T34" fmla="*/ 629 w 1220"/>
                <a:gd name="T35" fmla="*/ 1343 h 1369"/>
                <a:gd name="T36" fmla="*/ 614 w 1220"/>
                <a:gd name="T37" fmla="*/ 1284 h 1369"/>
                <a:gd name="T38" fmla="*/ 619 w 1220"/>
                <a:gd name="T39" fmla="*/ 1237 h 1369"/>
                <a:gd name="T40" fmla="*/ 600 w 1220"/>
                <a:gd name="T41" fmla="*/ 1196 h 1369"/>
                <a:gd name="T42" fmla="*/ 615 w 1220"/>
                <a:gd name="T43" fmla="*/ 1113 h 1369"/>
                <a:gd name="T44" fmla="*/ 541 w 1220"/>
                <a:gd name="T45" fmla="*/ 1086 h 1369"/>
                <a:gd name="T46" fmla="*/ 452 w 1220"/>
                <a:gd name="T47" fmla="*/ 1088 h 1369"/>
                <a:gd name="T48" fmla="*/ 394 w 1220"/>
                <a:gd name="T49" fmla="*/ 1051 h 1369"/>
                <a:gd name="T50" fmla="*/ 321 w 1220"/>
                <a:gd name="T51" fmla="*/ 1054 h 1369"/>
                <a:gd name="T52" fmla="*/ 315 w 1220"/>
                <a:gd name="T53" fmla="*/ 986 h 1369"/>
                <a:gd name="T54" fmla="*/ 258 w 1220"/>
                <a:gd name="T55" fmla="*/ 947 h 1369"/>
                <a:gd name="T56" fmla="*/ 203 w 1220"/>
                <a:gd name="T57" fmla="*/ 898 h 1369"/>
                <a:gd name="T58" fmla="*/ 159 w 1220"/>
                <a:gd name="T59" fmla="*/ 897 h 1369"/>
                <a:gd name="T60" fmla="*/ 120 w 1220"/>
                <a:gd name="T61" fmla="*/ 810 h 1369"/>
                <a:gd name="T62" fmla="*/ 119 w 1220"/>
                <a:gd name="T63" fmla="*/ 725 h 1369"/>
                <a:gd name="T64" fmla="*/ 131 w 1220"/>
                <a:gd name="T65" fmla="*/ 694 h 1369"/>
                <a:gd name="T66" fmla="*/ 93 w 1220"/>
                <a:gd name="T67" fmla="*/ 687 h 1369"/>
                <a:gd name="T68" fmla="*/ 104 w 1220"/>
                <a:gd name="T69" fmla="*/ 513 h 1369"/>
                <a:gd name="T70" fmla="*/ 75 w 1220"/>
                <a:gd name="T71" fmla="*/ 448 h 1369"/>
                <a:gd name="T72" fmla="*/ 36 w 1220"/>
                <a:gd name="T73" fmla="*/ 315 h 1369"/>
                <a:gd name="T74" fmla="*/ 20 w 1220"/>
                <a:gd name="T75" fmla="*/ 243 h 1369"/>
                <a:gd name="T76" fmla="*/ 60 w 1220"/>
                <a:gd name="T77" fmla="*/ 208 h 1369"/>
                <a:gd name="T78" fmla="*/ 75 w 1220"/>
                <a:gd name="T79" fmla="*/ 225 h 1369"/>
                <a:gd name="T80" fmla="*/ 184 w 1220"/>
                <a:gd name="T81" fmla="*/ 240 h 1369"/>
                <a:gd name="T82" fmla="*/ 259 w 1220"/>
                <a:gd name="T83" fmla="*/ 318 h 1369"/>
                <a:gd name="T84" fmla="*/ 108 w 1220"/>
                <a:gd name="T85" fmla="*/ 341 h 1369"/>
                <a:gd name="T86" fmla="*/ 114 w 1220"/>
                <a:gd name="T87" fmla="*/ 357 h 1369"/>
                <a:gd name="T88" fmla="*/ 165 w 1220"/>
                <a:gd name="T89" fmla="*/ 399 h 1369"/>
                <a:gd name="T90" fmla="*/ 225 w 1220"/>
                <a:gd name="T91" fmla="*/ 464 h 1369"/>
                <a:gd name="T92" fmla="*/ 251 w 1220"/>
                <a:gd name="T93" fmla="*/ 427 h 1369"/>
                <a:gd name="T94" fmla="*/ 241 w 1220"/>
                <a:gd name="T95" fmla="*/ 409 h 1369"/>
                <a:gd name="T96" fmla="*/ 304 w 1220"/>
                <a:gd name="T97" fmla="*/ 401 h 1369"/>
                <a:gd name="T98" fmla="*/ 292 w 1220"/>
                <a:gd name="T99" fmla="*/ 314 h 1369"/>
                <a:gd name="T100" fmla="*/ 333 w 1220"/>
                <a:gd name="T101" fmla="*/ 301 h 1369"/>
                <a:gd name="T102" fmla="*/ 313 w 1220"/>
                <a:gd name="T103" fmla="*/ 245 h 1369"/>
                <a:gd name="T104" fmla="*/ 316 w 1220"/>
                <a:gd name="T105" fmla="*/ 177 h 1369"/>
                <a:gd name="T106" fmla="*/ 328 w 1220"/>
                <a:gd name="T107" fmla="*/ 234 h 1369"/>
                <a:gd name="T108" fmla="*/ 386 w 1220"/>
                <a:gd name="T109" fmla="*/ 183 h 1369"/>
                <a:gd name="T110" fmla="*/ 430 w 1220"/>
                <a:gd name="T111" fmla="*/ 100 h 1369"/>
                <a:gd name="T112" fmla="*/ 468 w 1220"/>
                <a:gd name="T113" fmla="*/ 102 h 1369"/>
                <a:gd name="T114" fmla="*/ 507 w 1220"/>
                <a:gd name="T115" fmla="*/ 19 h 1369"/>
                <a:gd name="T116" fmla="*/ 543 w 1220"/>
                <a:gd name="T117" fmla="*/ 3 h 1369"/>
                <a:gd name="T118" fmla="*/ 1215 w 1220"/>
                <a:gd name="T119" fmla="*/ 370 h 1369"/>
                <a:gd name="T120" fmla="*/ 1138 w 1220"/>
                <a:gd name="T121" fmla="*/ 511 h 1369"/>
                <a:gd name="T122" fmla="*/ 1077 w 1220"/>
                <a:gd name="T123" fmla="*/ 574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0" h="1369">
                  <a:moveTo>
                    <a:pt x="1087" y="595"/>
                  </a:moveTo>
                  <a:cubicBezTo>
                    <a:pt x="1086" y="597"/>
                    <a:pt x="1086" y="598"/>
                    <a:pt x="1086" y="599"/>
                  </a:cubicBezTo>
                  <a:cubicBezTo>
                    <a:pt x="1085" y="601"/>
                    <a:pt x="1080" y="604"/>
                    <a:pt x="1084" y="606"/>
                  </a:cubicBezTo>
                  <a:cubicBezTo>
                    <a:pt x="1087" y="609"/>
                    <a:pt x="1091" y="613"/>
                    <a:pt x="1097" y="609"/>
                  </a:cubicBezTo>
                  <a:cubicBezTo>
                    <a:pt x="1101" y="605"/>
                    <a:pt x="1105" y="601"/>
                    <a:pt x="1112" y="602"/>
                  </a:cubicBezTo>
                  <a:cubicBezTo>
                    <a:pt x="1115" y="603"/>
                    <a:pt x="1115" y="603"/>
                    <a:pt x="1114" y="606"/>
                  </a:cubicBezTo>
                  <a:cubicBezTo>
                    <a:pt x="1112" y="612"/>
                    <a:pt x="1106" y="616"/>
                    <a:pt x="1101" y="618"/>
                  </a:cubicBezTo>
                  <a:cubicBezTo>
                    <a:pt x="1091" y="622"/>
                    <a:pt x="1091" y="631"/>
                    <a:pt x="1090" y="640"/>
                  </a:cubicBezTo>
                  <a:cubicBezTo>
                    <a:pt x="1089" y="642"/>
                    <a:pt x="1091" y="642"/>
                    <a:pt x="1093" y="643"/>
                  </a:cubicBezTo>
                  <a:cubicBezTo>
                    <a:pt x="1097" y="644"/>
                    <a:pt x="1101" y="645"/>
                    <a:pt x="1106" y="647"/>
                  </a:cubicBezTo>
                  <a:cubicBezTo>
                    <a:pt x="1111" y="648"/>
                    <a:pt x="1112" y="651"/>
                    <a:pt x="1109" y="656"/>
                  </a:cubicBezTo>
                  <a:cubicBezTo>
                    <a:pt x="1105" y="663"/>
                    <a:pt x="1102" y="669"/>
                    <a:pt x="1098" y="676"/>
                  </a:cubicBezTo>
                  <a:cubicBezTo>
                    <a:pt x="1096" y="679"/>
                    <a:pt x="1096" y="681"/>
                    <a:pt x="1098" y="683"/>
                  </a:cubicBezTo>
                  <a:cubicBezTo>
                    <a:pt x="1100" y="686"/>
                    <a:pt x="1102" y="686"/>
                    <a:pt x="1104" y="685"/>
                  </a:cubicBezTo>
                  <a:cubicBezTo>
                    <a:pt x="1108" y="684"/>
                    <a:pt x="1111" y="684"/>
                    <a:pt x="1113" y="687"/>
                  </a:cubicBezTo>
                  <a:cubicBezTo>
                    <a:pt x="1115" y="690"/>
                    <a:pt x="1117" y="689"/>
                    <a:pt x="1120" y="688"/>
                  </a:cubicBezTo>
                  <a:cubicBezTo>
                    <a:pt x="1127" y="685"/>
                    <a:pt x="1135" y="682"/>
                    <a:pt x="1143" y="679"/>
                  </a:cubicBezTo>
                  <a:cubicBezTo>
                    <a:pt x="1149" y="676"/>
                    <a:pt x="1154" y="680"/>
                    <a:pt x="1158" y="683"/>
                  </a:cubicBezTo>
                  <a:cubicBezTo>
                    <a:pt x="1161" y="684"/>
                    <a:pt x="1159" y="689"/>
                    <a:pt x="1159" y="691"/>
                  </a:cubicBezTo>
                  <a:cubicBezTo>
                    <a:pt x="1157" y="698"/>
                    <a:pt x="1158" y="703"/>
                    <a:pt x="1164" y="707"/>
                  </a:cubicBezTo>
                  <a:cubicBezTo>
                    <a:pt x="1167" y="709"/>
                    <a:pt x="1167" y="712"/>
                    <a:pt x="1165" y="715"/>
                  </a:cubicBezTo>
                  <a:cubicBezTo>
                    <a:pt x="1165" y="717"/>
                    <a:pt x="1164" y="719"/>
                    <a:pt x="1164" y="721"/>
                  </a:cubicBezTo>
                  <a:cubicBezTo>
                    <a:pt x="1162" y="727"/>
                    <a:pt x="1159" y="730"/>
                    <a:pt x="1153" y="729"/>
                  </a:cubicBezTo>
                  <a:cubicBezTo>
                    <a:pt x="1150" y="728"/>
                    <a:pt x="1147" y="730"/>
                    <a:pt x="1145" y="732"/>
                  </a:cubicBezTo>
                  <a:cubicBezTo>
                    <a:pt x="1141" y="736"/>
                    <a:pt x="1136" y="740"/>
                    <a:pt x="1131" y="745"/>
                  </a:cubicBezTo>
                  <a:cubicBezTo>
                    <a:pt x="1128" y="747"/>
                    <a:pt x="1126" y="748"/>
                    <a:pt x="1125" y="744"/>
                  </a:cubicBezTo>
                  <a:cubicBezTo>
                    <a:pt x="1122" y="739"/>
                    <a:pt x="1119" y="741"/>
                    <a:pt x="1115" y="744"/>
                  </a:cubicBezTo>
                  <a:cubicBezTo>
                    <a:pt x="1111" y="747"/>
                    <a:pt x="1109" y="752"/>
                    <a:pt x="1103" y="752"/>
                  </a:cubicBezTo>
                  <a:cubicBezTo>
                    <a:pt x="1099" y="752"/>
                    <a:pt x="1096" y="751"/>
                    <a:pt x="1096" y="747"/>
                  </a:cubicBezTo>
                  <a:cubicBezTo>
                    <a:pt x="1095" y="743"/>
                    <a:pt x="1092" y="742"/>
                    <a:pt x="1087" y="741"/>
                  </a:cubicBezTo>
                  <a:cubicBezTo>
                    <a:pt x="1078" y="740"/>
                    <a:pt x="1072" y="745"/>
                    <a:pt x="1066" y="750"/>
                  </a:cubicBezTo>
                  <a:cubicBezTo>
                    <a:pt x="1064" y="752"/>
                    <a:pt x="1064" y="755"/>
                    <a:pt x="1064" y="758"/>
                  </a:cubicBezTo>
                  <a:cubicBezTo>
                    <a:pt x="1063" y="762"/>
                    <a:pt x="1061" y="763"/>
                    <a:pt x="1058" y="762"/>
                  </a:cubicBezTo>
                  <a:cubicBezTo>
                    <a:pt x="1054" y="761"/>
                    <a:pt x="1052" y="762"/>
                    <a:pt x="1049" y="765"/>
                  </a:cubicBezTo>
                  <a:cubicBezTo>
                    <a:pt x="1044" y="770"/>
                    <a:pt x="1038" y="775"/>
                    <a:pt x="1033" y="779"/>
                  </a:cubicBezTo>
                  <a:cubicBezTo>
                    <a:pt x="1030" y="782"/>
                    <a:pt x="1029" y="784"/>
                    <a:pt x="1030" y="788"/>
                  </a:cubicBezTo>
                  <a:cubicBezTo>
                    <a:pt x="1030" y="791"/>
                    <a:pt x="1032" y="795"/>
                    <a:pt x="1029" y="799"/>
                  </a:cubicBezTo>
                  <a:cubicBezTo>
                    <a:pt x="1027" y="802"/>
                    <a:pt x="1027" y="807"/>
                    <a:pt x="1023" y="807"/>
                  </a:cubicBezTo>
                  <a:cubicBezTo>
                    <a:pt x="1016" y="808"/>
                    <a:pt x="1008" y="811"/>
                    <a:pt x="1001" y="806"/>
                  </a:cubicBezTo>
                  <a:cubicBezTo>
                    <a:pt x="999" y="805"/>
                    <a:pt x="997" y="804"/>
                    <a:pt x="994" y="802"/>
                  </a:cubicBezTo>
                  <a:cubicBezTo>
                    <a:pt x="992" y="801"/>
                    <a:pt x="990" y="798"/>
                    <a:pt x="986" y="802"/>
                  </a:cubicBezTo>
                  <a:cubicBezTo>
                    <a:pt x="983" y="806"/>
                    <a:pt x="983" y="809"/>
                    <a:pt x="986" y="812"/>
                  </a:cubicBezTo>
                  <a:cubicBezTo>
                    <a:pt x="989" y="814"/>
                    <a:pt x="991" y="817"/>
                    <a:pt x="993" y="820"/>
                  </a:cubicBezTo>
                  <a:cubicBezTo>
                    <a:pt x="994" y="821"/>
                    <a:pt x="997" y="822"/>
                    <a:pt x="994" y="824"/>
                  </a:cubicBezTo>
                  <a:cubicBezTo>
                    <a:pt x="992" y="826"/>
                    <a:pt x="991" y="823"/>
                    <a:pt x="990" y="822"/>
                  </a:cubicBezTo>
                  <a:cubicBezTo>
                    <a:pt x="985" y="815"/>
                    <a:pt x="978" y="812"/>
                    <a:pt x="970" y="808"/>
                  </a:cubicBezTo>
                  <a:cubicBezTo>
                    <a:pt x="968" y="807"/>
                    <a:pt x="966" y="806"/>
                    <a:pt x="964" y="807"/>
                  </a:cubicBezTo>
                  <a:cubicBezTo>
                    <a:pt x="958" y="807"/>
                    <a:pt x="953" y="806"/>
                    <a:pt x="948" y="801"/>
                  </a:cubicBezTo>
                  <a:cubicBezTo>
                    <a:pt x="943" y="797"/>
                    <a:pt x="930" y="799"/>
                    <a:pt x="925" y="804"/>
                  </a:cubicBezTo>
                  <a:cubicBezTo>
                    <a:pt x="925" y="804"/>
                    <a:pt x="924" y="805"/>
                    <a:pt x="924" y="805"/>
                  </a:cubicBezTo>
                  <a:cubicBezTo>
                    <a:pt x="915" y="813"/>
                    <a:pt x="915" y="813"/>
                    <a:pt x="906" y="806"/>
                  </a:cubicBezTo>
                  <a:cubicBezTo>
                    <a:pt x="903" y="804"/>
                    <a:pt x="901" y="803"/>
                    <a:pt x="899" y="805"/>
                  </a:cubicBezTo>
                  <a:cubicBezTo>
                    <a:pt x="898" y="806"/>
                    <a:pt x="896" y="807"/>
                    <a:pt x="895" y="807"/>
                  </a:cubicBezTo>
                  <a:cubicBezTo>
                    <a:pt x="889" y="809"/>
                    <a:pt x="887" y="813"/>
                    <a:pt x="890" y="819"/>
                  </a:cubicBezTo>
                  <a:cubicBezTo>
                    <a:pt x="893" y="824"/>
                    <a:pt x="890" y="827"/>
                    <a:pt x="885" y="828"/>
                  </a:cubicBezTo>
                  <a:cubicBezTo>
                    <a:pt x="882" y="829"/>
                    <a:pt x="880" y="829"/>
                    <a:pt x="879" y="826"/>
                  </a:cubicBezTo>
                  <a:cubicBezTo>
                    <a:pt x="877" y="821"/>
                    <a:pt x="874" y="822"/>
                    <a:pt x="870" y="825"/>
                  </a:cubicBezTo>
                  <a:cubicBezTo>
                    <a:pt x="869" y="827"/>
                    <a:pt x="867" y="828"/>
                    <a:pt x="865" y="829"/>
                  </a:cubicBezTo>
                  <a:cubicBezTo>
                    <a:pt x="858" y="833"/>
                    <a:pt x="853" y="837"/>
                    <a:pt x="856" y="847"/>
                  </a:cubicBezTo>
                  <a:cubicBezTo>
                    <a:pt x="858" y="852"/>
                    <a:pt x="848" y="867"/>
                    <a:pt x="843" y="869"/>
                  </a:cubicBezTo>
                  <a:cubicBezTo>
                    <a:pt x="835" y="872"/>
                    <a:pt x="835" y="872"/>
                    <a:pt x="839" y="879"/>
                  </a:cubicBezTo>
                  <a:cubicBezTo>
                    <a:pt x="841" y="882"/>
                    <a:pt x="841" y="885"/>
                    <a:pt x="838" y="887"/>
                  </a:cubicBezTo>
                  <a:cubicBezTo>
                    <a:pt x="834" y="892"/>
                    <a:pt x="830" y="897"/>
                    <a:pt x="826" y="902"/>
                  </a:cubicBezTo>
                  <a:cubicBezTo>
                    <a:pt x="824" y="904"/>
                    <a:pt x="824" y="907"/>
                    <a:pt x="826" y="909"/>
                  </a:cubicBezTo>
                  <a:cubicBezTo>
                    <a:pt x="832" y="917"/>
                    <a:pt x="837" y="924"/>
                    <a:pt x="843" y="931"/>
                  </a:cubicBezTo>
                  <a:cubicBezTo>
                    <a:pt x="847" y="936"/>
                    <a:pt x="848" y="940"/>
                    <a:pt x="845" y="945"/>
                  </a:cubicBezTo>
                  <a:cubicBezTo>
                    <a:pt x="844" y="948"/>
                    <a:pt x="843" y="950"/>
                    <a:pt x="842" y="953"/>
                  </a:cubicBezTo>
                  <a:cubicBezTo>
                    <a:pt x="838" y="952"/>
                    <a:pt x="835" y="949"/>
                    <a:pt x="832" y="947"/>
                  </a:cubicBezTo>
                  <a:cubicBezTo>
                    <a:pt x="824" y="939"/>
                    <a:pt x="814" y="936"/>
                    <a:pt x="804" y="933"/>
                  </a:cubicBezTo>
                  <a:cubicBezTo>
                    <a:pt x="800" y="931"/>
                    <a:pt x="799" y="933"/>
                    <a:pt x="799" y="936"/>
                  </a:cubicBezTo>
                  <a:cubicBezTo>
                    <a:pt x="799" y="943"/>
                    <a:pt x="800" y="950"/>
                    <a:pt x="803" y="956"/>
                  </a:cubicBezTo>
                  <a:cubicBezTo>
                    <a:pt x="805" y="960"/>
                    <a:pt x="804" y="963"/>
                    <a:pt x="802" y="967"/>
                  </a:cubicBezTo>
                  <a:cubicBezTo>
                    <a:pt x="799" y="970"/>
                    <a:pt x="799" y="972"/>
                    <a:pt x="800" y="976"/>
                  </a:cubicBezTo>
                  <a:cubicBezTo>
                    <a:pt x="803" y="982"/>
                    <a:pt x="805" y="988"/>
                    <a:pt x="807" y="995"/>
                  </a:cubicBezTo>
                  <a:cubicBezTo>
                    <a:pt x="808" y="999"/>
                    <a:pt x="810" y="1002"/>
                    <a:pt x="815" y="1002"/>
                  </a:cubicBezTo>
                  <a:cubicBezTo>
                    <a:pt x="820" y="1002"/>
                    <a:pt x="822" y="1006"/>
                    <a:pt x="819" y="1010"/>
                  </a:cubicBezTo>
                  <a:cubicBezTo>
                    <a:pt x="813" y="1018"/>
                    <a:pt x="816" y="1026"/>
                    <a:pt x="818" y="1034"/>
                  </a:cubicBezTo>
                  <a:cubicBezTo>
                    <a:pt x="822" y="1046"/>
                    <a:pt x="822" y="1046"/>
                    <a:pt x="834" y="1044"/>
                  </a:cubicBezTo>
                  <a:cubicBezTo>
                    <a:pt x="842" y="1042"/>
                    <a:pt x="846" y="1042"/>
                    <a:pt x="849" y="1052"/>
                  </a:cubicBezTo>
                  <a:cubicBezTo>
                    <a:pt x="850" y="1057"/>
                    <a:pt x="854" y="1060"/>
                    <a:pt x="857" y="1063"/>
                  </a:cubicBezTo>
                  <a:cubicBezTo>
                    <a:pt x="859" y="1064"/>
                    <a:pt x="863" y="1065"/>
                    <a:pt x="865" y="1065"/>
                  </a:cubicBezTo>
                  <a:cubicBezTo>
                    <a:pt x="870" y="1065"/>
                    <a:pt x="867" y="1061"/>
                    <a:pt x="868" y="1059"/>
                  </a:cubicBezTo>
                  <a:cubicBezTo>
                    <a:pt x="868" y="1057"/>
                    <a:pt x="869" y="1057"/>
                    <a:pt x="871" y="1057"/>
                  </a:cubicBezTo>
                  <a:cubicBezTo>
                    <a:pt x="876" y="1058"/>
                    <a:pt x="879" y="1055"/>
                    <a:pt x="882" y="1052"/>
                  </a:cubicBezTo>
                  <a:cubicBezTo>
                    <a:pt x="885" y="1049"/>
                    <a:pt x="888" y="1049"/>
                    <a:pt x="891" y="1051"/>
                  </a:cubicBezTo>
                  <a:cubicBezTo>
                    <a:pt x="895" y="1054"/>
                    <a:pt x="899" y="1059"/>
                    <a:pt x="906" y="1058"/>
                  </a:cubicBezTo>
                  <a:cubicBezTo>
                    <a:pt x="908" y="1058"/>
                    <a:pt x="909" y="1060"/>
                    <a:pt x="910" y="1061"/>
                  </a:cubicBezTo>
                  <a:cubicBezTo>
                    <a:pt x="915" y="1067"/>
                    <a:pt x="920" y="1073"/>
                    <a:pt x="924" y="1079"/>
                  </a:cubicBezTo>
                  <a:cubicBezTo>
                    <a:pt x="928" y="1083"/>
                    <a:pt x="926" y="1086"/>
                    <a:pt x="921" y="1087"/>
                  </a:cubicBezTo>
                  <a:cubicBezTo>
                    <a:pt x="918" y="1088"/>
                    <a:pt x="913" y="1085"/>
                    <a:pt x="911" y="1089"/>
                  </a:cubicBezTo>
                  <a:cubicBezTo>
                    <a:pt x="910" y="1092"/>
                    <a:pt x="911" y="1096"/>
                    <a:pt x="911" y="1099"/>
                  </a:cubicBezTo>
                  <a:cubicBezTo>
                    <a:pt x="910" y="1104"/>
                    <a:pt x="913" y="1106"/>
                    <a:pt x="916" y="1108"/>
                  </a:cubicBezTo>
                  <a:cubicBezTo>
                    <a:pt x="919" y="1110"/>
                    <a:pt x="921" y="1107"/>
                    <a:pt x="923" y="1106"/>
                  </a:cubicBezTo>
                  <a:cubicBezTo>
                    <a:pt x="931" y="1101"/>
                    <a:pt x="935" y="1103"/>
                    <a:pt x="936" y="1113"/>
                  </a:cubicBezTo>
                  <a:cubicBezTo>
                    <a:pt x="937" y="1116"/>
                    <a:pt x="937" y="1120"/>
                    <a:pt x="938" y="1123"/>
                  </a:cubicBezTo>
                  <a:cubicBezTo>
                    <a:pt x="938" y="1127"/>
                    <a:pt x="936" y="1129"/>
                    <a:pt x="933" y="1130"/>
                  </a:cubicBezTo>
                  <a:cubicBezTo>
                    <a:pt x="931" y="1131"/>
                    <a:pt x="930" y="1128"/>
                    <a:pt x="929" y="1127"/>
                  </a:cubicBezTo>
                  <a:cubicBezTo>
                    <a:pt x="927" y="1125"/>
                    <a:pt x="926" y="1123"/>
                    <a:pt x="923" y="1123"/>
                  </a:cubicBezTo>
                  <a:cubicBezTo>
                    <a:pt x="921" y="1123"/>
                    <a:pt x="919" y="1122"/>
                    <a:pt x="919" y="1120"/>
                  </a:cubicBezTo>
                  <a:cubicBezTo>
                    <a:pt x="920" y="1115"/>
                    <a:pt x="917" y="1115"/>
                    <a:pt x="913" y="1117"/>
                  </a:cubicBezTo>
                  <a:cubicBezTo>
                    <a:pt x="909" y="1118"/>
                    <a:pt x="902" y="1118"/>
                    <a:pt x="901" y="1121"/>
                  </a:cubicBezTo>
                  <a:cubicBezTo>
                    <a:pt x="900" y="1124"/>
                    <a:pt x="907" y="1126"/>
                    <a:pt x="909" y="1129"/>
                  </a:cubicBezTo>
                  <a:cubicBezTo>
                    <a:pt x="913" y="1134"/>
                    <a:pt x="916" y="1139"/>
                    <a:pt x="913" y="1145"/>
                  </a:cubicBezTo>
                  <a:cubicBezTo>
                    <a:pt x="912" y="1148"/>
                    <a:pt x="912" y="1151"/>
                    <a:pt x="913" y="1153"/>
                  </a:cubicBezTo>
                  <a:cubicBezTo>
                    <a:pt x="914" y="1159"/>
                    <a:pt x="914" y="1165"/>
                    <a:pt x="916" y="1171"/>
                  </a:cubicBezTo>
                  <a:cubicBezTo>
                    <a:pt x="919" y="1178"/>
                    <a:pt x="917" y="1185"/>
                    <a:pt x="916" y="1192"/>
                  </a:cubicBezTo>
                  <a:cubicBezTo>
                    <a:pt x="913" y="1204"/>
                    <a:pt x="918" y="1213"/>
                    <a:pt x="924" y="1222"/>
                  </a:cubicBezTo>
                  <a:cubicBezTo>
                    <a:pt x="924" y="1224"/>
                    <a:pt x="926" y="1224"/>
                    <a:pt x="927" y="1223"/>
                  </a:cubicBezTo>
                  <a:cubicBezTo>
                    <a:pt x="932" y="1220"/>
                    <a:pt x="936" y="1223"/>
                    <a:pt x="940" y="1225"/>
                  </a:cubicBezTo>
                  <a:cubicBezTo>
                    <a:pt x="944" y="1227"/>
                    <a:pt x="947" y="1229"/>
                    <a:pt x="950" y="1230"/>
                  </a:cubicBezTo>
                  <a:cubicBezTo>
                    <a:pt x="953" y="1231"/>
                    <a:pt x="955" y="1233"/>
                    <a:pt x="955" y="1236"/>
                  </a:cubicBezTo>
                  <a:cubicBezTo>
                    <a:pt x="956" y="1237"/>
                    <a:pt x="956" y="1239"/>
                    <a:pt x="957" y="1240"/>
                  </a:cubicBezTo>
                  <a:cubicBezTo>
                    <a:pt x="959" y="1244"/>
                    <a:pt x="963" y="1247"/>
                    <a:pt x="966" y="1247"/>
                  </a:cubicBezTo>
                  <a:cubicBezTo>
                    <a:pt x="970" y="1246"/>
                    <a:pt x="968" y="1241"/>
                    <a:pt x="968" y="1238"/>
                  </a:cubicBezTo>
                  <a:cubicBezTo>
                    <a:pt x="968" y="1237"/>
                    <a:pt x="968" y="1236"/>
                    <a:pt x="969" y="1235"/>
                  </a:cubicBezTo>
                  <a:cubicBezTo>
                    <a:pt x="970" y="1237"/>
                    <a:pt x="970" y="1238"/>
                    <a:pt x="970" y="1240"/>
                  </a:cubicBezTo>
                  <a:cubicBezTo>
                    <a:pt x="968" y="1251"/>
                    <a:pt x="974" y="1260"/>
                    <a:pt x="979" y="1270"/>
                  </a:cubicBezTo>
                  <a:cubicBezTo>
                    <a:pt x="980" y="1272"/>
                    <a:pt x="983" y="1273"/>
                    <a:pt x="984" y="1274"/>
                  </a:cubicBezTo>
                  <a:cubicBezTo>
                    <a:pt x="1001" y="1284"/>
                    <a:pt x="1018" y="1293"/>
                    <a:pt x="1034" y="1303"/>
                  </a:cubicBezTo>
                  <a:cubicBezTo>
                    <a:pt x="1041" y="1307"/>
                    <a:pt x="1043" y="1313"/>
                    <a:pt x="1038" y="1320"/>
                  </a:cubicBezTo>
                  <a:cubicBezTo>
                    <a:pt x="1034" y="1325"/>
                    <a:pt x="1033" y="1330"/>
                    <a:pt x="1035" y="1336"/>
                  </a:cubicBezTo>
                  <a:cubicBezTo>
                    <a:pt x="1036" y="1341"/>
                    <a:pt x="1034" y="1343"/>
                    <a:pt x="1029" y="1346"/>
                  </a:cubicBezTo>
                  <a:cubicBezTo>
                    <a:pt x="1021" y="1352"/>
                    <a:pt x="1013" y="1351"/>
                    <a:pt x="1006" y="1345"/>
                  </a:cubicBezTo>
                  <a:cubicBezTo>
                    <a:pt x="998" y="1338"/>
                    <a:pt x="990" y="1337"/>
                    <a:pt x="980" y="1338"/>
                  </a:cubicBezTo>
                  <a:cubicBezTo>
                    <a:pt x="968" y="1341"/>
                    <a:pt x="957" y="1336"/>
                    <a:pt x="945" y="1336"/>
                  </a:cubicBezTo>
                  <a:cubicBezTo>
                    <a:pt x="942" y="1335"/>
                    <a:pt x="942" y="1332"/>
                    <a:pt x="941" y="1330"/>
                  </a:cubicBezTo>
                  <a:cubicBezTo>
                    <a:pt x="938" y="1321"/>
                    <a:pt x="938" y="1321"/>
                    <a:pt x="929" y="1323"/>
                  </a:cubicBezTo>
                  <a:cubicBezTo>
                    <a:pt x="924" y="1323"/>
                    <a:pt x="919" y="1326"/>
                    <a:pt x="916" y="1320"/>
                  </a:cubicBezTo>
                  <a:cubicBezTo>
                    <a:pt x="914" y="1318"/>
                    <a:pt x="913" y="1319"/>
                    <a:pt x="911" y="1320"/>
                  </a:cubicBezTo>
                  <a:cubicBezTo>
                    <a:pt x="905" y="1323"/>
                    <a:pt x="899" y="1326"/>
                    <a:pt x="893" y="1328"/>
                  </a:cubicBezTo>
                  <a:cubicBezTo>
                    <a:pt x="891" y="1329"/>
                    <a:pt x="889" y="1331"/>
                    <a:pt x="888" y="1332"/>
                  </a:cubicBezTo>
                  <a:cubicBezTo>
                    <a:pt x="884" y="1337"/>
                    <a:pt x="881" y="1342"/>
                    <a:pt x="878" y="1346"/>
                  </a:cubicBezTo>
                  <a:cubicBezTo>
                    <a:pt x="875" y="1350"/>
                    <a:pt x="870" y="1350"/>
                    <a:pt x="867" y="1346"/>
                  </a:cubicBezTo>
                  <a:cubicBezTo>
                    <a:pt x="865" y="1342"/>
                    <a:pt x="861" y="1341"/>
                    <a:pt x="856" y="1340"/>
                  </a:cubicBezTo>
                  <a:cubicBezTo>
                    <a:pt x="847" y="1340"/>
                    <a:pt x="838" y="1338"/>
                    <a:pt x="829" y="1337"/>
                  </a:cubicBezTo>
                  <a:cubicBezTo>
                    <a:pt x="827" y="1337"/>
                    <a:pt x="825" y="1336"/>
                    <a:pt x="823" y="1339"/>
                  </a:cubicBezTo>
                  <a:cubicBezTo>
                    <a:pt x="820" y="1343"/>
                    <a:pt x="816" y="1345"/>
                    <a:pt x="811" y="1343"/>
                  </a:cubicBezTo>
                  <a:cubicBezTo>
                    <a:pt x="807" y="1342"/>
                    <a:pt x="804" y="1344"/>
                    <a:pt x="801" y="1346"/>
                  </a:cubicBezTo>
                  <a:cubicBezTo>
                    <a:pt x="790" y="1355"/>
                    <a:pt x="777" y="1357"/>
                    <a:pt x="763" y="1357"/>
                  </a:cubicBezTo>
                  <a:cubicBezTo>
                    <a:pt x="761" y="1357"/>
                    <a:pt x="759" y="1357"/>
                    <a:pt x="758" y="1356"/>
                  </a:cubicBezTo>
                  <a:cubicBezTo>
                    <a:pt x="745" y="1351"/>
                    <a:pt x="735" y="1355"/>
                    <a:pt x="726" y="1364"/>
                  </a:cubicBezTo>
                  <a:cubicBezTo>
                    <a:pt x="723" y="1367"/>
                    <a:pt x="712" y="1369"/>
                    <a:pt x="707" y="1365"/>
                  </a:cubicBezTo>
                  <a:cubicBezTo>
                    <a:pt x="695" y="1353"/>
                    <a:pt x="678" y="1353"/>
                    <a:pt x="663" y="1350"/>
                  </a:cubicBezTo>
                  <a:cubicBezTo>
                    <a:pt x="652" y="1347"/>
                    <a:pt x="640" y="1345"/>
                    <a:pt x="629" y="1343"/>
                  </a:cubicBezTo>
                  <a:cubicBezTo>
                    <a:pt x="626" y="1342"/>
                    <a:pt x="623" y="1342"/>
                    <a:pt x="621" y="1346"/>
                  </a:cubicBezTo>
                  <a:cubicBezTo>
                    <a:pt x="620" y="1349"/>
                    <a:pt x="618" y="1349"/>
                    <a:pt x="615" y="1348"/>
                  </a:cubicBezTo>
                  <a:cubicBezTo>
                    <a:pt x="611" y="1345"/>
                    <a:pt x="606" y="1343"/>
                    <a:pt x="604" y="1337"/>
                  </a:cubicBezTo>
                  <a:cubicBezTo>
                    <a:pt x="603" y="1332"/>
                    <a:pt x="597" y="1334"/>
                    <a:pt x="593" y="1334"/>
                  </a:cubicBezTo>
                  <a:cubicBezTo>
                    <a:pt x="588" y="1333"/>
                    <a:pt x="588" y="1331"/>
                    <a:pt x="588" y="1327"/>
                  </a:cubicBezTo>
                  <a:cubicBezTo>
                    <a:pt x="588" y="1325"/>
                    <a:pt x="590" y="1323"/>
                    <a:pt x="592" y="1323"/>
                  </a:cubicBezTo>
                  <a:cubicBezTo>
                    <a:pt x="604" y="1319"/>
                    <a:pt x="609" y="1311"/>
                    <a:pt x="611" y="1298"/>
                  </a:cubicBezTo>
                  <a:cubicBezTo>
                    <a:pt x="611" y="1294"/>
                    <a:pt x="613" y="1289"/>
                    <a:pt x="614" y="1284"/>
                  </a:cubicBezTo>
                  <a:cubicBezTo>
                    <a:pt x="615" y="1277"/>
                    <a:pt x="617" y="1272"/>
                    <a:pt x="625" y="1271"/>
                  </a:cubicBezTo>
                  <a:cubicBezTo>
                    <a:pt x="627" y="1271"/>
                    <a:pt x="628" y="1271"/>
                    <a:pt x="628" y="1269"/>
                  </a:cubicBezTo>
                  <a:cubicBezTo>
                    <a:pt x="629" y="1266"/>
                    <a:pt x="627" y="1266"/>
                    <a:pt x="626" y="1265"/>
                  </a:cubicBezTo>
                  <a:cubicBezTo>
                    <a:pt x="618" y="1261"/>
                    <a:pt x="611" y="1256"/>
                    <a:pt x="601" y="1258"/>
                  </a:cubicBezTo>
                  <a:cubicBezTo>
                    <a:pt x="598" y="1259"/>
                    <a:pt x="596" y="1257"/>
                    <a:pt x="595" y="1254"/>
                  </a:cubicBezTo>
                  <a:cubicBezTo>
                    <a:pt x="594" y="1251"/>
                    <a:pt x="597" y="1251"/>
                    <a:pt x="598" y="1250"/>
                  </a:cubicBezTo>
                  <a:cubicBezTo>
                    <a:pt x="604" y="1246"/>
                    <a:pt x="610" y="1243"/>
                    <a:pt x="617" y="1242"/>
                  </a:cubicBezTo>
                  <a:cubicBezTo>
                    <a:pt x="621" y="1241"/>
                    <a:pt x="622" y="1240"/>
                    <a:pt x="619" y="1237"/>
                  </a:cubicBezTo>
                  <a:cubicBezTo>
                    <a:pt x="614" y="1232"/>
                    <a:pt x="615" y="1229"/>
                    <a:pt x="620" y="1225"/>
                  </a:cubicBezTo>
                  <a:cubicBezTo>
                    <a:pt x="626" y="1222"/>
                    <a:pt x="630" y="1217"/>
                    <a:pt x="635" y="1213"/>
                  </a:cubicBezTo>
                  <a:cubicBezTo>
                    <a:pt x="636" y="1212"/>
                    <a:pt x="638" y="1211"/>
                    <a:pt x="637" y="1209"/>
                  </a:cubicBezTo>
                  <a:cubicBezTo>
                    <a:pt x="637" y="1206"/>
                    <a:pt x="635" y="1207"/>
                    <a:pt x="633" y="1207"/>
                  </a:cubicBezTo>
                  <a:cubicBezTo>
                    <a:pt x="621" y="1208"/>
                    <a:pt x="608" y="1207"/>
                    <a:pt x="601" y="1220"/>
                  </a:cubicBezTo>
                  <a:cubicBezTo>
                    <a:pt x="600" y="1220"/>
                    <a:pt x="600" y="1219"/>
                    <a:pt x="600" y="1219"/>
                  </a:cubicBezTo>
                  <a:cubicBezTo>
                    <a:pt x="598" y="1213"/>
                    <a:pt x="597" y="1208"/>
                    <a:pt x="596" y="1203"/>
                  </a:cubicBezTo>
                  <a:cubicBezTo>
                    <a:pt x="595" y="1199"/>
                    <a:pt x="598" y="1197"/>
                    <a:pt x="600" y="1196"/>
                  </a:cubicBezTo>
                  <a:cubicBezTo>
                    <a:pt x="604" y="1193"/>
                    <a:pt x="606" y="1190"/>
                    <a:pt x="605" y="1185"/>
                  </a:cubicBezTo>
                  <a:cubicBezTo>
                    <a:pt x="605" y="1182"/>
                    <a:pt x="606" y="1180"/>
                    <a:pt x="609" y="1180"/>
                  </a:cubicBezTo>
                  <a:cubicBezTo>
                    <a:pt x="616" y="1179"/>
                    <a:pt x="623" y="1177"/>
                    <a:pt x="629" y="1176"/>
                  </a:cubicBezTo>
                  <a:cubicBezTo>
                    <a:pt x="633" y="1176"/>
                    <a:pt x="634" y="1175"/>
                    <a:pt x="633" y="1171"/>
                  </a:cubicBezTo>
                  <a:cubicBezTo>
                    <a:pt x="633" y="1164"/>
                    <a:pt x="632" y="1157"/>
                    <a:pt x="631" y="1150"/>
                  </a:cubicBezTo>
                  <a:cubicBezTo>
                    <a:pt x="631" y="1144"/>
                    <a:pt x="626" y="1143"/>
                    <a:pt x="623" y="1140"/>
                  </a:cubicBezTo>
                  <a:cubicBezTo>
                    <a:pt x="615" y="1134"/>
                    <a:pt x="615" y="1134"/>
                    <a:pt x="619" y="1125"/>
                  </a:cubicBezTo>
                  <a:cubicBezTo>
                    <a:pt x="624" y="1117"/>
                    <a:pt x="624" y="1117"/>
                    <a:pt x="615" y="1113"/>
                  </a:cubicBezTo>
                  <a:cubicBezTo>
                    <a:pt x="621" y="1106"/>
                    <a:pt x="620" y="1098"/>
                    <a:pt x="615" y="1090"/>
                  </a:cubicBezTo>
                  <a:cubicBezTo>
                    <a:pt x="615" y="1090"/>
                    <a:pt x="615" y="1090"/>
                    <a:pt x="615" y="1089"/>
                  </a:cubicBezTo>
                  <a:cubicBezTo>
                    <a:pt x="613" y="1086"/>
                    <a:pt x="611" y="1080"/>
                    <a:pt x="608" y="1079"/>
                  </a:cubicBezTo>
                  <a:cubicBezTo>
                    <a:pt x="605" y="1078"/>
                    <a:pt x="601" y="1082"/>
                    <a:pt x="597" y="1084"/>
                  </a:cubicBezTo>
                  <a:cubicBezTo>
                    <a:pt x="595" y="1086"/>
                    <a:pt x="593" y="1085"/>
                    <a:pt x="590" y="1084"/>
                  </a:cubicBezTo>
                  <a:cubicBezTo>
                    <a:pt x="585" y="1081"/>
                    <a:pt x="579" y="1080"/>
                    <a:pt x="574" y="1084"/>
                  </a:cubicBezTo>
                  <a:cubicBezTo>
                    <a:pt x="568" y="1087"/>
                    <a:pt x="562" y="1085"/>
                    <a:pt x="557" y="1084"/>
                  </a:cubicBezTo>
                  <a:cubicBezTo>
                    <a:pt x="551" y="1082"/>
                    <a:pt x="546" y="1083"/>
                    <a:pt x="541" y="1086"/>
                  </a:cubicBezTo>
                  <a:cubicBezTo>
                    <a:pt x="537" y="1088"/>
                    <a:pt x="534" y="1087"/>
                    <a:pt x="530" y="1085"/>
                  </a:cubicBezTo>
                  <a:cubicBezTo>
                    <a:pt x="525" y="1081"/>
                    <a:pt x="520" y="1079"/>
                    <a:pt x="515" y="1075"/>
                  </a:cubicBezTo>
                  <a:cubicBezTo>
                    <a:pt x="512" y="1073"/>
                    <a:pt x="510" y="1074"/>
                    <a:pt x="507" y="1076"/>
                  </a:cubicBezTo>
                  <a:cubicBezTo>
                    <a:pt x="502" y="1081"/>
                    <a:pt x="495" y="1085"/>
                    <a:pt x="490" y="1090"/>
                  </a:cubicBezTo>
                  <a:cubicBezTo>
                    <a:pt x="486" y="1093"/>
                    <a:pt x="483" y="1093"/>
                    <a:pt x="480" y="1090"/>
                  </a:cubicBezTo>
                  <a:cubicBezTo>
                    <a:pt x="475" y="1087"/>
                    <a:pt x="471" y="1087"/>
                    <a:pt x="468" y="1092"/>
                  </a:cubicBezTo>
                  <a:cubicBezTo>
                    <a:pt x="465" y="1096"/>
                    <a:pt x="457" y="1096"/>
                    <a:pt x="453" y="1093"/>
                  </a:cubicBezTo>
                  <a:cubicBezTo>
                    <a:pt x="451" y="1092"/>
                    <a:pt x="452" y="1090"/>
                    <a:pt x="452" y="1088"/>
                  </a:cubicBezTo>
                  <a:cubicBezTo>
                    <a:pt x="452" y="1085"/>
                    <a:pt x="451" y="1082"/>
                    <a:pt x="448" y="1080"/>
                  </a:cubicBezTo>
                  <a:cubicBezTo>
                    <a:pt x="443" y="1075"/>
                    <a:pt x="438" y="1071"/>
                    <a:pt x="433" y="1066"/>
                  </a:cubicBezTo>
                  <a:cubicBezTo>
                    <a:pt x="431" y="1063"/>
                    <a:pt x="429" y="1063"/>
                    <a:pt x="426" y="1065"/>
                  </a:cubicBezTo>
                  <a:cubicBezTo>
                    <a:pt x="418" y="1069"/>
                    <a:pt x="409" y="1073"/>
                    <a:pt x="399" y="1073"/>
                  </a:cubicBezTo>
                  <a:cubicBezTo>
                    <a:pt x="396" y="1073"/>
                    <a:pt x="387" y="1064"/>
                    <a:pt x="387" y="1060"/>
                  </a:cubicBezTo>
                  <a:cubicBezTo>
                    <a:pt x="387" y="1059"/>
                    <a:pt x="388" y="1058"/>
                    <a:pt x="389" y="1058"/>
                  </a:cubicBezTo>
                  <a:cubicBezTo>
                    <a:pt x="392" y="1056"/>
                    <a:pt x="394" y="1054"/>
                    <a:pt x="396" y="1052"/>
                  </a:cubicBezTo>
                  <a:cubicBezTo>
                    <a:pt x="395" y="1052"/>
                    <a:pt x="395" y="1051"/>
                    <a:pt x="394" y="1051"/>
                  </a:cubicBezTo>
                  <a:cubicBezTo>
                    <a:pt x="382" y="1046"/>
                    <a:pt x="373" y="1040"/>
                    <a:pt x="369" y="1027"/>
                  </a:cubicBezTo>
                  <a:cubicBezTo>
                    <a:pt x="368" y="1023"/>
                    <a:pt x="366" y="1024"/>
                    <a:pt x="364" y="1026"/>
                  </a:cubicBezTo>
                  <a:cubicBezTo>
                    <a:pt x="360" y="1031"/>
                    <a:pt x="355" y="1033"/>
                    <a:pt x="349" y="1031"/>
                  </a:cubicBezTo>
                  <a:cubicBezTo>
                    <a:pt x="346" y="1030"/>
                    <a:pt x="344" y="1032"/>
                    <a:pt x="343" y="1035"/>
                  </a:cubicBezTo>
                  <a:cubicBezTo>
                    <a:pt x="342" y="1042"/>
                    <a:pt x="337" y="1044"/>
                    <a:pt x="331" y="1042"/>
                  </a:cubicBezTo>
                  <a:cubicBezTo>
                    <a:pt x="330" y="1042"/>
                    <a:pt x="329" y="1042"/>
                    <a:pt x="328" y="1042"/>
                  </a:cubicBezTo>
                  <a:cubicBezTo>
                    <a:pt x="323" y="1041"/>
                    <a:pt x="322" y="1042"/>
                    <a:pt x="323" y="1047"/>
                  </a:cubicBezTo>
                  <a:cubicBezTo>
                    <a:pt x="323" y="1049"/>
                    <a:pt x="326" y="1053"/>
                    <a:pt x="321" y="1054"/>
                  </a:cubicBezTo>
                  <a:cubicBezTo>
                    <a:pt x="316" y="1055"/>
                    <a:pt x="311" y="1060"/>
                    <a:pt x="307" y="1053"/>
                  </a:cubicBezTo>
                  <a:cubicBezTo>
                    <a:pt x="304" y="1049"/>
                    <a:pt x="301" y="1045"/>
                    <a:pt x="299" y="1041"/>
                  </a:cubicBezTo>
                  <a:cubicBezTo>
                    <a:pt x="297" y="1033"/>
                    <a:pt x="294" y="1027"/>
                    <a:pt x="287" y="1024"/>
                  </a:cubicBezTo>
                  <a:cubicBezTo>
                    <a:pt x="284" y="1022"/>
                    <a:pt x="283" y="1018"/>
                    <a:pt x="285" y="1015"/>
                  </a:cubicBezTo>
                  <a:cubicBezTo>
                    <a:pt x="286" y="1012"/>
                    <a:pt x="289" y="1013"/>
                    <a:pt x="292" y="1014"/>
                  </a:cubicBezTo>
                  <a:cubicBezTo>
                    <a:pt x="299" y="1017"/>
                    <a:pt x="309" y="1013"/>
                    <a:pt x="313" y="1008"/>
                  </a:cubicBezTo>
                  <a:cubicBezTo>
                    <a:pt x="315" y="1004"/>
                    <a:pt x="318" y="1001"/>
                    <a:pt x="320" y="998"/>
                  </a:cubicBezTo>
                  <a:cubicBezTo>
                    <a:pt x="324" y="992"/>
                    <a:pt x="321" y="987"/>
                    <a:pt x="315" y="986"/>
                  </a:cubicBezTo>
                  <a:cubicBezTo>
                    <a:pt x="311" y="986"/>
                    <a:pt x="309" y="984"/>
                    <a:pt x="309" y="980"/>
                  </a:cubicBezTo>
                  <a:cubicBezTo>
                    <a:pt x="309" y="977"/>
                    <a:pt x="308" y="976"/>
                    <a:pt x="306" y="976"/>
                  </a:cubicBezTo>
                  <a:cubicBezTo>
                    <a:pt x="299" y="975"/>
                    <a:pt x="293" y="972"/>
                    <a:pt x="287" y="977"/>
                  </a:cubicBezTo>
                  <a:cubicBezTo>
                    <a:pt x="287" y="976"/>
                    <a:pt x="286" y="976"/>
                    <a:pt x="286" y="975"/>
                  </a:cubicBezTo>
                  <a:cubicBezTo>
                    <a:pt x="286" y="965"/>
                    <a:pt x="286" y="965"/>
                    <a:pt x="276" y="964"/>
                  </a:cubicBezTo>
                  <a:cubicBezTo>
                    <a:pt x="271" y="964"/>
                    <a:pt x="268" y="962"/>
                    <a:pt x="267" y="958"/>
                  </a:cubicBezTo>
                  <a:cubicBezTo>
                    <a:pt x="266" y="955"/>
                    <a:pt x="265" y="954"/>
                    <a:pt x="263" y="953"/>
                  </a:cubicBezTo>
                  <a:cubicBezTo>
                    <a:pt x="260" y="952"/>
                    <a:pt x="258" y="950"/>
                    <a:pt x="258" y="947"/>
                  </a:cubicBezTo>
                  <a:cubicBezTo>
                    <a:pt x="258" y="943"/>
                    <a:pt x="254" y="943"/>
                    <a:pt x="252" y="943"/>
                  </a:cubicBezTo>
                  <a:cubicBezTo>
                    <a:pt x="247" y="941"/>
                    <a:pt x="245" y="939"/>
                    <a:pt x="247" y="934"/>
                  </a:cubicBezTo>
                  <a:cubicBezTo>
                    <a:pt x="249" y="929"/>
                    <a:pt x="247" y="924"/>
                    <a:pt x="243" y="920"/>
                  </a:cubicBezTo>
                  <a:cubicBezTo>
                    <a:pt x="241" y="919"/>
                    <a:pt x="241" y="917"/>
                    <a:pt x="241" y="914"/>
                  </a:cubicBezTo>
                  <a:cubicBezTo>
                    <a:pt x="243" y="909"/>
                    <a:pt x="240" y="905"/>
                    <a:pt x="239" y="901"/>
                  </a:cubicBezTo>
                  <a:cubicBezTo>
                    <a:pt x="238" y="900"/>
                    <a:pt x="237" y="899"/>
                    <a:pt x="236" y="900"/>
                  </a:cubicBezTo>
                  <a:cubicBezTo>
                    <a:pt x="232" y="902"/>
                    <a:pt x="229" y="900"/>
                    <a:pt x="226" y="897"/>
                  </a:cubicBezTo>
                  <a:cubicBezTo>
                    <a:pt x="219" y="892"/>
                    <a:pt x="210" y="893"/>
                    <a:pt x="203" y="898"/>
                  </a:cubicBezTo>
                  <a:cubicBezTo>
                    <a:pt x="203" y="898"/>
                    <a:pt x="203" y="899"/>
                    <a:pt x="202" y="899"/>
                  </a:cubicBezTo>
                  <a:cubicBezTo>
                    <a:pt x="200" y="901"/>
                    <a:pt x="198" y="906"/>
                    <a:pt x="195" y="905"/>
                  </a:cubicBezTo>
                  <a:cubicBezTo>
                    <a:pt x="192" y="904"/>
                    <a:pt x="194" y="900"/>
                    <a:pt x="194" y="897"/>
                  </a:cubicBezTo>
                  <a:cubicBezTo>
                    <a:pt x="194" y="896"/>
                    <a:pt x="194" y="895"/>
                    <a:pt x="193" y="894"/>
                  </a:cubicBezTo>
                  <a:cubicBezTo>
                    <a:pt x="190" y="893"/>
                    <a:pt x="177" y="893"/>
                    <a:pt x="176" y="896"/>
                  </a:cubicBezTo>
                  <a:cubicBezTo>
                    <a:pt x="174" y="898"/>
                    <a:pt x="172" y="898"/>
                    <a:pt x="171" y="896"/>
                  </a:cubicBezTo>
                  <a:cubicBezTo>
                    <a:pt x="169" y="892"/>
                    <a:pt x="167" y="893"/>
                    <a:pt x="165" y="895"/>
                  </a:cubicBezTo>
                  <a:cubicBezTo>
                    <a:pt x="163" y="896"/>
                    <a:pt x="161" y="898"/>
                    <a:pt x="159" y="897"/>
                  </a:cubicBezTo>
                  <a:cubicBezTo>
                    <a:pt x="156" y="895"/>
                    <a:pt x="157" y="893"/>
                    <a:pt x="157" y="891"/>
                  </a:cubicBezTo>
                  <a:cubicBezTo>
                    <a:pt x="157" y="888"/>
                    <a:pt x="156" y="886"/>
                    <a:pt x="154" y="883"/>
                  </a:cubicBezTo>
                  <a:cubicBezTo>
                    <a:pt x="151" y="878"/>
                    <a:pt x="148" y="873"/>
                    <a:pt x="144" y="867"/>
                  </a:cubicBezTo>
                  <a:cubicBezTo>
                    <a:pt x="143" y="866"/>
                    <a:pt x="143" y="865"/>
                    <a:pt x="142" y="864"/>
                  </a:cubicBezTo>
                  <a:cubicBezTo>
                    <a:pt x="134" y="863"/>
                    <a:pt x="136" y="856"/>
                    <a:pt x="136" y="851"/>
                  </a:cubicBezTo>
                  <a:cubicBezTo>
                    <a:pt x="135" y="842"/>
                    <a:pt x="131" y="837"/>
                    <a:pt x="122" y="835"/>
                  </a:cubicBezTo>
                  <a:cubicBezTo>
                    <a:pt x="117" y="833"/>
                    <a:pt x="116" y="827"/>
                    <a:pt x="120" y="824"/>
                  </a:cubicBezTo>
                  <a:cubicBezTo>
                    <a:pt x="127" y="817"/>
                    <a:pt x="127" y="817"/>
                    <a:pt x="120" y="810"/>
                  </a:cubicBezTo>
                  <a:cubicBezTo>
                    <a:pt x="116" y="804"/>
                    <a:pt x="111" y="799"/>
                    <a:pt x="113" y="791"/>
                  </a:cubicBezTo>
                  <a:cubicBezTo>
                    <a:pt x="113" y="788"/>
                    <a:pt x="110" y="784"/>
                    <a:pt x="108" y="781"/>
                  </a:cubicBezTo>
                  <a:cubicBezTo>
                    <a:pt x="105" y="776"/>
                    <a:pt x="105" y="771"/>
                    <a:pt x="108" y="766"/>
                  </a:cubicBezTo>
                  <a:cubicBezTo>
                    <a:pt x="109" y="765"/>
                    <a:pt x="110" y="763"/>
                    <a:pt x="110" y="761"/>
                  </a:cubicBezTo>
                  <a:cubicBezTo>
                    <a:pt x="109" y="752"/>
                    <a:pt x="112" y="745"/>
                    <a:pt x="121" y="740"/>
                  </a:cubicBezTo>
                  <a:cubicBezTo>
                    <a:pt x="113" y="738"/>
                    <a:pt x="108" y="735"/>
                    <a:pt x="111" y="727"/>
                  </a:cubicBezTo>
                  <a:cubicBezTo>
                    <a:pt x="112" y="727"/>
                    <a:pt x="113" y="727"/>
                    <a:pt x="114" y="728"/>
                  </a:cubicBezTo>
                  <a:cubicBezTo>
                    <a:pt x="117" y="729"/>
                    <a:pt x="119" y="729"/>
                    <a:pt x="119" y="725"/>
                  </a:cubicBezTo>
                  <a:cubicBezTo>
                    <a:pt x="118" y="721"/>
                    <a:pt x="120" y="720"/>
                    <a:pt x="123" y="721"/>
                  </a:cubicBezTo>
                  <a:cubicBezTo>
                    <a:pt x="127" y="722"/>
                    <a:pt x="128" y="720"/>
                    <a:pt x="129" y="717"/>
                  </a:cubicBezTo>
                  <a:cubicBezTo>
                    <a:pt x="130" y="709"/>
                    <a:pt x="135" y="705"/>
                    <a:pt x="143" y="706"/>
                  </a:cubicBezTo>
                  <a:cubicBezTo>
                    <a:pt x="144" y="707"/>
                    <a:pt x="146" y="707"/>
                    <a:pt x="147" y="707"/>
                  </a:cubicBezTo>
                  <a:cubicBezTo>
                    <a:pt x="154" y="709"/>
                    <a:pt x="158" y="707"/>
                    <a:pt x="161" y="699"/>
                  </a:cubicBezTo>
                  <a:cubicBezTo>
                    <a:pt x="162" y="697"/>
                    <a:pt x="160" y="697"/>
                    <a:pt x="159" y="696"/>
                  </a:cubicBezTo>
                  <a:cubicBezTo>
                    <a:pt x="153" y="694"/>
                    <a:pt x="148" y="692"/>
                    <a:pt x="142" y="690"/>
                  </a:cubicBezTo>
                  <a:cubicBezTo>
                    <a:pt x="138" y="689"/>
                    <a:pt x="135" y="693"/>
                    <a:pt x="131" y="694"/>
                  </a:cubicBezTo>
                  <a:cubicBezTo>
                    <a:pt x="128" y="695"/>
                    <a:pt x="125" y="697"/>
                    <a:pt x="124" y="692"/>
                  </a:cubicBezTo>
                  <a:cubicBezTo>
                    <a:pt x="124" y="689"/>
                    <a:pt x="121" y="689"/>
                    <a:pt x="118" y="689"/>
                  </a:cubicBezTo>
                  <a:cubicBezTo>
                    <a:pt x="113" y="688"/>
                    <a:pt x="111" y="685"/>
                    <a:pt x="111" y="680"/>
                  </a:cubicBezTo>
                  <a:cubicBezTo>
                    <a:pt x="112" y="679"/>
                    <a:pt x="111" y="678"/>
                    <a:pt x="111" y="676"/>
                  </a:cubicBezTo>
                  <a:cubicBezTo>
                    <a:pt x="111" y="675"/>
                    <a:pt x="110" y="674"/>
                    <a:pt x="109" y="673"/>
                  </a:cubicBezTo>
                  <a:cubicBezTo>
                    <a:pt x="107" y="673"/>
                    <a:pt x="106" y="674"/>
                    <a:pt x="106" y="675"/>
                  </a:cubicBezTo>
                  <a:cubicBezTo>
                    <a:pt x="105" y="677"/>
                    <a:pt x="103" y="678"/>
                    <a:pt x="103" y="680"/>
                  </a:cubicBezTo>
                  <a:cubicBezTo>
                    <a:pt x="101" y="684"/>
                    <a:pt x="98" y="686"/>
                    <a:pt x="93" y="687"/>
                  </a:cubicBezTo>
                  <a:cubicBezTo>
                    <a:pt x="96" y="679"/>
                    <a:pt x="98" y="670"/>
                    <a:pt x="103" y="664"/>
                  </a:cubicBezTo>
                  <a:cubicBezTo>
                    <a:pt x="106" y="658"/>
                    <a:pt x="111" y="653"/>
                    <a:pt x="115" y="649"/>
                  </a:cubicBezTo>
                  <a:cubicBezTo>
                    <a:pt x="121" y="643"/>
                    <a:pt x="124" y="636"/>
                    <a:pt x="125" y="628"/>
                  </a:cubicBezTo>
                  <a:cubicBezTo>
                    <a:pt x="128" y="610"/>
                    <a:pt x="135" y="593"/>
                    <a:pt x="144" y="577"/>
                  </a:cubicBezTo>
                  <a:cubicBezTo>
                    <a:pt x="149" y="569"/>
                    <a:pt x="150" y="560"/>
                    <a:pt x="148" y="553"/>
                  </a:cubicBezTo>
                  <a:cubicBezTo>
                    <a:pt x="145" y="544"/>
                    <a:pt x="139" y="537"/>
                    <a:pt x="131" y="532"/>
                  </a:cubicBezTo>
                  <a:cubicBezTo>
                    <a:pt x="123" y="528"/>
                    <a:pt x="115" y="524"/>
                    <a:pt x="107" y="520"/>
                  </a:cubicBezTo>
                  <a:cubicBezTo>
                    <a:pt x="103" y="519"/>
                    <a:pt x="103" y="517"/>
                    <a:pt x="104" y="513"/>
                  </a:cubicBezTo>
                  <a:cubicBezTo>
                    <a:pt x="106" y="508"/>
                    <a:pt x="107" y="503"/>
                    <a:pt x="109" y="499"/>
                  </a:cubicBezTo>
                  <a:cubicBezTo>
                    <a:pt x="110" y="496"/>
                    <a:pt x="110" y="494"/>
                    <a:pt x="107" y="493"/>
                  </a:cubicBezTo>
                  <a:cubicBezTo>
                    <a:pt x="104" y="492"/>
                    <a:pt x="102" y="491"/>
                    <a:pt x="99" y="490"/>
                  </a:cubicBezTo>
                  <a:cubicBezTo>
                    <a:pt x="90" y="485"/>
                    <a:pt x="89" y="485"/>
                    <a:pt x="90" y="475"/>
                  </a:cubicBezTo>
                  <a:cubicBezTo>
                    <a:pt x="90" y="470"/>
                    <a:pt x="89" y="468"/>
                    <a:pt x="84" y="468"/>
                  </a:cubicBezTo>
                  <a:cubicBezTo>
                    <a:pt x="77" y="469"/>
                    <a:pt x="75" y="465"/>
                    <a:pt x="76" y="458"/>
                  </a:cubicBezTo>
                  <a:cubicBezTo>
                    <a:pt x="77" y="456"/>
                    <a:pt x="77" y="455"/>
                    <a:pt x="78" y="453"/>
                  </a:cubicBezTo>
                  <a:cubicBezTo>
                    <a:pt x="79" y="449"/>
                    <a:pt x="80" y="447"/>
                    <a:pt x="75" y="448"/>
                  </a:cubicBezTo>
                  <a:cubicBezTo>
                    <a:pt x="71" y="448"/>
                    <a:pt x="70" y="446"/>
                    <a:pt x="70" y="442"/>
                  </a:cubicBezTo>
                  <a:cubicBezTo>
                    <a:pt x="70" y="435"/>
                    <a:pt x="69" y="427"/>
                    <a:pt x="77" y="423"/>
                  </a:cubicBezTo>
                  <a:cubicBezTo>
                    <a:pt x="81" y="421"/>
                    <a:pt x="78" y="419"/>
                    <a:pt x="76" y="418"/>
                  </a:cubicBezTo>
                  <a:cubicBezTo>
                    <a:pt x="64" y="404"/>
                    <a:pt x="52" y="389"/>
                    <a:pt x="39" y="375"/>
                  </a:cubicBezTo>
                  <a:cubicBezTo>
                    <a:pt x="37" y="373"/>
                    <a:pt x="36" y="370"/>
                    <a:pt x="37" y="367"/>
                  </a:cubicBezTo>
                  <a:cubicBezTo>
                    <a:pt x="41" y="355"/>
                    <a:pt x="43" y="344"/>
                    <a:pt x="47" y="333"/>
                  </a:cubicBezTo>
                  <a:cubicBezTo>
                    <a:pt x="48" y="329"/>
                    <a:pt x="47" y="326"/>
                    <a:pt x="44" y="323"/>
                  </a:cubicBezTo>
                  <a:cubicBezTo>
                    <a:pt x="41" y="321"/>
                    <a:pt x="39" y="318"/>
                    <a:pt x="36" y="315"/>
                  </a:cubicBezTo>
                  <a:cubicBezTo>
                    <a:pt x="31" y="309"/>
                    <a:pt x="25" y="305"/>
                    <a:pt x="17" y="307"/>
                  </a:cubicBezTo>
                  <a:cubicBezTo>
                    <a:pt x="15" y="307"/>
                    <a:pt x="13" y="307"/>
                    <a:pt x="13" y="305"/>
                  </a:cubicBezTo>
                  <a:cubicBezTo>
                    <a:pt x="10" y="298"/>
                    <a:pt x="5" y="291"/>
                    <a:pt x="7" y="283"/>
                  </a:cubicBezTo>
                  <a:cubicBezTo>
                    <a:pt x="8" y="278"/>
                    <a:pt x="8" y="273"/>
                    <a:pt x="0" y="273"/>
                  </a:cubicBezTo>
                  <a:cubicBezTo>
                    <a:pt x="2" y="269"/>
                    <a:pt x="4" y="267"/>
                    <a:pt x="8" y="266"/>
                  </a:cubicBezTo>
                  <a:cubicBezTo>
                    <a:pt x="12" y="265"/>
                    <a:pt x="14" y="262"/>
                    <a:pt x="13" y="258"/>
                  </a:cubicBezTo>
                  <a:cubicBezTo>
                    <a:pt x="13" y="256"/>
                    <a:pt x="14" y="253"/>
                    <a:pt x="13" y="251"/>
                  </a:cubicBezTo>
                  <a:cubicBezTo>
                    <a:pt x="13" y="246"/>
                    <a:pt x="15" y="243"/>
                    <a:pt x="20" y="243"/>
                  </a:cubicBezTo>
                  <a:cubicBezTo>
                    <a:pt x="24" y="243"/>
                    <a:pt x="25" y="241"/>
                    <a:pt x="24" y="238"/>
                  </a:cubicBezTo>
                  <a:cubicBezTo>
                    <a:pt x="24" y="234"/>
                    <a:pt x="24" y="232"/>
                    <a:pt x="29" y="232"/>
                  </a:cubicBezTo>
                  <a:cubicBezTo>
                    <a:pt x="35" y="231"/>
                    <a:pt x="32" y="225"/>
                    <a:pt x="33" y="221"/>
                  </a:cubicBezTo>
                  <a:cubicBezTo>
                    <a:pt x="33" y="221"/>
                    <a:pt x="32" y="220"/>
                    <a:pt x="31" y="218"/>
                  </a:cubicBezTo>
                  <a:cubicBezTo>
                    <a:pt x="33" y="218"/>
                    <a:pt x="34" y="218"/>
                    <a:pt x="36" y="219"/>
                  </a:cubicBezTo>
                  <a:cubicBezTo>
                    <a:pt x="40" y="220"/>
                    <a:pt x="45" y="222"/>
                    <a:pt x="42" y="213"/>
                  </a:cubicBezTo>
                  <a:cubicBezTo>
                    <a:pt x="42" y="210"/>
                    <a:pt x="44" y="207"/>
                    <a:pt x="48" y="208"/>
                  </a:cubicBezTo>
                  <a:cubicBezTo>
                    <a:pt x="52" y="209"/>
                    <a:pt x="56" y="209"/>
                    <a:pt x="60" y="208"/>
                  </a:cubicBezTo>
                  <a:cubicBezTo>
                    <a:pt x="62" y="207"/>
                    <a:pt x="64" y="207"/>
                    <a:pt x="64" y="210"/>
                  </a:cubicBezTo>
                  <a:cubicBezTo>
                    <a:pt x="64" y="212"/>
                    <a:pt x="62" y="212"/>
                    <a:pt x="60" y="212"/>
                  </a:cubicBezTo>
                  <a:cubicBezTo>
                    <a:pt x="58" y="212"/>
                    <a:pt x="56" y="211"/>
                    <a:pt x="54" y="211"/>
                  </a:cubicBezTo>
                  <a:cubicBezTo>
                    <a:pt x="50" y="210"/>
                    <a:pt x="50" y="214"/>
                    <a:pt x="48" y="216"/>
                  </a:cubicBezTo>
                  <a:cubicBezTo>
                    <a:pt x="47" y="218"/>
                    <a:pt x="48" y="220"/>
                    <a:pt x="51" y="221"/>
                  </a:cubicBezTo>
                  <a:cubicBezTo>
                    <a:pt x="54" y="224"/>
                    <a:pt x="58" y="227"/>
                    <a:pt x="63" y="224"/>
                  </a:cubicBezTo>
                  <a:cubicBezTo>
                    <a:pt x="68" y="221"/>
                    <a:pt x="68" y="226"/>
                    <a:pt x="69" y="229"/>
                  </a:cubicBezTo>
                  <a:cubicBezTo>
                    <a:pt x="71" y="228"/>
                    <a:pt x="73" y="226"/>
                    <a:pt x="75" y="225"/>
                  </a:cubicBezTo>
                  <a:cubicBezTo>
                    <a:pt x="76" y="228"/>
                    <a:pt x="77" y="231"/>
                    <a:pt x="79" y="234"/>
                  </a:cubicBezTo>
                  <a:cubicBezTo>
                    <a:pt x="80" y="235"/>
                    <a:pt x="81" y="236"/>
                    <a:pt x="83" y="236"/>
                  </a:cubicBezTo>
                  <a:cubicBezTo>
                    <a:pt x="85" y="235"/>
                    <a:pt x="85" y="234"/>
                    <a:pt x="85" y="232"/>
                  </a:cubicBezTo>
                  <a:cubicBezTo>
                    <a:pt x="86" y="224"/>
                    <a:pt x="90" y="221"/>
                    <a:pt x="99" y="223"/>
                  </a:cubicBezTo>
                  <a:cubicBezTo>
                    <a:pt x="101" y="224"/>
                    <a:pt x="104" y="224"/>
                    <a:pt x="106" y="222"/>
                  </a:cubicBezTo>
                  <a:cubicBezTo>
                    <a:pt x="117" y="216"/>
                    <a:pt x="128" y="217"/>
                    <a:pt x="138" y="221"/>
                  </a:cubicBezTo>
                  <a:cubicBezTo>
                    <a:pt x="153" y="225"/>
                    <a:pt x="169" y="228"/>
                    <a:pt x="181" y="239"/>
                  </a:cubicBezTo>
                  <a:cubicBezTo>
                    <a:pt x="181" y="240"/>
                    <a:pt x="183" y="241"/>
                    <a:pt x="184" y="240"/>
                  </a:cubicBezTo>
                  <a:cubicBezTo>
                    <a:pt x="190" y="239"/>
                    <a:pt x="195" y="242"/>
                    <a:pt x="200" y="242"/>
                  </a:cubicBezTo>
                  <a:cubicBezTo>
                    <a:pt x="214" y="243"/>
                    <a:pt x="227" y="249"/>
                    <a:pt x="241" y="251"/>
                  </a:cubicBezTo>
                  <a:cubicBezTo>
                    <a:pt x="242" y="252"/>
                    <a:pt x="244" y="252"/>
                    <a:pt x="244" y="253"/>
                  </a:cubicBezTo>
                  <a:cubicBezTo>
                    <a:pt x="244" y="259"/>
                    <a:pt x="250" y="262"/>
                    <a:pt x="253" y="267"/>
                  </a:cubicBezTo>
                  <a:cubicBezTo>
                    <a:pt x="254" y="268"/>
                    <a:pt x="254" y="269"/>
                    <a:pt x="255" y="270"/>
                  </a:cubicBezTo>
                  <a:cubicBezTo>
                    <a:pt x="265" y="273"/>
                    <a:pt x="264" y="281"/>
                    <a:pt x="264" y="289"/>
                  </a:cubicBezTo>
                  <a:cubicBezTo>
                    <a:pt x="264" y="296"/>
                    <a:pt x="262" y="304"/>
                    <a:pt x="262" y="311"/>
                  </a:cubicBezTo>
                  <a:cubicBezTo>
                    <a:pt x="261" y="314"/>
                    <a:pt x="260" y="316"/>
                    <a:pt x="259" y="318"/>
                  </a:cubicBezTo>
                  <a:cubicBezTo>
                    <a:pt x="254" y="324"/>
                    <a:pt x="250" y="332"/>
                    <a:pt x="244" y="337"/>
                  </a:cubicBezTo>
                  <a:cubicBezTo>
                    <a:pt x="235" y="344"/>
                    <a:pt x="225" y="352"/>
                    <a:pt x="212" y="348"/>
                  </a:cubicBezTo>
                  <a:cubicBezTo>
                    <a:pt x="204" y="346"/>
                    <a:pt x="197" y="347"/>
                    <a:pt x="189" y="350"/>
                  </a:cubicBezTo>
                  <a:cubicBezTo>
                    <a:pt x="181" y="353"/>
                    <a:pt x="172" y="353"/>
                    <a:pt x="164" y="351"/>
                  </a:cubicBezTo>
                  <a:cubicBezTo>
                    <a:pt x="159" y="350"/>
                    <a:pt x="154" y="349"/>
                    <a:pt x="149" y="351"/>
                  </a:cubicBezTo>
                  <a:cubicBezTo>
                    <a:pt x="146" y="352"/>
                    <a:pt x="144" y="350"/>
                    <a:pt x="142" y="349"/>
                  </a:cubicBezTo>
                  <a:cubicBezTo>
                    <a:pt x="139" y="346"/>
                    <a:pt x="135" y="345"/>
                    <a:pt x="131" y="347"/>
                  </a:cubicBezTo>
                  <a:cubicBezTo>
                    <a:pt x="125" y="350"/>
                    <a:pt x="112" y="346"/>
                    <a:pt x="108" y="341"/>
                  </a:cubicBezTo>
                  <a:cubicBezTo>
                    <a:pt x="108" y="341"/>
                    <a:pt x="107" y="341"/>
                    <a:pt x="107" y="340"/>
                  </a:cubicBezTo>
                  <a:cubicBezTo>
                    <a:pt x="108" y="332"/>
                    <a:pt x="102" y="336"/>
                    <a:pt x="98" y="336"/>
                  </a:cubicBezTo>
                  <a:cubicBezTo>
                    <a:pt x="98" y="336"/>
                    <a:pt x="97" y="336"/>
                    <a:pt x="97" y="337"/>
                  </a:cubicBezTo>
                  <a:cubicBezTo>
                    <a:pt x="94" y="338"/>
                    <a:pt x="88" y="337"/>
                    <a:pt x="88" y="341"/>
                  </a:cubicBezTo>
                  <a:cubicBezTo>
                    <a:pt x="87" y="345"/>
                    <a:pt x="93" y="344"/>
                    <a:pt x="96" y="345"/>
                  </a:cubicBezTo>
                  <a:cubicBezTo>
                    <a:pt x="99" y="346"/>
                    <a:pt x="98" y="349"/>
                    <a:pt x="98" y="351"/>
                  </a:cubicBezTo>
                  <a:cubicBezTo>
                    <a:pt x="97" y="355"/>
                    <a:pt x="98" y="356"/>
                    <a:pt x="102" y="356"/>
                  </a:cubicBezTo>
                  <a:cubicBezTo>
                    <a:pt x="106" y="356"/>
                    <a:pt x="110" y="357"/>
                    <a:pt x="114" y="357"/>
                  </a:cubicBezTo>
                  <a:cubicBezTo>
                    <a:pt x="116" y="358"/>
                    <a:pt x="119" y="357"/>
                    <a:pt x="119" y="361"/>
                  </a:cubicBezTo>
                  <a:cubicBezTo>
                    <a:pt x="120" y="364"/>
                    <a:pt x="124" y="364"/>
                    <a:pt x="127" y="366"/>
                  </a:cubicBezTo>
                  <a:cubicBezTo>
                    <a:pt x="129" y="367"/>
                    <a:pt x="132" y="367"/>
                    <a:pt x="131" y="371"/>
                  </a:cubicBezTo>
                  <a:cubicBezTo>
                    <a:pt x="130" y="374"/>
                    <a:pt x="131" y="375"/>
                    <a:pt x="134" y="375"/>
                  </a:cubicBezTo>
                  <a:cubicBezTo>
                    <a:pt x="135" y="374"/>
                    <a:pt x="136" y="375"/>
                    <a:pt x="137" y="375"/>
                  </a:cubicBezTo>
                  <a:cubicBezTo>
                    <a:pt x="147" y="373"/>
                    <a:pt x="155" y="376"/>
                    <a:pt x="161" y="384"/>
                  </a:cubicBezTo>
                  <a:cubicBezTo>
                    <a:pt x="163" y="387"/>
                    <a:pt x="166" y="389"/>
                    <a:pt x="164" y="393"/>
                  </a:cubicBezTo>
                  <a:cubicBezTo>
                    <a:pt x="163" y="395"/>
                    <a:pt x="165" y="397"/>
                    <a:pt x="165" y="399"/>
                  </a:cubicBezTo>
                  <a:cubicBezTo>
                    <a:pt x="166" y="401"/>
                    <a:pt x="167" y="403"/>
                    <a:pt x="165" y="404"/>
                  </a:cubicBezTo>
                  <a:cubicBezTo>
                    <a:pt x="162" y="408"/>
                    <a:pt x="163" y="411"/>
                    <a:pt x="166" y="414"/>
                  </a:cubicBezTo>
                  <a:cubicBezTo>
                    <a:pt x="172" y="420"/>
                    <a:pt x="177" y="426"/>
                    <a:pt x="182" y="432"/>
                  </a:cubicBezTo>
                  <a:cubicBezTo>
                    <a:pt x="184" y="434"/>
                    <a:pt x="186" y="436"/>
                    <a:pt x="185" y="440"/>
                  </a:cubicBezTo>
                  <a:cubicBezTo>
                    <a:pt x="183" y="444"/>
                    <a:pt x="184" y="448"/>
                    <a:pt x="189" y="450"/>
                  </a:cubicBezTo>
                  <a:cubicBezTo>
                    <a:pt x="194" y="453"/>
                    <a:pt x="198" y="456"/>
                    <a:pt x="203" y="460"/>
                  </a:cubicBezTo>
                  <a:cubicBezTo>
                    <a:pt x="205" y="450"/>
                    <a:pt x="210" y="453"/>
                    <a:pt x="215" y="455"/>
                  </a:cubicBezTo>
                  <a:cubicBezTo>
                    <a:pt x="219" y="457"/>
                    <a:pt x="225" y="457"/>
                    <a:pt x="225" y="464"/>
                  </a:cubicBezTo>
                  <a:cubicBezTo>
                    <a:pt x="226" y="466"/>
                    <a:pt x="228" y="465"/>
                    <a:pt x="230" y="465"/>
                  </a:cubicBezTo>
                  <a:cubicBezTo>
                    <a:pt x="237" y="465"/>
                    <a:pt x="244" y="464"/>
                    <a:pt x="252" y="464"/>
                  </a:cubicBezTo>
                  <a:cubicBezTo>
                    <a:pt x="253" y="464"/>
                    <a:pt x="255" y="464"/>
                    <a:pt x="255" y="462"/>
                  </a:cubicBezTo>
                  <a:cubicBezTo>
                    <a:pt x="254" y="456"/>
                    <a:pt x="259" y="455"/>
                    <a:pt x="263" y="454"/>
                  </a:cubicBezTo>
                  <a:cubicBezTo>
                    <a:pt x="265" y="454"/>
                    <a:pt x="268" y="453"/>
                    <a:pt x="268" y="450"/>
                  </a:cubicBezTo>
                  <a:cubicBezTo>
                    <a:pt x="267" y="446"/>
                    <a:pt x="269" y="442"/>
                    <a:pt x="264" y="440"/>
                  </a:cubicBezTo>
                  <a:cubicBezTo>
                    <a:pt x="262" y="440"/>
                    <a:pt x="260" y="439"/>
                    <a:pt x="261" y="437"/>
                  </a:cubicBezTo>
                  <a:cubicBezTo>
                    <a:pt x="261" y="430"/>
                    <a:pt x="255" y="430"/>
                    <a:pt x="251" y="427"/>
                  </a:cubicBezTo>
                  <a:cubicBezTo>
                    <a:pt x="248" y="425"/>
                    <a:pt x="247" y="427"/>
                    <a:pt x="245" y="429"/>
                  </a:cubicBezTo>
                  <a:cubicBezTo>
                    <a:pt x="242" y="433"/>
                    <a:pt x="239" y="433"/>
                    <a:pt x="235" y="431"/>
                  </a:cubicBezTo>
                  <a:cubicBezTo>
                    <a:pt x="233" y="429"/>
                    <a:pt x="229" y="427"/>
                    <a:pt x="226" y="425"/>
                  </a:cubicBezTo>
                  <a:cubicBezTo>
                    <a:pt x="220" y="422"/>
                    <a:pt x="220" y="420"/>
                    <a:pt x="223" y="414"/>
                  </a:cubicBezTo>
                  <a:cubicBezTo>
                    <a:pt x="225" y="412"/>
                    <a:pt x="223" y="410"/>
                    <a:pt x="222" y="408"/>
                  </a:cubicBezTo>
                  <a:cubicBezTo>
                    <a:pt x="219" y="402"/>
                    <a:pt x="220" y="400"/>
                    <a:pt x="228" y="400"/>
                  </a:cubicBezTo>
                  <a:cubicBezTo>
                    <a:pt x="232" y="399"/>
                    <a:pt x="236" y="400"/>
                    <a:pt x="237" y="405"/>
                  </a:cubicBezTo>
                  <a:cubicBezTo>
                    <a:pt x="238" y="407"/>
                    <a:pt x="239" y="409"/>
                    <a:pt x="241" y="409"/>
                  </a:cubicBezTo>
                  <a:cubicBezTo>
                    <a:pt x="248" y="407"/>
                    <a:pt x="250" y="411"/>
                    <a:pt x="251" y="417"/>
                  </a:cubicBezTo>
                  <a:cubicBezTo>
                    <a:pt x="252" y="416"/>
                    <a:pt x="252" y="416"/>
                    <a:pt x="252" y="416"/>
                  </a:cubicBezTo>
                  <a:cubicBezTo>
                    <a:pt x="258" y="407"/>
                    <a:pt x="266" y="408"/>
                    <a:pt x="275" y="409"/>
                  </a:cubicBezTo>
                  <a:cubicBezTo>
                    <a:pt x="278" y="410"/>
                    <a:pt x="281" y="410"/>
                    <a:pt x="284" y="410"/>
                  </a:cubicBezTo>
                  <a:cubicBezTo>
                    <a:pt x="286" y="410"/>
                    <a:pt x="288" y="409"/>
                    <a:pt x="288" y="407"/>
                  </a:cubicBezTo>
                  <a:cubicBezTo>
                    <a:pt x="287" y="402"/>
                    <a:pt x="290" y="402"/>
                    <a:pt x="293" y="403"/>
                  </a:cubicBezTo>
                  <a:cubicBezTo>
                    <a:pt x="296" y="403"/>
                    <a:pt x="299" y="403"/>
                    <a:pt x="301" y="403"/>
                  </a:cubicBezTo>
                  <a:cubicBezTo>
                    <a:pt x="303" y="403"/>
                    <a:pt x="304" y="402"/>
                    <a:pt x="304" y="401"/>
                  </a:cubicBezTo>
                  <a:cubicBezTo>
                    <a:pt x="305" y="399"/>
                    <a:pt x="304" y="398"/>
                    <a:pt x="303" y="398"/>
                  </a:cubicBezTo>
                  <a:cubicBezTo>
                    <a:pt x="299" y="395"/>
                    <a:pt x="297" y="392"/>
                    <a:pt x="296" y="388"/>
                  </a:cubicBezTo>
                  <a:cubicBezTo>
                    <a:pt x="295" y="383"/>
                    <a:pt x="291" y="381"/>
                    <a:pt x="287" y="378"/>
                  </a:cubicBezTo>
                  <a:cubicBezTo>
                    <a:pt x="284" y="375"/>
                    <a:pt x="280" y="373"/>
                    <a:pt x="277" y="371"/>
                  </a:cubicBezTo>
                  <a:cubicBezTo>
                    <a:pt x="271" y="367"/>
                    <a:pt x="270" y="360"/>
                    <a:pt x="273" y="355"/>
                  </a:cubicBezTo>
                  <a:cubicBezTo>
                    <a:pt x="276" y="350"/>
                    <a:pt x="278" y="346"/>
                    <a:pt x="277" y="341"/>
                  </a:cubicBezTo>
                  <a:cubicBezTo>
                    <a:pt x="276" y="336"/>
                    <a:pt x="278" y="332"/>
                    <a:pt x="282" y="330"/>
                  </a:cubicBezTo>
                  <a:cubicBezTo>
                    <a:pt x="289" y="327"/>
                    <a:pt x="292" y="321"/>
                    <a:pt x="292" y="314"/>
                  </a:cubicBezTo>
                  <a:cubicBezTo>
                    <a:pt x="293" y="310"/>
                    <a:pt x="294" y="307"/>
                    <a:pt x="294" y="304"/>
                  </a:cubicBezTo>
                  <a:cubicBezTo>
                    <a:pt x="295" y="299"/>
                    <a:pt x="295" y="293"/>
                    <a:pt x="303" y="297"/>
                  </a:cubicBezTo>
                  <a:cubicBezTo>
                    <a:pt x="305" y="298"/>
                    <a:pt x="306" y="296"/>
                    <a:pt x="307" y="295"/>
                  </a:cubicBezTo>
                  <a:cubicBezTo>
                    <a:pt x="310" y="292"/>
                    <a:pt x="314" y="292"/>
                    <a:pt x="318" y="293"/>
                  </a:cubicBezTo>
                  <a:cubicBezTo>
                    <a:pt x="321" y="295"/>
                    <a:pt x="322" y="296"/>
                    <a:pt x="322" y="300"/>
                  </a:cubicBezTo>
                  <a:cubicBezTo>
                    <a:pt x="322" y="302"/>
                    <a:pt x="321" y="304"/>
                    <a:pt x="324" y="305"/>
                  </a:cubicBezTo>
                  <a:cubicBezTo>
                    <a:pt x="327" y="306"/>
                    <a:pt x="328" y="304"/>
                    <a:pt x="329" y="302"/>
                  </a:cubicBezTo>
                  <a:cubicBezTo>
                    <a:pt x="330" y="299"/>
                    <a:pt x="331" y="300"/>
                    <a:pt x="333" y="301"/>
                  </a:cubicBezTo>
                  <a:cubicBezTo>
                    <a:pt x="334" y="302"/>
                    <a:pt x="335" y="303"/>
                    <a:pt x="336" y="304"/>
                  </a:cubicBezTo>
                  <a:cubicBezTo>
                    <a:pt x="338" y="304"/>
                    <a:pt x="339" y="306"/>
                    <a:pt x="341" y="304"/>
                  </a:cubicBezTo>
                  <a:cubicBezTo>
                    <a:pt x="343" y="302"/>
                    <a:pt x="341" y="301"/>
                    <a:pt x="340" y="299"/>
                  </a:cubicBezTo>
                  <a:cubicBezTo>
                    <a:pt x="334" y="292"/>
                    <a:pt x="332" y="284"/>
                    <a:pt x="334" y="275"/>
                  </a:cubicBezTo>
                  <a:cubicBezTo>
                    <a:pt x="335" y="271"/>
                    <a:pt x="334" y="268"/>
                    <a:pt x="331" y="266"/>
                  </a:cubicBezTo>
                  <a:cubicBezTo>
                    <a:pt x="329" y="265"/>
                    <a:pt x="328" y="262"/>
                    <a:pt x="328" y="260"/>
                  </a:cubicBezTo>
                  <a:cubicBezTo>
                    <a:pt x="328" y="252"/>
                    <a:pt x="321" y="249"/>
                    <a:pt x="316" y="245"/>
                  </a:cubicBezTo>
                  <a:cubicBezTo>
                    <a:pt x="315" y="244"/>
                    <a:pt x="315" y="244"/>
                    <a:pt x="313" y="245"/>
                  </a:cubicBezTo>
                  <a:cubicBezTo>
                    <a:pt x="307" y="246"/>
                    <a:pt x="302" y="243"/>
                    <a:pt x="303" y="237"/>
                  </a:cubicBezTo>
                  <a:cubicBezTo>
                    <a:pt x="304" y="223"/>
                    <a:pt x="297" y="211"/>
                    <a:pt x="292" y="198"/>
                  </a:cubicBezTo>
                  <a:cubicBezTo>
                    <a:pt x="290" y="195"/>
                    <a:pt x="289" y="193"/>
                    <a:pt x="286" y="192"/>
                  </a:cubicBezTo>
                  <a:cubicBezTo>
                    <a:pt x="279" y="190"/>
                    <a:pt x="273" y="188"/>
                    <a:pt x="267" y="185"/>
                  </a:cubicBezTo>
                  <a:cubicBezTo>
                    <a:pt x="268" y="183"/>
                    <a:pt x="269" y="184"/>
                    <a:pt x="270" y="184"/>
                  </a:cubicBezTo>
                  <a:cubicBezTo>
                    <a:pt x="279" y="185"/>
                    <a:pt x="286" y="183"/>
                    <a:pt x="293" y="177"/>
                  </a:cubicBezTo>
                  <a:cubicBezTo>
                    <a:pt x="298" y="173"/>
                    <a:pt x="305" y="174"/>
                    <a:pt x="312" y="173"/>
                  </a:cubicBezTo>
                  <a:cubicBezTo>
                    <a:pt x="314" y="173"/>
                    <a:pt x="315" y="176"/>
                    <a:pt x="316" y="177"/>
                  </a:cubicBezTo>
                  <a:cubicBezTo>
                    <a:pt x="318" y="179"/>
                    <a:pt x="319" y="182"/>
                    <a:pt x="322" y="182"/>
                  </a:cubicBezTo>
                  <a:cubicBezTo>
                    <a:pt x="328" y="181"/>
                    <a:pt x="331" y="185"/>
                    <a:pt x="333" y="190"/>
                  </a:cubicBezTo>
                  <a:cubicBezTo>
                    <a:pt x="334" y="192"/>
                    <a:pt x="336" y="192"/>
                    <a:pt x="338" y="193"/>
                  </a:cubicBezTo>
                  <a:cubicBezTo>
                    <a:pt x="334" y="193"/>
                    <a:pt x="332" y="195"/>
                    <a:pt x="331" y="197"/>
                  </a:cubicBezTo>
                  <a:cubicBezTo>
                    <a:pt x="330" y="200"/>
                    <a:pt x="327" y="202"/>
                    <a:pt x="324" y="204"/>
                  </a:cubicBezTo>
                  <a:cubicBezTo>
                    <a:pt x="320" y="207"/>
                    <a:pt x="315" y="208"/>
                    <a:pt x="319" y="215"/>
                  </a:cubicBezTo>
                  <a:cubicBezTo>
                    <a:pt x="321" y="217"/>
                    <a:pt x="317" y="220"/>
                    <a:pt x="317" y="223"/>
                  </a:cubicBezTo>
                  <a:cubicBezTo>
                    <a:pt x="317" y="231"/>
                    <a:pt x="321" y="235"/>
                    <a:pt x="328" y="234"/>
                  </a:cubicBezTo>
                  <a:cubicBezTo>
                    <a:pt x="337" y="233"/>
                    <a:pt x="342" y="236"/>
                    <a:pt x="347" y="242"/>
                  </a:cubicBezTo>
                  <a:cubicBezTo>
                    <a:pt x="351" y="247"/>
                    <a:pt x="360" y="247"/>
                    <a:pt x="365" y="241"/>
                  </a:cubicBezTo>
                  <a:cubicBezTo>
                    <a:pt x="369" y="236"/>
                    <a:pt x="377" y="234"/>
                    <a:pt x="381" y="228"/>
                  </a:cubicBezTo>
                  <a:cubicBezTo>
                    <a:pt x="383" y="224"/>
                    <a:pt x="385" y="222"/>
                    <a:pt x="381" y="218"/>
                  </a:cubicBezTo>
                  <a:cubicBezTo>
                    <a:pt x="376" y="213"/>
                    <a:pt x="380" y="207"/>
                    <a:pt x="380" y="201"/>
                  </a:cubicBezTo>
                  <a:cubicBezTo>
                    <a:pt x="380" y="199"/>
                    <a:pt x="382" y="197"/>
                    <a:pt x="380" y="195"/>
                  </a:cubicBezTo>
                  <a:cubicBezTo>
                    <a:pt x="375" y="191"/>
                    <a:pt x="378" y="188"/>
                    <a:pt x="382" y="186"/>
                  </a:cubicBezTo>
                  <a:cubicBezTo>
                    <a:pt x="383" y="185"/>
                    <a:pt x="385" y="184"/>
                    <a:pt x="386" y="183"/>
                  </a:cubicBezTo>
                  <a:cubicBezTo>
                    <a:pt x="390" y="181"/>
                    <a:pt x="391" y="179"/>
                    <a:pt x="388" y="175"/>
                  </a:cubicBezTo>
                  <a:cubicBezTo>
                    <a:pt x="386" y="174"/>
                    <a:pt x="386" y="173"/>
                    <a:pt x="388" y="171"/>
                  </a:cubicBezTo>
                  <a:cubicBezTo>
                    <a:pt x="396" y="163"/>
                    <a:pt x="404" y="154"/>
                    <a:pt x="406" y="143"/>
                  </a:cubicBezTo>
                  <a:cubicBezTo>
                    <a:pt x="406" y="139"/>
                    <a:pt x="407" y="134"/>
                    <a:pt x="407" y="130"/>
                  </a:cubicBezTo>
                  <a:cubicBezTo>
                    <a:pt x="407" y="128"/>
                    <a:pt x="409" y="125"/>
                    <a:pt x="411" y="124"/>
                  </a:cubicBezTo>
                  <a:cubicBezTo>
                    <a:pt x="418" y="120"/>
                    <a:pt x="424" y="114"/>
                    <a:pt x="434" y="116"/>
                  </a:cubicBezTo>
                  <a:cubicBezTo>
                    <a:pt x="435" y="116"/>
                    <a:pt x="436" y="115"/>
                    <a:pt x="436" y="113"/>
                  </a:cubicBezTo>
                  <a:cubicBezTo>
                    <a:pt x="438" y="107"/>
                    <a:pt x="436" y="103"/>
                    <a:pt x="430" y="100"/>
                  </a:cubicBezTo>
                  <a:cubicBezTo>
                    <a:pt x="429" y="99"/>
                    <a:pt x="428" y="99"/>
                    <a:pt x="428" y="97"/>
                  </a:cubicBezTo>
                  <a:cubicBezTo>
                    <a:pt x="428" y="87"/>
                    <a:pt x="430" y="78"/>
                    <a:pt x="437" y="70"/>
                  </a:cubicBezTo>
                  <a:cubicBezTo>
                    <a:pt x="436" y="74"/>
                    <a:pt x="436" y="77"/>
                    <a:pt x="440" y="79"/>
                  </a:cubicBezTo>
                  <a:cubicBezTo>
                    <a:pt x="443" y="81"/>
                    <a:pt x="441" y="84"/>
                    <a:pt x="440" y="86"/>
                  </a:cubicBezTo>
                  <a:cubicBezTo>
                    <a:pt x="439" y="90"/>
                    <a:pt x="439" y="93"/>
                    <a:pt x="444" y="94"/>
                  </a:cubicBezTo>
                  <a:cubicBezTo>
                    <a:pt x="447" y="95"/>
                    <a:pt x="448" y="99"/>
                    <a:pt x="449" y="102"/>
                  </a:cubicBezTo>
                  <a:cubicBezTo>
                    <a:pt x="450" y="104"/>
                    <a:pt x="451" y="106"/>
                    <a:pt x="452" y="109"/>
                  </a:cubicBezTo>
                  <a:cubicBezTo>
                    <a:pt x="456" y="103"/>
                    <a:pt x="461" y="101"/>
                    <a:pt x="468" y="102"/>
                  </a:cubicBezTo>
                  <a:cubicBezTo>
                    <a:pt x="470" y="103"/>
                    <a:pt x="471" y="101"/>
                    <a:pt x="470" y="99"/>
                  </a:cubicBezTo>
                  <a:cubicBezTo>
                    <a:pt x="470" y="99"/>
                    <a:pt x="470" y="98"/>
                    <a:pt x="469" y="97"/>
                  </a:cubicBezTo>
                  <a:cubicBezTo>
                    <a:pt x="463" y="89"/>
                    <a:pt x="466" y="81"/>
                    <a:pt x="471" y="73"/>
                  </a:cubicBezTo>
                  <a:cubicBezTo>
                    <a:pt x="473" y="69"/>
                    <a:pt x="474" y="66"/>
                    <a:pt x="479" y="67"/>
                  </a:cubicBezTo>
                  <a:cubicBezTo>
                    <a:pt x="480" y="67"/>
                    <a:pt x="482" y="67"/>
                    <a:pt x="482" y="65"/>
                  </a:cubicBezTo>
                  <a:cubicBezTo>
                    <a:pt x="483" y="60"/>
                    <a:pt x="487" y="60"/>
                    <a:pt x="490" y="61"/>
                  </a:cubicBezTo>
                  <a:cubicBezTo>
                    <a:pt x="494" y="61"/>
                    <a:pt x="496" y="59"/>
                    <a:pt x="496" y="55"/>
                  </a:cubicBezTo>
                  <a:cubicBezTo>
                    <a:pt x="494" y="42"/>
                    <a:pt x="502" y="31"/>
                    <a:pt x="507" y="19"/>
                  </a:cubicBezTo>
                  <a:cubicBezTo>
                    <a:pt x="508" y="15"/>
                    <a:pt x="513" y="15"/>
                    <a:pt x="516" y="20"/>
                  </a:cubicBezTo>
                  <a:cubicBezTo>
                    <a:pt x="519" y="24"/>
                    <a:pt x="522" y="29"/>
                    <a:pt x="524" y="34"/>
                  </a:cubicBezTo>
                  <a:cubicBezTo>
                    <a:pt x="526" y="37"/>
                    <a:pt x="528" y="38"/>
                    <a:pt x="531" y="36"/>
                  </a:cubicBezTo>
                  <a:cubicBezTo>
                    <a:pt x="534" y="33"/>
                    <a:pt x="537" y="30"/>
                    <a:pt x="541" y="28"/>
                  </a:cubicBezTo>
                  <a:cubicBezTo>
                    <a:pt x="544" y="26"/>
                    <a:pt x="544" y="24"/>
                    <a:pt x="541" y="22"/>
                  </a:cubicBezTo>
                  <a:cubicBezTo>
                    <a:pt x="541" y="22"/>
                    <a:pt x="540" y="22"/>
                    <a:pt x="540" y="21"/>
                  </a:cubicBezTo>
                  <a:cubicBezTo>
                    <a:pt x="534" y="16"/>
                    <a:pt x="533" y="11"/>
                    <a:pt x="538" y="4"/>
                  </a:cubicBezTo>
                  <a:cubicBezTo>
                    <a:pt x="539" y="2"/>
                    <a:pt x="541" y="3"/>
                    <a:pt x="543" y="3"/>
                  </a:cubicBezTo>
                  <a:cubicBezTo>
                    <a:pt x="576" y="3"/>
                    <a:pt x="609" y="3"/>
                    <a:pt x="642" y="3"/>
                  </a:cubicBezTo>
                  <a:cubicBezTo>
                    <a:pt x="648" y="3"/>
                    <a:pt x="654" y="4"/>
                    <a:pt x="660" y="1"/>
                  </a:cubicBezTo>
                  <a:cubicBezTo>
                    <a:pt x="663" y="0"/>
                    <a:pt x="667" y="3"/>
                    <a:pt x="671" y="3"/>
                  </a:cubicBezTo>
                  <a:cubicBezTo>
                    <a:pt x="772" y="3"/>
                    <a:pt x="874" y="3"/>
                    <a:pt x="975" y="3"/>
                  </a:cubicBezTo>
                  <a:cubicBezTo>
                    <a:pt x="1054" y="3"/>
                    <a:pt x="1133" y="3"/>
                    <a:pt x="1212" y="3"/>
                  </a:cubicBezTo>
                  <a:cubicBezTo>
                    <a:pt x="1219" y="3"/>
                    <a:pt x="1220" y="5"/>
                    <a:pt x="1220" y="11"/>
                  </a:cubicBezTo>
                  <a:cubicBezTo>
                    <a:pt x="1220" y="127"/>
                    <a:pt x="1220" y="243"/>
                    <a:pt x="1220" y="360"/>
                  </a:cubicBezTo>
                  <a:cubicBezTo>
                    <a:pt x="1220" y="365"/>
                    <a:pt x="1218" y="367"/>
                    <a:pt x="1215" y="370"/>
                  </a:cubicBezTo>
                  <a:cubicBezTo>
                    <a:pt x="1207" y="376"/>
                    <a:pt x="1198" y="379"/>
                    <a:pt x="1189" y="379"/>
                  </a:cubicBezTo>
                  <a:cubicBezTo>
                    <a:pt x="1184" y="378"/>
                    <a:pt x="1181" y="382"/>
                    <a:pt x="1178" y="385"/>
                  </a:cubicBezTo>
                  <a:cubicBezTo>
                    <a:pt x="1175" y="390"/>
                    <a:pt x="1173" y="395"/>
                    <a:pt x="1171" y="399"/>
                  </a:cubicBezTo>
                  <a:cubicBezTo>
                    <a:pt x="1169" y="404"/>
                    <a:pt x="1172" y="407"/>
                    <a:pt x="1174" y="410"/>
                  </a:cubicBezTo>
                  <a:cubicBezTo>
                    <a:pt x="1176" y="414"/>
                    <a:pt x="1176" y="418"/>
                    <a:pt x="1173" y="421"/>
                  </a:cubicBezTo>
                  <a:cubicBezTo>
                    <a:pt x="1166" y="431"/>
                    <a:pt x="1161" y="441"/>
                    <a:pt x="1157" y="452"/>
                  </a:cubicBezTo>
                  <a:cubicBezTo>
                    <a:pt x="1156" y="457"/>
                    <a:pt x="1154" y="462"/>
                    <a:pt x="1151" y="465"/>
                  </a:cubicBezTo>
                  <a:cubicBezTo>
                    <a:pt x="1141" y="479"/>
                    <a:pt x="1140" y="495"/>
                    <a:pt x="1138" y="511"/>
                  </a:cubicBezTo>
                  <a:cubicBezTo>
                    <a:pt x="1137" y="518"/>
                    <a:pt x="1135" y="523"/>
                    <a:pt x="1126" y="524"/>
                  </a:cubicBezTo>
                  <a:cubicBezTo>
                    <a:pt x="1125" y="524"/>
                    <a:pt x="1123" y="525"/>
                    <a:pt x="1122" y="525"/>
                  </a:cubicBezTo>
                  <a:cubicBezTo>
                    <a:pt x="1114" y="526"/>
                    <a:pt x="1107" y="529"/>
                    <a:pt x="1109" y="539"/>
                  </a:cubicBezTo>
                  <a:cubicBezTo>
                    <a:pt x="1109" y="543"/>
                    <a:pt x="1106" y="545"/>
                    <a:pt x="1104" y="547"/>
                  </a:cubicBezTo>
                  <a:cubicBezTo>
                    <a:pt x="1101" y="549"/>
                    <a:pt x="1098" y="551"/>
                    <a:pt x="1098" y="556"/>
                  </a:cubicBezTo>
                  <a:cubicBezTo>
                    <a:pt x="1098" y="557"/>
                    <a:pt x="1098" y="558"/>
                    <a:pt x="1098" y="558"/>
                  </a:cubicBezTo>
                  <a:cubicBezTo>
                    <a:pt x="1089" y="559"/>
                    <a:pt x="1087" y="567"/>
                    <a:pt x="1082" y="571"/>
                  </a:cubicBezTo>
                  <a:cubicBezTo>
                    <a:pt x="1080" y="572"/>
                    <a:pt x="1079" y="574"/>
                    <a:pt x="1077" y="574"/>
                  </a:cubicBezTo>
                  <a:cubicBezTo>
                    <a:pt x="1068" y="572"/>
                    <a:pt x="1067" y="580"/>
                    <a:pt x="1063" y="585"/>
                  </a:cubicBezTo>
                  <a:cubicBezTo>
                    <a:pt x="1062" y="586"/>
                    <a:pt x="1062" y="588"/>
                    <a:pt x="1064" y="589"/>
                  </a:cubicBezTo>
                  <a:cubicBezTo>
                    <a:pt x="1065" y="590"/>
                    <a:pt x="1065" y="591"/>
                    <a:pt x="1066" y="593"/>
                  </a:cubicBezTo>
                  <a:cubicBezTo>
                    <a:pt x="1069" y="596"/>
                    <a:pt x="1071" y="602"/>
                    <a:pt x="1075" y="603"/>
                  </a:cubicBezTo>
                  <a:cubicBezTo>
                    <a:pt x="1079" y="604"/>
                    <a:pt x="1081" y="598"/>
                    <a:pt x="1085" y="595"/>
                  </a:cubicBezTo>
                  <a:cubicBezTo>
                    <a:pt x="1085" y="595"/>
                    <a:pt x="1086" y="595"/>
                    <a:pt x="1087" y="5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7" name="Freeform 25">
              <a:extLst>
                <a:ext uri="{FF2B5EF4-FFF2-40B4-BE49-F238E27FC236}">
                  <a16:creationId xmlns:a16="http://schemas.microsoft.com/office/drawing/2014/main" id="{7D25FE41-428C-4A58-B4B0-0A628023D0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4838" y="3454400"/>
              <a:ext cx="257175" cy="141288"/>
            </a:xfrm>
            <a:custGeom>
              <a:avLst/>
              <a:gdLst>
                <a:gd name="T0" fmla="*/ 0 w 79"/>
                <a:gd name="T1" fmla="*/ 43 h 43"/>
                <a:gd name="T2" fmla="*/ 4 w 79"/>
                <a:gd name="T3" fmla="*/ 37 h 43"/>
                <a:gd name="T4" fmla="*/ 6 w 79"/>
                <a:gd name="T5" fmla="*/ 26 h 43"/>
                <a:gd name="T6" fmla="*/ 9 w 79"/>
                <a:gd name="T7" fmla="*/ 19 h 43"/>
                <a:gd name="T8" fmla="*/ 15 w 79"/>
                <a:gd name="T9" fmla="*/ 16 h 43"/>
                <a:gd name="T10" fmla="*/ 26 w 79"/>
                <a:gd name="T11" fmla="*/ 20 h 43"/>
                <a:gd name="T12" fmla="*/ 32 w 79"/>
                <a:gd name="T13" fmla="*/ 20 h 43"/>
                <a:gd name="T14" fmla="*/ 37 w 79"/>
                <a:gd name="T15" fmla="*/ 8 h 43"/>
                <a:gd name="T16" fmla="*/ 35 w 79"/>
                <a:gd name="T17" fmla="*/ 0 h 43"/>
                <a:gd name="T18" fmla="*/ 51 w 79"/>
                <a:gd name="T19" fmla="*/ 5 h 43"/>
                <a:gd name="T20" fmla="*/ 66 w 79"/>
                <a:gd name="T21" fmla="*/ 5 h 43"/>
                <a:gd name="T22" fmla="*/ 78 w 79"/>
                <a:gd name="T23" fmla="*/ 17 h 43"/>
                <a:gd name="T24" fmla="*/ 58 w 79"/>
                <a:gd name="T25" fmla="*/ 39 h 43"/>
                <a:gd name="T26" fmla="*/ 0 w 79"/>
                <a:gd name="T2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9" h="43">
                  <a:moveTo>
                    <a:pt x="0" y="43"/>
                  </a:moveTo>
                  <a:cubicBezTo>
                    <a:pt x="1" y="39"/>
                    <a:pt x="3" y="38"/>
                    <a:pt x="4" y="37"/>
                  </a:cubicBezTo>
                  <a:cubicBezTo>
                    <a:pt x="8" y="34"/>
                    <a:pt x="10" y="31"/>
                    <a:pt x="6" y="26"/>
                  </a:cubicBezTo>
                  <a:cubicBezTo>
                    <a:pt x="4" y="23"/>
                    <a:pt x="8" y="21"/>
                    <a:pt x="9" y="19"/>
                  </a:cubicBezTo>
                  <a:cubicBezTo>
                    <a:pt x="10" y="17"/>
                    <a:pt x="12" y="15"/>
                    <a:pt x="15" y="16"/>
                  </a:cubicBezTo>
                  <a:cubicBezTo>
                    <a:pt x="19" y="18"/>
                    <a:pt x="22" y="19"/>
                    <a:pt x="26" y="20"/>
                  </a:cubicBezTo>
                  <a:cubicBezTo>
                    <a:pt x="28" y="22"/>
                    <a:pt x="30" y="21"/>
                    <a:pt x="32" y="20"/>
                  </a:cubicBezTo>
                  <a:cubicBezTo>
                    <a:pt x="37" y="17"/>
                    <a:pt x="39" y="14"/>
                    <a:pt x="37" y="8"/>
                  </a:cubicBezTo>
                  <a:cubicBezTo>
                    <a:pt x="36" y="6"/>
                    <a:pt x="36" y="3"/>
                    <a:pt x="35" y="0"/>
                  </a:cubicBezTo>
                  <a:cubicBezTo>
                    <a:pt x="41" y="1"/>
                    <a:pt x="46" y="3"/>
                    <a:pt x="51" y="5"/>
                  </a:cubicBezTo>
                  <a:cubicBezTo>
                    <a:pt x="56" y="6"/>
                    <a:pt x="61" y="6"/>
                    <a:pt x="66" y="5"/>
                  </a:cubicBezTo>
                  <a:cubicBezTo>
                    <a:pt x="72" y="3"/>
                    <a:pt x="79" y="10"/>
                    <a:pt x="78" y="17"/>
                  </a:cubicBezTo>
                  <a:cubicBezTo>
                    <a:pt x="77" y="30"/>
                    <a:pt x="72" y="37"/>
                    <a:pt x="58" y="39"/>
                  </a:cubicBezTo>
                  <a:cubicBezTo>
                    <a:pt x="39" y="42"/>
                    <a:pt x="20" y="41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8" name="Freeform 26">
              <a:extLst>
                <a:ext uri="{FF2B5EF4-FFF2-40B4-BE49-F238E27FC236}">
                  <a16:creationId xmlns:a16="http://schemas.microsoft.com/office/drawing/2014/main" id="{DFAF5E49-4A96-4FE1-B053-931E991D9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5" y="566738"/>
              <a:ext cx="120650" cy="123825"/>
            </a:xfrm>
            <a:custGeom>
              <a:avLst/>
              <a:gdLst>
                <a:gd name="T0" fmla="*/ 15 w 37"/>
                <a:gd name="T1" fmla="*/ 0 h 38"/>
                <a:gd name="T2" fmla="*/ 33 w 37"/>
                <a:gd name="T3" fmla="*/ 3 h 38"/>
                <a:gd name="T4" fmla="*/ 37 w 37"/>
                <a:gd name="T5" fmla="*/ 6 h 38"/>
                <a:gd name="T6" fmla="*/ 33 w 37"/>
                <a:gd name="T7" fmla="*/ 7 h 38"/>
                <a:gd name="T8" fmla="*/ 30 w 37"/>
                <a:gd name="T9" fmla="*/ 10 h 38"/>
                <a:gd name="T10" fmla="*/ 31 w 37"/>
                <a:gd name="T11" fmla="*/ 15 h 38"/>
                <a:gd name="T12" fmla="*/ 24 w 37"/>
                <a:gd name="T13" fmla="*/ 35 h 38"/>
                <a:gd name="T14" fmla="*/ 17 w 37"/>
                <a:gd name="T15" fmla="*/ 37 h 38"/>
                <a:gd name="T16" fmla="*/ 0 w 37"/>
                <a:gd name="T17" fmla="*/ 12 h 38"/>
                <a:gd name="T18" fmla="*/ 15 w 37"/>
                <a:gd name="T1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8">
                  <a:moveTo>
                    <a:pt x="15" y="0"/>
                  </a:moveTo>
                  <a:cubicBezTo>
                    <a:pt x="20" y="1"/>
                    <a:pt x="27" y="2"/>
                    <a:pt x="33" y="3"/>
                  </a:cubicBezTo>
                  <a:cubicBezTo>
                    <a:pt x="35" y="3"/>
                    <a:pt x="37" y="4"/>
                    <a:pt x="37" y="6"/>
                  </a:cubicBezTo>
                  <a:cubicBezTo>
                    <a:pt x="36" y="8"/>
                    <a:pt x="34" y="7"/>
                    <a:pt x="33" y="7"/>
                  </a:cubicBezTo>
                  <a:cubicBezTo>
                    <a:pt x="30" y="6"/>
                    <a:pt x="30" y="8"/>
                    <a:pt x="30" y="10"/>
                  </a:cubicBezTo>
                  <a:cubicBezTo>
                    <a:pt x="31" y="12"/>
                    <a:pt x="30" y="14"/>
                    <a:pt x="31" y="15"/>
                  </a:cubicBezTo>
                  <a:cubicBezTo>
                    <a:pt x="35" y="24"/>
                    <a:pt x="29" y="29"/>
                    <a:pt x="24" y="35"/>
                  </a:cubicBezTo>
                  <a:cubicBezTo>
                    <a:pt x="23" y="37"/>
                    <a:pt x="20" y="38"/>
                    <a:pt x="17" y="37"/>
                  </a:cubicBezTo>
                  <a:cubicBezTo>
                    <a:pt x="10" y="35"/>
                    <a:pt x="0" y="20"/>
                    <a:pt x="0" y="12"/>
                  </a:cubicBezTo>
                  <a:cubicBezTo>
                    <a:pt x="1" y="8"/>
                    <a:pt x="9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49" name="Freeform 27">
              <a:extLst>
                <a:ext uri="{FF2B5EF4-FFF2-40B4-BE49-F238E27FC236}">
                  <a16:creationId xmlns:a16="http://schemas.microsoft.com/office/drawing/2014/main" id="{2ED4D7BB-D16C-4439-894C-83B8664F5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1600200"/>
              <a:ext cx="15875" cy="12700"/>
            </a:xfrm>
            <a:custGeom>
              <a:avLst/>
              <a:gdLst>
                <a:gd name="T0" fmla="*/ 4 w 5"/>
                <a:gd name="T1" fmla="*/ 4 h 4"/>
                <a:gd name="T2" fmla="*/ 0 w 5"/>
                <a:gd name="T3" fmla="*/ 1 h 4"/>
                <a:gd name="T4" fmla="*/ 2 w 5"/>
                <a:gd name="T5" fmla="*/ 0 h 4"/>
                <a:gd name="T6" fmla="*/ 4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cubicBezTo>
                    <a:pt x="2" y="4"/>
                    <a:pt x="1" y="3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4" y="0"/>
                    <a:pt x="5" y="2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0" name="Freeform 28">
              <a:extLst>
                <a:ext uri="{FF2B5EF4-FFF2-40B4-BE49-F238E27FC236}">
                  <a16:creationId xmlns:a16="http://schemas.microsoft.com/office/drawing/2014/main" id="{ACF0ADA0-CB28-49A0-8C46-D471BD10B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00" y="3617913"/>
              <a:ext cx="1838325" cy="1228725"/>
            </a:xfrm>
            <a:custGeom>
              <a:avLst/>
              <a:gdLst>
                <a:gd name="T0" fmla="*/ 552 w 564"/>
                <a:gd name="T1" fmla="*/ 91 h 377"/>
                <a:gd name="T2" fmla="*/ 564 w 564"/>
                <a:gd name="T3" fmla="*/ 123 h 377"/>
                <a:gd name="T4" fmla="*/ 547 w 564"/>
                <a:gd name="T5" fmla="*/ 142 h 377"/>
                <a:gd name="T6" fmla="*/ 527 w 564"/>
                <a:gd name="T7" fmla="*/ 171 h 377"/>
                <a:gd name="T8" fmla="*/ 519 w 564"/>
                <a:gd name="T9" fmla="*/ 197 h 377"/>
                <a:gd name="T10" fmla="*/ 498 w 564"/>
                <a:gd name="T11" fmla="*/ 222 h 377"/>
                <a:gd name="T12" fmla="*/ 458 w 564"/>
                <a:gd name="T13" fmla="*/ 264 h 377"/>
                <a:gd name="T14" fmla="*/ 448 w 564"/>
                <a:gd name="T15" fmla="*/ 265 h 377"/>
                <a:gd name="T16" fmla="*/ 426 w 564"/>
                <a:gd name="T17" fmla="*/ 278 h 377"/>
                <a:gd name="T18" fmla="*/ 414 w 564"/>
                <a:gd name="T19" fmla="*/ 288 h 377"/>
                <a:gd name="T20" fmla="*/ 431 w 564"/>
                <a:gd name="T21" fmla="*/ 296 h 377"/>
                <a:gd name="T22" fmla="*/ 443 w 564"/>
                <a:gd name="T23" fmla="*/ 302 h 377"/>
                <a:gd name="T24" fmla="*/ 469 w 564"/>
                <a:gd name="T25" fmla="*/ 313 h 377"/>
                <a:gd name="T26" fmla="*/ 495 w 564"/>
                <a:gd name="T27" fmla="*/ 304 h 377"/>
                <a:gd name="T28" fmla="*/ 513 w 564"/>
                <a:gd name="T29" fmla="*/ 308 h 377"/>
                <a:gd name="T30" fmla="*/ 478 w 564"/>
                <a:gd name="T31" fmla="*/ 324 h 377"/>
                <a:gd name="T32" fmla="*/ 455 w 564"/>
                <a:gd name="T33" fmla="*/ 349 h 377"/>
                <a:gd name="T34" fmla="*/ 425 w 564"/>
                <a:gd name="T35" fmla="*/ 362 h 377"/>
                <a:gd name="T36" fmla="*/ 412 w 564"/>
                <a:gd name="T37" fmla="*/ 340 h 377"/>
                <a:gd name="T38" fmla="*/ 385 w 564"/>
                <a:gd name="T39" fmla="*/ 335 h 377"/>
                <a:gd name="T40" fmla="*/ 408 w 564"/>
                <a:gd name="T41" fmla="*/ 293 h 377"/>
                <a:gd name="T42" fmla="*/ 385 w 564"/>
                <a:gd name="T43" fmla="*/ 295 h 377"/>
                <a:gd name="T44" fmla="*/ 336 w 564"/>
                <a:gd name="T45" fmla="*/ 295 h 377"/>
                <a:gd name="T46" fmla="*/ 352 w 564"/>
                <a:gd name="T47" fmla="*/ 284 h 377"/>
                <a:gd name="T48" fmla="*/ 297 w 564"/>
                <a:gd name="T49" fmla="*/ 304 h 377"/>
                <a:gd name="T50" fmla="*/ 274 w 564"/>
                <a:gd name="T51" fmla="*/ 344 h 377"/>
                <a:gd name="T52" fmla="*/ 276 w 564"/>
                <a:gd name="T53" fmla="*/ 359 h 377"/>
                <a:gd name="T54" fmla="*/ 252 w 564"/>
                <a:gd name="T55" fmla="*/ 373 h 377"/>
                <a:gd name="T56" fmla="*/ 239 w 564"/>
                <a:gd name="T57" fmla="*/ 359 h 377"/>
                <a:gd name="T58" fmla="*/ 243 w 564"/>
                <a:gd name="T59" fmla="*/ 321 h 377"/>
                <a:gd name="T60" fmla="*/ 265 w 564"/>
                <a:gd name="T61" fmla="*/ 318 h 377"/>
                <a:gd name="T62" fmla="*/ 278 w 564"/>
                <a:gd name="T63" fmla="*/ 308 h 377"/>
                <a:gd name="T64" fmla="*/ 253 w 564"/>
                <a:gd name="T65" fmla="*/ 282 h 377"/>
                <a:gd name="T66" fmla="*/ 232 w 564"/>
                <a:gd name="T67" fmla="*/ 246 h 377"/>
                <a:gd name="T68" fmla="*/ 203 w 564"/>
                <a:gd name="T69" fmla="*/ 242 h 377"/>
                <a:gd name="T70" fmla="*/ 163 w 564"/>
                <a:gd name="T71" fmla="*/ 238 h 377"/>
                <a:gd name="T72" fmla="*/ 138 w 564"/>
                <a:gd name="T73" fmla="*/ 252 h 377"/>
                <a:gd name="T74" fmla="*/ 122 w 564"/>
                <a:gd name="T75" fmla="*/ 270 h 377"/>
                <a:gd name="T76" fmla="*/ 78 w 564"/>
                <a:gd name="T77" fmla="*/ 282 h 377"/>
                <a:gd name="T78" fmla="*/ 3 w 564"/>
                <a:gd name="T79" fmla="*/ 276 h 377"/>
                <a:gd name="T80" fmla="*/ 13 w 564"/>
                <a:gd name="T81" fmla="*/ 243 h 377"/>
                <a:gd name="T82" fmla="*/ 8 w 564"/>
                <a:gd name="T83" fmla="*/ 212 h 377"/>
                <a:gd name="T84" fmla="*/ 41 w 564"/>
                <a:gd name="T85" fmla="*/ 167 h 377"/>
                <a:gd name="T86" fmla="*/ 34 w 564"/>
                <a:gd name="T87" fmla="*/ 140 h 377"/>
                <a:gd name="T88" fmla="*/ 22 w 564"/>
                <a:gd name="T89" fmla="*/ 113 h 377"/>
                <a:gd name="T90" fmla="*/ 55 w 564"/>
                <a:gd name="T91" fmla="*/ 91 h 377"/>
                <a:gd name="T92" fmla="*/ 120 w 564"/>
                <a:gd name="T93" fmla="*/ 87 h 377"/>
                <a:gd name="T94" fmla="*/ 164 w 564"/>
                <a:gd name="T95" fmla="*/ 84 h 377"/>
                <a:gd name="T96" fmla="*/ 205 w 564"/>
                <a:gd name="T97" fmla="*/ 77 h 377"/>
                <a:gd name="T98" fmla="*/ 222 w 564"/>
                <a:gd name="T99" fmla="*/ 82 h 377"/>
                <a:gd name="T100" fmla="*/ 227 w 564"/>
                <a:gd name="T101" fmla="*/ 39 h 377"/>
                <a:gd name="T102" fmla="*/ 266 w 564"/>
                <a:gd name="T103" fmla="*/ 22 h 377"/>
                <a:gd name="T104" fmla="*/ 291 w 564"/>
                <a:gd name="T105" fmla="*/ 5 h 377"/>
                <a:gd name="T106" fmla="*/ 325 w 564"/>
                <a:gd name="T107" fmla="*/ 21 h 377"/>
                <a:gd name="T108" fmla="*/ 351 w 564"/>
                <a:gd name="T109" fmla="*/ 44 h 377"/>
                <a:gd name="T110" fmla="*/ 389 w 564"/>
                <a:gd name="T111" fmla="*/ 66 h 377"/>
                <a:gd name="T112" fmla="*/ 416 w 564"/>
                <a:gd name="T113" fmla="*/ 63 h 377"/>
                <a:gd name="T114" fmla="*/ 452 w 564"/>
                <a:gd name="T115" fmla="*/ 49 h 377"/>
                <a:gd name="T116" fmla="*/ 498 w 564"/>
                <a:gd name="T117" fmla="*/ 57 h 377"/>
                <a:gd name="T118" fmla="*/ 537 w 564"/>
                <a:gd name="T119" fmla="*/ 55 h 377"/>
                <a:gd name="T120" fmla="*/ 546 w 564"/>
                <a:gd name="T121" fmla="*/ 79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4" h="377">
                  <a:moveTo>
                    <a:pt x="542" y="84"/>
                  </a:moveTo>
                  <a:cubicBezTo>
                    <a:pt x="544" y="86"/>
                    <a:pt x="547" y="86"/>
                    <a:pt x="550" y="86"/>
                  </a:cubicBezTo>
                  <a:cubicBezTo>
                    <a:pt x="553" y="87"/>
                    <a:pt x="553" y="89"/>
                    <a:pt x="552" y="91"/>
                  </a:cubicBezTo>
                  <a:cubicBezTo>
                    <a:pt x="550" y="96"/>
                    <a:pt x="545" y="100"/>
                    <a:pt x="547" y="104"/>
                  </a:cubicBezTo>
                  <a:cubicBezTo>
                    <a:pt x="549" y="107"/>
                    <a:pt x="554" y="110"/>
                    <a:pt x="557" y="112"/>
                  </a:cubicBezTo>
                  <a:cubicBezTo>
                    <a:pt x="561" y="115"/>
                    <a:pt x="563" y="119"/>
                    <a:pt x="564" y="123"/>
                  </a:cubicBezTo>
                  <a:cubicBezTo>
                    <a:pt x="564" y="125"/>
                    <a:pt x="564" y="127"/>
                    <a:pt x="564" y="129"/>
                  </a:cubicBezTo>
                  <a:cubicBezTo>
                    <a:pt x="564" y="139"/>
                    <a:pt x="564" y="139"/>
                    <a:pt x="555" y="141"/>
                  </a:cubicBezTo>
                  <a:cubicBezTo>
                    <a:pt x="552" y="142"/>
                    <a:pt x="550" y="142"/>
                    <a:pt x="547" y="142"/>
                  </a:cubicBezTo>
                  <a:cubicBezTo>
                    <a:pt x="538" y="144"/>
                    <a:pt x="538" y="144"/>
                    <a:pt x="537" y="153"/>
                  </a:cubicBezTo>
                  <a:cubicBezTo>
                    <a:pt x="537" y="158"/>
                    <a:pt x="534" y="160"/>
                    <a:pt x="531" y="162"/>
                  </a:cubicBezTo>
                  <a:cubicBezTo>
                    <a:pt x="527" y="165"/>
                    <a:pt x="526" y="167"/>
                    <a:pt x="527" y="171"/>
                  </a:cubicBezTo>
                  <a:cubicBezTo>
                    <a:pt x="529" y="176"/>
                    <a:pt x="530" y="181"/>
                    <a:pt x="531" y="186"/>
                  </a:cubicBezTo>
                  <a:cubicBezTo>
                    <a:pt x="532" y="189"/>
                    <a:pt x="531" y="190"/>
                    <a:pt x="529" y="192"/>
                  </a:cubicBezTo>
                  <a:cubicBezTo>
                    <a:pt x="526" y="193"/>
                    <a:pt x="523" y="195"/>
                    <a:pt x="519" y="197"/>
                  </a:cubicBezTo>
                  <a:cubicBezTo>
                    <a:pt x="515" y="199"/>
                    <a:pt x="512" y="201"/>
                    <a:pt x="512" y="206"/>
                  </a:cubicBezTo>
                  <a:cubicBezTo>
                    <a:pt x="512" y="211"/>
                    <a:pt x="507" y="211"/>
                    <a:pt x="504" y="213"/>
                  </a:cubicBezTo>
                  <a:cubicBezTo>
                    <a:pt x="501" y="215"/>
                    <a:pt x="497" y="217"/>
                    <a:pt x="498" y="222"/>
                  </a:cubicBezTo>
                  <a:cubicBezTo>
                    <a:pt x="498" y="225"/>
                    <a:pt x="496" y="226"/>
                    <a:pt x="494" y="226"/>
                  </a:cubicBezTo>
                  <a:cubicBezTo>
                    <a:pt x="481" y="231"/>
                    <a:pt x="473" y="241"/>
                    <a:pt x="464" y="249"/>
                  </a:cubicBezTo>
                  <a:cubicBezTo>
                    <a:pt x="459" y="253"/>
                    <a:pt x="461" y="259"/>
                    <a:pt x="458" y="264"/>
                  </a:cubicBezTo>
                  <a:cubicBezTo>
                    <a:pt x="458" y="264"/>
                    <a:pt x="458" y="264"/>
                    <a:pt x="457" y="263"/>
                  </a:cubicBezTo>
                  <a:cubicBezTo>
                    <a:pt x="455" y="262"/>
                    <a:pt x="456" y="256"/>
                    <a:pt x="452" y="257"/>
                  </a:cubicBezTo>
                  <a:cubicBezTo>
                    <a:pt x="448" y="258"/>
                    <a:pt x="449" y="262"/>
                    <a:pt x="448" y="265"/>
                  </a:cubicBezTo>
                  <a:cubicBezTo>
                    <a:pt x="446" y="269"/>
                    <a:pt x="447" y="272"/>
                    <a:pt x="446" y="277"/>
                  </a:cubicBezTo>
                  <a:cubicBezTo>
                    <a:pt x="444" y="274"/>
                    <a:pt x="441" y="275"/>
                    <a:pt x="440" y="277"/>
                  </a:cubicBezTo>
                  <a:cubicBezTo>
                    <a:pt x="435" y="282"/>
                    <a:pt x="431" y="281"/>
                    <a:pt x="426" y="278"/>
                  </a:cubicBezTo>
                  <a:cubicBezTo>
                    <a:pt x="424" y="277"/>
                    <a:pt x="423" y="277"/>
                    <a:pt x="421" y="276"/>
                  </a:cubicBezTo>
                  <a:cubicBezTo>
                    <a:pt x="419" y="274"/>
                    <a:pt x="417" y="275"/>
                    <a:pt x="417" y="278"/>
                  </a:cubicBezTo>
                  <a:cubicBezTo>
                    <a:pt x="416" y="281"/>
                    <a:pt x="415" y="285"/>
                    <a:pt x="414" y="288"/>
                  </a:cubicBezTo>
                  <a:cubicBezTo>
                    <a:pt x="413" y="291"/>
                    <a:pt x="414" y="292"/>
                    <a:pt x="416" y="294"/>
                  </a:cubicBezTo>
                  <a:cubicBezTo>
                    <a:pt x="418" y="295"/>
                    <a:pt x="419" y="296"/>
                    <a:pt x="421" y="298"/>
                  </a:cubicBezTo>
                  <a:cubicBezTo>
                    <a:pt x="428" y="303"/>
                    <a:pt x="428" y="303"/>
                    <a:pt x="431" y="296"/>
                  </a:cubicBezTo>
                  <a:cubicBezTo>
                    <a:pt x="432" y="294"/>
                    <a:pt x="433" y="293"/>
                    <a:pt x="435" y="294"/>
                  </a:cubicBezTo>
                  <a:cubicBezTo>
                    <a:pt x="437" y="294"/>
                    <a:pt x="437" y="295"/>
                    <a:pt x="437" y="297"/>
                  </a:cubicBezTo>
                  <a:cubicBezTo>
                    <a:pt x="436" y="302"/>
                    <a:pt x="439" y="303"/>
                    <a:pt x="443" y="302"/>
                  </a:cubicBezTo>
                  <a:cubicBezTo>
                    <a:pt x="445" y="302"/>
                    <a:pt x="446" y="302"/>
                    <a:pt x="448" y="302"/>
                  </a:cubicBezTo>
                  <a:cubicBezTo>
                    <a:pt x="458" y="302"/>
                    <a:pt x="459" y="301"/>
                    <a:pt x="462" y="312"/>
                  </a:cubicBezTo>
                  <a:cubicBezTo>
                    <a:pt x="464" y="316"/>
                    <a:pt x="466" y="317"/>
                    <a:pt x="469" y="313"/>
                  </a:cubicBezTo>
                  <a:cubicBezTo>
                    <a:pt x="473" y="309"/>
                    <a:pt x="476" y="305"/>
                    <a:pt x="483" y="309"/>
                  </a:cubicBezTo>
                  <a:cubicBezTo>
                    <a:pt x="486" y="312"/>
                    <a:pt x="487" y="308"/>
                    <a:pt x="488" y="306"/>
                  </a:cubicBezTo>
                  <a:cubicBezTo>
                    <a:pt x="490" y="304"/>
                    <a:pt x="490" y="298"/>
                    <a:pt x="495" y="304"/>
                  </a:cubicBezTo>
                  <a:cubicBezTo>
                    <a:pt x="496" y="305"/>
                    <a:pt x="498" y="303"/>
                    <a:pt x="499" y="303"/>
                  </a:cubicBezTo>
                  <a:cubicBezTo>
                    <a:pt x="503" y="299"/>
                    <a:pt x="507" y="296"/>
                    <a:pt x="513" y="292"/>
                  </a:cubicBezTo>
                  <a:cubicBezTo>
                    <a:pt x="513" y="298"/>
                    <a:pt x="513" y="303"/>
                    <a:pt x="513" y="308"/>
                  </a:cubicBezTo>
                  <a:cubicBezTo>
                    <a:pt x="513" y="310"/>
                    <a:pt x="511" y="311"/>
                    <a:pt x="509" y="312"/>
                  </a:cubicBezTo>
                  <a:cubicBezTo>
                    <a:pt x="501" y="314"/>
                    <a:pt x="493" y="316"/>
                    <a:pt x="486" y="317"/>
                  </a:cubicBezTo>
                  <a:cubicBezTo>
                    <a:pt x="482" y="318"/>
                    <a:pt x="479" y="320"/>
                    <a:pt x="478" y="324"/>
                  </a:cubicBezTo>
                  <a:cubicBezTo>
                    <a:pt x="478" y="325"/>
                    <a:pt x="478" y="326"/>
                    <a:pt x="478" y="327"/>
                  </a:cubicBezTo>
                  <a:cubicBezTo>
                    <a:pt x="476" y="335"/>
                    <a:pt x="472" y="339"/>
                    <a:pt x="464" y="340"/>
                  </a:cubicBezTo>
                  <a:cubicBezTo>
                    <a:pt x="458" y="340"/>
                    <a:pt x="454" y="342"/>
                    <a:pt x="455" y="349"/>
                  </a:cubicBezTo>
                  <a:cubicBezTo>
                    <a:pt x="455" y="355"/>
                    <a:pt x="453" y="359"/>
                    <a:pt x="449" y="364"/>
                  </a:cubicBezTo>
                  <a:cubicBezTo>
                    <a:pt x="444" y="370"/>
                    <a:pt x="436" y="372"/>
                    <a:pt x="428" y="369"/>
                  </a:cubicBezTo>
                  <a:cubicBezTo>
                    <a:pt x="425" y="368"/>
                    <a:pt x="423" y="366"/>
                    <a:pt x="425" y="362"/>
                  </a:cubicBezTo>
                  <a:cubicBezTo>
                    <a:pt x="426" y="360"/>
                    <a:pt x="427" y="357"/>
                    <a:pt x="425" y="354"/>
                  </a:cubicBezTo>
                  <a:cubicBezTo>
                    <a:pt x="422" y="349"/>
                    <a:pt x="419" y="344"/>
                    <a:pt x="415" y="339"/>
                  </a:cubicBezTo>
                  <a:cubicBezTo>
                    <a:pt x="414" y="337"/>
                    <a:pt x="412" y="339"/>
                    <a:pt x="412" y="340"/>
                  </a:cubicBezTo>
                  <a:cubicBezTo>
                    <a:pt x="409" y="343"/>
                    <a:pt x="406" y="342"/>
                    <a:pt x="403" y="341"/>
                  </a:cubicBezTo>
                  <a:cubicBezTo>
                    <a:pt x="398" y="338"/>
                    <a:pt x="393" y="334"/>
                    <a:pt x="387" y="337"/>
                  </a:cubicBezTo>
                  <a:cubicBezTo>
                    <a:pt x="385" y="339"/>
                    <a:pt x="384" y="337"/>
                    <a:pt x="385" y="335"/>
                  </a:cubicBezTo>
                  <a:cubicBezTo>
                    <a:pt x="389" y="325"/>
                    <a:pt x="390" y="313"/>
                    <a:pt x="403" y="309"/>
                  </a:cubicBezTo>
                  <a:cubicBezTo>
                    <a:pt x="404" y="309"/>
                    <a:pt x="405" y="309"/>
                    <a:pt x="405" y="308"/>
                  </a:cubicBezTo>
                  <a:cubicBezTo>
                    <a:pt x="416" y="303"/>
                    <a:pt x="416" y="303"/>
                    <a:pt x="408" y="293"/>
                  </a:cubicBezTo>
                  <a:cubicBezTo>
                    <a:pt x="406" y="290"/>
                    <a:pt x="405" y="289"/>
                    <a:pt x="402" y="292"/>
                  </a:cubicBezTo>
                  <a:cubicBezTo>
                    <a:pt x="401" y="294"/>
                    <a:pt x="399" y="295"/>
                    <a:pt x="398" y="294"/>
                  </a:cubicBezTo>
                  <a:cubicBezTo>
                    <a:pt x="393" y="291"/>
                    <a:pt x="389" y="294"/>
                    <a:pt x="385" y="295"/>
                  </a:cubicBezTo>
                  <a:cubicBezTo>
                    <a:pt x="376" y="298"/>
                    <a:pt x="368" y="304"/>
                    <a:pt x="357" y="303"/>
                  </a:cubicBezTo>
                  <a:cubicBezTo>
                    <a:pt x="350" y="302"/>
                    <a:pt x="345" y="301"/>
                    <a:pt x="339" y="299"/>
                  </a:cubicBezTo>
                  <a:cubicBezTo>
                    <a:pt x="337" y="298"/>
                    <a:pt x="336" y="298"/>
                    <a:pt x="336" y="295"/>
                  </a:cubicBezTo>
                  <a:cubicBezTo>
                    <a:pt x="336" y="293"/>
                    <a:pt x="337" y="292"/>
                    <a:pt x="339" y="291"/>
                  </a:cubicBezTo>
                  <a:cubicBezTo>
                    <a:pt x="342" y="290"/>
                    <a:pt x="345" y="290"/>
                    <a:pt x="348" y="289"/>
                  </a:cubicBezTo>
                  <a:cubicBezTo>
                    <a:pt x="350" y="289"/>
                    <a:pt x="352" y="287"/>
                    <a:pt x="352" y="284"/>
                  </a:cubicBezTo>
                  <a:cubicBezTo>
                    <a:pt x="352" y="278"/>
                    <a:pt x="352" y="277"/>
                    <a:pt x="345" y="278"/>
                  </a:cubicBezTo>
                  <a:cubicBezTo>
                    <a:pt x="331" y="281"/>
                    <a:pt x="318" y="284"/>
                    <a:pt x="305" y="290"/>
                  </a:cubicBezTo>
                  <a:cubicBezTo>
                    <a:pt x="299" y="294"/>
                    <a:pt x="297" y="298"/>
                    <a:pt x="297" y="304"/>
                  </a:cubicBezTo>
                  <a:cubicBezTo>
                    <a:pt x="297" y="316"/>
                    <a:pt x="291" y="327"/>
                    <a:pt x="287" y="337"/>
                  </a:cubicBezTo>
                  <a:cubicBezTo>
                    <a:pt x="286" y="341"/>
                    <a:pt x="282" y="344"/>
                    <a:pt x="279" y="346"/>
                  </a:cubicBezTo>
                  <a:cubicBezTo>
                    <a:pt x="276" y="349"/>
                    <a:pt x="275" y="346"/>
                    <a:pt x="274" y="344"/>
                  </a:cubicBezTo>
                  <a:cubicBezTo>
                    <a:pt x="273" y="343"/>
                    <a:pt x="272" y="341"/>
                    <a:pt x="270" y="343"/>
                  </a:cubicBezTo>
                  <a:cubicBezTo>
                    <a:pt x="269" y="343"/>
                    <a:pt x="268" y="345"/>
                    <a:pt x="268" y="346"/>
                  </a:cubicBezTo>
                  <a:cubicBezTo>
                    <a:pt x="268" y="352"/>
                    <a:pt x="268" y="358"/>
                    <a:pt x="276" y="359"/>
                  </a:cubicBezTo>
                  <a:cubicBezTo>
                    <a:pt x="277" y="359"/>
                    <a:pt x="279" y="360"/>
                    <a:pt x="279" y="362"/>
                  </a:cubicBezTo>
                  <a:cubicBezTo>
                    <a:pt x="279" y="365"/>
                    <a:pt x="276" y="364"/>
                    <a:pt x="275" y="364"/>
                  </a:cubicBezTo>
                  <a:cubicBezTo>
                    <a:pt x="265" y="361"/>
                    <a:pt x="258" y="366"/>
                    <a:pt x="252" y="373"/>
                  </a:cubicBezTo>
                  <a:cubicBezTo>
                    <a:pt x="250" y="376"/>
                    <a:pt x="248" y="377"/>
                    <a:pt x="244" y="376"/>
                  </a:cubicBezTo>
                  <a:cubicBezTo>
                    <a:pt x="240" y="374"/>
                    <a:pt x="237" y="373"/>
                    <a:pt x="231" y="371"/>
                  </a:cubicBezTo>
                  <a:cubicBezTo>
                    <a:pt x="238" y="369"/>
                    <a:pt x="238" y="364"/>
                    <a:pt x="239" y="359"/>
                  </a:cubicBezTo>
                  <a:cubicBezTo>
                    <a:pt x="239" y="355"/>
                    <a:pt x="241" y="351"/>
                    <a:pt x="244" y="348"/>
                  </a:cubicBezTo>
                  <a:cubicBezTo>
                    <a:pt x="251" y="342"/>
                    <a:pt x="252" y="337"/>
                    <a:pt x="246" y="328"/>
                  </a:cubicBezTo>
                  <a:cubicBezTo>
                    <a:pt x="245" y="326"/>
                    <a:pt x="242" y="324"/>
                    <a:pt x="243" y="321"/>
                  </a:cubicBezTo>
                  <a:cubicBezTo>
                    <a:pt x="244" y="317"/>
                    <a:pt x="247" y="316"/>
                    <a:pt x="250" y="318"/>
                  </a:cubicBezTo>
                  <a:cubicBezTo>
                    <a:pt x="254" y="320"/>
                    <a:pt x="256" y="321"/>
                    <a:pt x="259" y="318"/>
                  </a:cubicBezTo>
                  <a:cubicBezTo>
                    <a:pt x="261" y="316"/>
                    <a:pt x="264" y="317"/>
                    <a:pt x="265" y="318"/>
                  </a:cubicBezTo>
                  <a:cubicBezTo>
                    <a:pt x="270" y="322"/>
                    <a:pt x="273" y="320"/>
                    <a:pt x="276" y="317"/>
                  </a:cubicBezTo>
                  <a:cubicBezTo>
                    <a:pt x="278" y="315"/>
                    <a:pt x="280" y="313"/>
                    <a:pt x="282" y="311"/>
                  </a:cubicBezTo>
                  <a:cubicBezTo>
                    <a:pt x="281" y="309"/>
                    <a:pt x="280" y="309"/>
                    <a:pt x="278" y="308"/>
                  </a:cubicBezTo>
                  <a:cubicBezTo>
                    <a:pt x="273" y="306"/>
                    <a:pt x="270" y="303"/>
                    <a:pt x="271" y="297"/>
                  </a:cubicBezTo>
                  <a:cubicBezTo>
                    <a:pt x="271" y="293"/>
                    <a:pt x="269" y="291"/>
                    <a:pt x="265" y="291"/>
                  </a:cubicBezTo>
                  <a:cubicBezTo>
                    <a:pt x="260" y="290"/>
                    <a:pt x="255" y="287"/>
                    <a:pt x="253" y="282"/>
                  </a:cubicBezTo>
                  <a:cubicBezTo>
                    <a:pt x="251" y="275"/>
                    <a:pt x="247" y="271"/>
                    <a:pt x="240" y="270"/>
                  </a:cubicBezTo>
                  <a:cubicBezTo>
                    <a:pt x="235" y="269"/>
                    <a:pt x="234" y="267"/>
                    <a:pt x="234" y="263"/>
                  </a:cubicBezTo>
                  <a:cubicBezTo>
                    <a:pt x="234" y="257"/>
                    <a:pt x="232" y="252"/>
                    <a:pt x="232" y="246"/>
                  </a:cubicBezTo>
                  <a:cubicBezTo>
                    <a:pt x="232" y="242"/>
                    <a:pt x="230" y="242"/>
                    <a:pt x="227" y="243"/>
                  </a:cubicBezTo>
                  <a:cubicBezTo>
                    <a:pt x="223" y="244"/>
                    <a:pt x="220" y="245"/>
                    <a:pt x="217" y="243"/>
                  </a:cubicBezTo>
                  <a:cubicBezTo>
                    <a:pt x="213" y="240"/>
                    <a:pt x="208" y="238"/>
                    <a:pt x="203" y="242"/>
                  </a:cubicBezTo>
                  <a:cubicBezTo>
                    <a:pt x="202" y="243"/>
                    <a:pt x="200" y="242"/>
                    <a:pt x="198" y="241"/>
                  </a:cubicBezTo>
                  <a:cubicBezTo>
                    <a:pt x="195" y="240"/>
                    <a:pt x="192" y="238"/>
                    <a:pt x="188" y="237"/>
                  </a:cubicBezTo>
                  <a:cubicBezTo>
                    <a:pt x="180" y="233"/>
                    <a:pt x="171" y="232"/>
                    <a:pt x="163" y="238"/>
                  </a:cubicBezTo>
                  <a:cubicBezTo>
                    <a:pt x="160" y="241"/>
                    <a:pt x="155" y="240"/>
                    <a:pt x="150" y="240"/>
                  </a:cubicBezTo>
                  <a:cubicBezTo>
                    <a:pt x="146" y="240"/>
                    <a:pt x="144" y="241"/>
                    <a:pt x="145" y="245"/>
                  </a:cubicBezTo>
                  <a:cubicBezTo>
                    <a:pt x="145" y="250"/>
                    <a:pt x="142" y="251"/>
                    <a:pt x="138" y="252"/>
                  </a:cubicBezTo>
                  <a:cubicBezTo>
                    <a:pt x="132" y="253"/>
                    <a:pt x="129" y="256"/>
                    <a:pt x="130" y="262"/>
                  </a:cubicBezTo>
                  <a:cubicBezTo>
                    <a:pt x="131" y="267"/>
                    <a:pt x="129" y="270"/>
                    <a:pt x="124" y="269"/>
                  </a:cubicBezTo>
                  <a:cubicBezTo>
                    <a:pt x="123" y="269"/>
                    <a:pt x="122" y="270"/>
                    <a:pt x="122" y="270"/>
                  </a:cubicBezTo>
                  <a:cubicBezTo>
                    <a:pt x="112" y="270"/>
                    <a:pt x="105" y="275"/>
                    <a:pt x="101" y="284"/>
                  </a:cubicBezTo>
                  <a:cubicBezTo>
                    <a:pt x="99" y="288"/>
                    <a:pt x="96" y="288"/>
                    <a:pt x="92" y="285"/>
                  </a:cubicBezTo>
                  <a:cubicBezTo>
                    <a:pt x="88" y="281"/>
                    <a:pt x="84" y="279"/>
                    <a:pt x="78" y="282"/>
                  </a:cubicBezTo>
                  <a:cubicBezTo>
                    <a:pt x="68" y="286"/>
                    <a:pt x="59" y="282"/>
                    <a:pt x="50" y="280"/>
                  </a:cubicBezTo>
                  <a:cubicBezTo>
                    <a:pt x="43" y="280"/>
                    <a:pt x="36" y="280"/>
                    <a:pt x="30" y="282"/>
                  </a:cubicBezTo>
                  <a:cubicBezTo>
                    <a:pt x="23" y="286"/>
                    <a:pt x="7" y="282"/>
                    <a:pt x="3" y="276"/>
                  </a:cubicBezTo>
                  <a:cubicBezTo>
                    <a:pt x="0" y="272"/>
                    <a:pt x="0" y="267"/>
                    <a:pt x="3" y="263"/>
                  </a:cubicBezTo>
                  <a:cubicBezTo>
                    <a:pt x="5" y="261"/>
                    <a:pt x="6" y="258"/>
                    <a:pt x="5" y="254"/>
                  </a:cubicBezTo>
                  <a:cubicBezTo>
                    <a:pt x="5" y="249"/>
                    <a:pt x="8" y="244"/>
                    <a:pt x="13" y="243"/>
                  </a:cubicBezTo>
                  <a:cubicBezTo>
                    <a:pt x="19" y="243"/>
                    <a:pt x="20" y="241"/>
                    <a:pt x="17" y="236"/>
                  </a:cubicBezTo>
                  <a:cubicBezTo>
                    <a:pt x="13" y="230"/>
                    <a:pt x="11" y="224"/>
                    <a:pt x="7" y="219"/>
                  </a:cubicBezTo>
                  <a:cubicBezTo>
                    <a:pt x="6" y="216"/>
                    <a:pt x="6" y="214"/>
                    <a:pt x="8" y="212"/>
                  </a:cubicBezTo>
                  <a:cubicBezTo>
                    <a:pt x="15" y="200"/>
                    <a:pt x="22" y="188"/>
                    <a:pt x="28" y="176"/>
                  </a:cubicBezTo>
                  <a:cubicBezTo>
                    <a:pt x="30" y="174"/>
                    <a:pt x="31" y="172"/>
                    <a:pt x="34" y="173"/>
                  </a:cubicBezTo>
                  <a:cubicBezTo>
                    <a:pt x="39" y="174"/>
                    <a:pt x="40" y="171"/>
                    <a:pt x="41" y="167"/>
                  </a:cubicBezTo>
                  <a:cubicBezTo>
                    <a:pt x="41" y="162"/>
                    <a:pt x="44" y="157"/>
                    <a:pt x="38" y="153"/>
                  </a:cubicBezTo>
                  <a:cubicBezTo>
                    <a:pt x="37" y="152"/>
                    <a:pt x="36" y="151"/>
                    <a:pt x="37" y="149"/>
                  </a:cubicBezTo>
                  <a:cubicBezTo>
                    <a:pt x="40" y="145"/>
                    <a:pt x="37" y="143"/>
                    <a:pt x="34" y="140"/>
                  </a:cubicBezTo>
                  <a:cubicBezTo>
                    <a:pt x="30" y="137"/>
                    <a:pt x="27" y="133"/>
                    <a:pt x="23" y="129"/>
                  </a:cubicBezTo>
                  <a:cubicBezTo>
                    <a:pt x="18" y="125"/>
                    <a:pt x="21" y="119"/>
                    <a:pt x="18" y="115"/>
                  </a:cubicBezTo>
                  <a:cubicBezTo>
                    <a:pt x="17" y="113"/>
                    <a:pt x="21" y="113"/>
                    <a:pt x="22" y="113"/>
                  </a:cubicBezTo>
                  <a:cubicBezTo>
                    <a:pt x="30" y="113"/>
                    <a:pt x="37" y="108"/>
                    <a:pt x="37" y="100"/>
                  </a:cubicBezTo>
                  <a:cubicBezTo>
                    <a:pt x="38" y="96"/>
                    <a:pt x="39" y="95"/>
                    <a:pt x="43" y="95"/>
                  </a:cubicBezTo>
                  <a:cubicBezTo>
                    <a:pt x="47" y="95"/>
                    <a:pt x="51" y="93"/>
                    <a:pt x="55" y="91"/>
                  </a:cubicBezTo>
                  <a:cubicBezTo>
                    <a:pt x="61" y="87"/>
                    <a:pt x="68" y="85"/>
                    <a:pt x="76" y="85"/>
                  </a:cubicBezTo>
                  <a:cubicBezTo>
                    <a:pt x="88" y="85"/>
                    <a:pt x="100" y="86"/>
                    <a:pt x="112" y="84"/>
                  </a:cubicBezTo>
                  <a:cubicBezTo>
                    <a:pt x="115" y="83"/>
                    <a:pt x="118" y="84"/>
                    <a:pt x="120" y="87"/>
                  </a:cubicBezTo>
                  <a:cubicBezTo>
                    <a:pt x="120" y="87"/>
                    <a:pt x="121" y="88"/>
                    <a:pt x="121" y="88"/>
                  </a:cubicBezTo>
                  <a:cubicBezTo>
                    <a:pt x="129" y="85"/>
                    <a:pt x="138" y="93"/>
                    <a:pt x="145" y="87"/>
                  </a:cubicBezTo>
                  <a:cubicBezTo>
                    <a:pt x="151" y="82"/>
                    <a:pt x="157" y="81"/>
                    <a:pt x="164" y="84"/>
                  </a:cubicBezTo>
                  <a:cubicBezTo>
                    <a:pt x="169" y="85"/>
                    <a:pt x="172" y="84"/>
                    <a:pt x="175" y="80"/>
                  </a:cubicBezTo>
                  <a:cubicBezTo>
                    <a:pt x="177" y="77"/>
                    <a:pt x="179" y="77"/>
                    <a:pt x="182" y="79"/>
                  </a:cubicBezTo>
                  <a:cubicBezTo>
                    <a:pt x="186" y="83"/>
                    <a:pt x="200" y="82"/>
                    <a:pt x="205" y="77"/>
                  </a:cubicBezTo>
                  <a:cubicBezTo>
                    <a:pt x="209" y="74"/>
                    <a:pt x="211" y="75"/>
                    <a:pt x="214" y="78"/>
                  </a:cubicBezTo>
                  <a:cubicBezTo>
                    <a:pt x="215" y="79"/>
                    <a:pt x="216" y="79"/>
                    <a:pt x="217" y="80"/>
                  </a:cubicBezTo>
                  <a:cubicBezTo>
                    <a:pt x="219" y="81"/>
                    <a:pt x="220" y="85"/>
                    <a:pt x="222" y="82"/>
                  </a:cubicBezTo>
                  <a:cubicBezTo>
                    <a:pt x="225" y="80"/>
                    <a:pt x="228" y="77"/>
                    <a:pt x="226" y="73"/>
                  </a:cubicBezTo>
                  <a:cubicBezTo>
                    <a:pt x="225" y="71"/>
                    <a:pt x="224" y="70"/>
                    <a:pt x="223" y="68"/>
                  </a:cubicBezTo>
                  <a:cubicBezTo>
                    <a:pt x="217" y="57"/>
                    <a:pt x="222" y="48"/>
                    <a:pt x="227" y="39"/>
                  </a:cubicBezTo>
                  <a:cubicBezTo>
                    <a:pt x="228" y="37"/>
                    <a:pt x="230" y="37"/>
                    <a:pt x="232" y="36"/>
                  </a:cubicBezTo>
                  <a:cubicBezTo>
                    <a:pt x="242" y="32"/>
                    <a:pt x="252" y="30"/>
                    <a:pt x="262" y="27"/>
                  </a:cubicBezTo>
                  <a:cubicBezTo>
                    <a:pt x="265" y="26"/>
                    <a:pt x="268" y="26"/>
                    <a:pt x="266" y="22"/>
                  </a:cubicBezTo>
                  <a:cubicBezTo>
                    <a:pt x="264" y="16"/>
                    <a:pt x="268" y="15"/>
                    <a:pt x="273" y="16"/>
                  </a:cubicBezTo>
                  <a:cubicBezTo>
                    <a:pt x="279" y="18"/>
                    <a:pt x="282" y="15"/>
                    <a:pt x="283" y="10"/>
                  </a:cubicBezTo>
                  <a:cubicBezTo>
                    <a:pt x="284" y="6"/>
                    <a:pt x="287" y="4"/>
                    <a:pt x="291" y="5"/>
                  </a:cubicBezTo>
                  <a:cubicBezTo>
                    <a:pt x="295" y="6"/>
                    <a:pt x="298" y="5"/>
                    <a:pt x="301" y="2"/>
                  </a:cubicBezTo>
                  <a:cubicBezTo>
                    <a:pt x="303" y="0"/>
                    <a:pt x="305" y="0"/>
                    <a:pt x="305" y="3"/>
                  </a:cubicBezTo>
                  <a:cubicBezTo>
                    <a:pt x="309" y="12"/>
                    <a:pt x="315" y="18"/>
                    <a:pt x="325" y="21"/>
                  </a:cubicBezTo>
                  <a:cubicBezTo>
                    <a:pt x="318" y="29"/>
                    <a:pt x="318" y="29"/>
                    <a:pt x="324" y="37"/>
                  </a:cubicBezTo>
                  <a:cubicBezTo>
                    <a:pt x="327" y="40"/>
                    <a:pt x="328" y="45"/>
                    <a:pt x="332" y="46"/>
                  </a:cubicBezTo>
                  <a:cubicBezTo>
                    <a:pt x="338" y="47"/>
                    <a:pt x="346" y="47"/>
                    <a:pt x="351" y="44"/>
                  </a:cubicBezTo>
                  <a:cubicBezTo>
                    <a:pt x="363" y="36"/>
                    <a:pt x="371" y="38"/>
                    <a:pt x="379" y="49"/>
                  </a:cubicBezTo>
                  <a:cubicBezTo>
                    <a:pt x="382" y="53"/>
                    <a:pt x="385" y="55"/>
                    <a:pt x="384" y="60"/>
                  </a:cubicBezTo>
                  <a:cubicBezTo>
                    <a:pt x="384" y="64"/>
                    <a:pt x="385" y="66"/>
                    <a:pt x="389" y="66"/>
                  </a:cubicBezTo>
                  <a:cubicBezTo>
                    <a:pt x="391" y="66"/>
                    <a:pt x="393" y="67"/>
                    <a:pt x="395" y="68"/>
                  </a:cubicBezTo>
                  <a:cubicBezTo>
                    <a:pt x="400" y="70"/>
                    <a:pt x="404" y="69"/>
                    <a:pt x="407" y="64"/>
                  </a:cubicBezTo>
                  <a:cubicBezTo>
                    <a:pt x="409" y="61"/>
                    <a:pt x="412" y="61"/>
                    <a:pt x="416" y="63"/>
                  </a:cubicBezTo>
                  <a:cubicBezTo>
                    <a:pt x="421" y="67"/>
                    <a:pt x="425" y="66"/>
                    <a:pt x="429" y="62"/>
                  </a:cubicBezTo>
                  <a:cubicBezTo>
                    <a:pt x="434" y="57"/>
                    <a:pt x="440" y="54"/>
                    <a:pt x="445" y="50"/>
                  </a:cubicBezTo>
                  <a:cubicBezTo>
                    <a:pt x="447" y="47"/>
                    <a:pt x="449" y="47"/>
                    <a:pt x="452" y="49"/>
                  </a:cubicBezTo>
                  <a:cubicBezTo>
                    <a:pt x="457" y="53"/>
                    <a:pt x="462" y="55"/>
                    <a:pt x="467" y="58"/>
                  </a:cubicBezTo>
                  <a:cubicBezTo>
                    <a:pt x="470" y="61"/>
                    <a:pt x="473" y="62"/>
                    <a:pt x="476" y="59"/>
                  </a:cubicBezTo>
                  <a:cubicBezTo>
                    <a:pt x="483" y="55"/>
                    <a:pt x="491" y="55"/>
                    <a:pt x="498" y="57"/>
                  </a:cubicBezTo>
                  <a:cubicBezTo>
                    <a:pt x="503" y="59"/>
                    <a:pt x="508" y="58"/>
                    <a:pt x="512" y="56"/>
                  </a:cubicBezTo>
                  <a:cubicBezTo>
                    <a:pt x="516" y="54"/>
                    <a:pt x="520" y="53"/>
                    <a:pt x="525" y="56"/>
                  </a:cubicBezTo>
                  <a:cubicBezTo>
                    <a:pt x="529" y="59"/>
                    <a:pt x="533" y="59"/>
                    <a:pt x="537" y="55"/>
                  </a:cubicBezTo>
                  <a:cubicBezTo>
                    <a:pt x="541" y="52"/>
                    <a:pt x="544" y="53"/>
                    <a:pt x="545" y="57"/>
                  </a:cubicBezTo>
                  <a:cubicBezTo>
                    <a:pt x="546" y="59"/>
                    <a:pt x="548" y="61"/>
                    <a:pt x="549" y="63"/>
                  </a:cubicBezTo>
                  <a:cubicBezTo>
                    <a:pt x="552" y="69"/>
                    <a:pt x="550" y="74"/>
                    <a:pt x="546" y="79"/>
                  </a:cubicBezTo>
                  <a:cubicBezTo>
                    <a:pt x="545" y="81"/>
                    <a:pt x="542" y="82"/>
                    <a:pt x="542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1" name="Freeform 29">
              <a:extLst>
                <a:ext uri="{FF2B5EF4-FFF2-40B4-BE49-F238E27FC236}">
                  <a16:creationId xmlns:a16="http://schemas.microsoft.com/office/drawing/2014/main" id="{C880BFAA-243D-4770-91CC-4944025C9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0600" y="3194050"/>
              <a:ext cx="833438" cy="779463"/>
            </a:xfrm>
            <a:custGeom>
              <a:avLst/>
              <a:gdLst>
                <a:gd name="T0" fmla="*/ 227 w 256"/>
                <a:gd name="T1" fmla="*/ 83 h 239"/>
                <a:gd name="T2" fmla="*/ 242 w 256"/>
                <a:gd name="T3" fmla="*/ 85 h 239"/>
                <a:gd name="T4" fmla="*/ 251 w 256"/>
                <a:gd name="T5" fmla="*/ 100 h 239"/>
                <a:gd name="T6" fmla="*/ 230 w 256"/>
                <a:gd name="T7" fmla="*/ 110 h 239"/>
                <a:gd name="T8" fmla="*/ 224 w 256"/>
                <a:gd name="T9" fmla="*/ 129 h 239"/>
                <a:gd name="T10" fmla="*/ 241 w 256"/>
                <a:gd name="T11" fmla="*/ 155 h 239"/>
                <a:gd name="T12" fmla="*/ 239 w 256"/>
                <a:gd name="T13" fmla="*/ 160 h 239"/>
                <a:gd name="T14" fmla="*/ 220 w 256"/>
                <a:gd name="T15" fmla="*/ 201 h 239"/>
                <a:gd name="T16" fmla="*/ 214 w 256"/>
                <a:gd name="T17" fmla="*/ 201 h 239"/>
                <a:gd name="T18" fmla="*/ 182 w 256"/>
                <a:gd name="T19" fmla="*/ 202 h 239"/>
                <a:gd name="T20" fmla="*/ 161 w 256"/>
                <a:gd name="T21" fmla="*/ 208 h 239"/>
                <a:gd name="T22" fmla="*/ 138 w 256"/>
                <a:gd name="T23" fmla="*/ 213 h 239"/>
                <a:gd name="T24" fmla="*/ 123 w 256"/>
                <a:gd name="T25" fmla="*/ 210 h 239"/>
                <a:gd name="T26" fmla="*/ 86 w 256"/>
                <a:gd name="T27" fmla="*/ 210 h 239"/>
                <a:gd name="T28" fmla="*/ 43 w 256"/>
                <a:gd name="T29" fmla="*/ 221 h 239"/>
                <a:gd name="T30" fmla="*/ 27 w 256"/>
                <a:gd name="T31" fmla="*/ 238 h 239"/>
                <a:gd name="T32" fmla="*/ 13 w 256"/>
                <a:gd name="T33" fmla="*/ 214 h 239"/>
                <a:gd name="T34" fmla="*/ 6 w 256"/>
                <a:gd name="T35" fmla="*/ 206 h 239"/>
                <a:gd name="T36" fmla="*/ 20 w 256"/>
                <a:gd name="T37" fmla="*/ 182 h 239"/>
                <a:gd name="T38" fmla="*/ 7 w 256"/>
                <a:gd name="T39" fmla="*/ 152 h 239"/>
                <a:gd name="T40" fmla="*/ 32 w 256"/>
                <a:gd name="T41" fmla="*/ 125 h 239"/>
                <a:gd name="T42" fmla="*/ 38 w 256"/>
                <a:gd name="T43" fmla="*/ 116 h 239"/>
                <a:gd name="T44" fmla="*/ 53 w 256"/>
                <a:gd name="T45" fmla="*/ 113 h 239"/>
                <a:gd name="T46" fmla="*/ 59 w 256"/>
                <a:gd name="T47" fmla="*/ 103 h 239"/>
                <a:gd name="T48" fmla="*/ 53 w 256"/>
                <a:gd name="T49" fmla="*/ 83 h 239"/>
                <a:gd name="T50" fmla="*/ 62 w 256"/>
                <a:gd name="T51" fmla="*/ 70 h 239"/>
                <a:gd name="T52" fmla="*/ 73 w 256"/>
                <a:gd name="T53" fmla="*/ 50 h 239"/>
                <a:gd name="T54" fmla="*/ 65 w 256"/>
                <a:gd name="T55" fmla="*/ 43 h 239"/>
                <a:gd name="T56" fmla="*/ 89 w 256"/>
                <a:gd name="T57" fmla="*/ 16 h 239"/>
                <a:gd name="T58" fmla="*/ 100 w 256"/>
                <a:gd name="T59" fmla="*/ 5 h 239"/>
                <a:gd name="T60" fmla="*/ 115 w 256"/>
                <a:gd name="T61" fmla="*/ 9 h 239"/>
                <a:gd name="T62" fmla="*/ 127 w 256"/>
                <a:gd name="T63" fmla="*/ 2 h 239"/>
                <a:gd name="T64" fmla="*/ 136 w 256"/>
                <a:gd name="T65" fmla="*/ 15 h 239"/>
                <a:gd name="T66" fmla="*/ 149 w 256"/>
                <a:gd name="T67" fmla="*/ 4 h 239"/>
                <a:gd name="T68" fmla="*/ 173 w 256"/>
                <a:gd name="T69" fmla="*/ 10 h 239"/>
                <a:gd name="T70" fmla="*/ 178 w 256"/>
                <a:gd name="T71" fmla="*/ 24 h 239"/>
                <a:gd name="T72" fmla="*/ 185 w 256"/>
                <a:gd name="T73" fmla="*/ 48 h 239"/>
                <a:gd name="T74" fmla="*/ 197 w 256"/>
                <a:gd name="T75" fmla="*/ 58 h 239"/>
                <a:gd name="T76" fmla="*/ 214 w 256"/>
                <a:gd name="T77" fmla="*/ 70 h 239"/>
                <a:gd name="T78" fmla="*/ 220 w 256"/>
                <a:gd name="T79" fmla="*/ 8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6" h="239">
                  <a:moveTo>
                    <a:pt x="220" y="86"/>
                  </a:moveTo>
                  <a:cubicBezTo>
                    <a:pt x="223" y="86"/>
                    <a:pt x="225" y="85"/>
                    <a:pt x="227" y="83"/>
                  </a:cubicBezTo>
                  <a:cubicBezTo>
                    <a:pt x="231" y="80"/>
                    <a:pt x="235" y="81"/>
                    <a:pt x="240" y="82"/>
                  </a:cubicBezTo>
                  <a:cubicBezTo>
                    <a:pt x="242" y="82"/>
                    <a:pt x="243" y="84"/>
                    <a:pt x="242" y="85"/>
                  </a:cubicBezTo>
                  <a:cubicBezTo>
                    <a:pt x="242" y="90"/>
                    <a:pt x="244" y="91"/>
                    <a:pt x="248" y="91"/>
                  </a:cubicBezTo>
                  <a:cubicBezTo>
                    <a:pt x="255" y="92"/>
                    <a:pt x="256" y="94"/>
                    <a:pt x="251" y="100"/>
                  </a:cubicBezTo>
                  <a:cubicBezTo>
                    <a:pt x="248" y="105"/>
                    <a:pt x="245" y="112"/>
                    <a:pt x="236" y="111"/>
                  </a:cubicBezTo>
                  <a:cubicBezTo>
                    <a:pt x="234" y="111"/>
                    <a:pt x="232" y="111"/>
                    <a:pt x="230" y="110"/>
                  </a:cubicBezTo>
                  <a:cubicBezTo>
                    <a:pt x="228" y="108"/>
                    <a:pt x="226" y="108"/>
                    <a:pt x="224" y="110"/>
                  </a:cubicBezTo>
                  <a:cubicBezTo>
                    <a:pt x="216" y="114"/>
                    <a:pt x="216" y="125"/>
                    <a:pt x="224" y="129"/>
                  </a:cubicBezTo>
                  <a:cubicBezTo>
                    <a:pt x="228" y="131"/>
                    <a:pt x="230" y="135"/>
                    <a:pt x="232" y="140"/>
                  </a:cubicBezTo>
                  <a:cubicBezTo>
                    <a:pt x="234" y="145"/>
                    <a:pt x="237" y="150"/>
                    <a:pt x="241" y="155"/>
                  </a:cubicBezTo>
                  <a:cubicBezTo>
                    <a:pt x="243" y="158"/>
                    <a:pt x="242" y="159"/>
                    <a:pt x="239" y="160"/>
                  </a:cubicBezTo>
                  <a:cubicBezTo>
                    <a:pt x="239" y="160"/>
                    <a:pt x="239" y="160"/>
                    <a:pt x="239" y="160"/>
                  </a:cubicBezTo>
                  <a:cubicBezTo>
                    <a:pt x="224" y="161"/>
                    <a:pt x="220" y="172"/>
                    <a:pt x="217" y="183"/>
                  </a:cubicBezTo>
                  <a:cubicBezTo>
                    <a:pt x="215" y="189"/>
                    <a:pt x="218" y="195"/>
                    <a:pt x="220" y="201"/>
                  </a:cubicBezTo>
                  <a:cubicBezTo>
                    <a:pt x="220" y="202"/>
                    <a:pt x="222" y="204"/>
                    <a:pt x="221" y="206"/>
                  </a:cubicBezTo>
                  <a:cubicBezTo>
                    <a:pt x="218" y="205"/>
                    <a:pt x="216" y="203"/>
                    <a:pt x="214" y="201"/>
                  </a:cubicBezTo>
                  <a:cubicBezTo>
                    <a:pt x="211" y="197"/>
                    <a:pt x="209" y="199"/>
                    <a:pt x="206" y="201"/>
                  </a:cubicBezTo>
                  <a:cubicBezTo>
                    <a:pt x="198" y="208"/>
                    <a:pt x="190" y="208"/>
                    <a:pt x="182" y="202"/>
                  </a:cubicBezTo>
                  <a:cubicBezTo>
                    <a:pt x="180" y="201"/>
                    <a:pt x="178" y="201"/>
                    <a:pt x="177" y="203"/>
                  </a:cubicBezTo>
                  <a:cubicBezTo>
                    <a:pt x="173" y="209"/>
                    <a:pt x="168" y="210"/>
                    <a:pt x="161" y="208"/>
                  </a:cubicBezTo>
                  <a:cubicBezTo>
                    <a:pt x="155" y="205"/>
                    <a:pt x="151" y="209"/>
                    <a:pt x="147" y="212"/>
                  </a:cubicBezTo>
                  <a:cubicBezTo>
                    <a:pt x="144" y="214"/>
                    <a:pt x="141" y="216"/>
                    <a:pt x="138" y="213"/>
                  </a:cubicBezTo>
                  <a:cubicBezTo>
                    <a:pt x="136" y="213"/>
                    <a:pt x="135" y="212"/>
                    <a:pt x="133" y="213"/>
                  </a:cubicBezTo>
                  <a:cubicBezTo>
                    <a:pt x="129" y="213"/>
                    <a:pt x="126" y="214"/>
                    <a:pt x="123" y="210"/>
                  </a:cubicBezTo>
                  <a:cubicBezTo>
                    <a:pt x="121" y="208"/>
                    <a:pt x="119" y="209"/>
                    <a:pt x="117" y="209"/>
                  </a:cubicBezTo>
                  <a:cubicBezTo>
                    <a:pt x="107" y="211"/>
                    <a:pt x="96" y="211"/>
                    <a:pt x="86" y="210"/>
                  </a:cubicBezTo>
                  <a:cubicBezTo>
                    <a:pt x="74" y="210"/>
                    <a:pt x="63" y="213"/>
                    <a:pt x="54" y="219"/>
                  </a:cubicBezTo>
                  <a:cubicBezTo>
                    <a:pt x="51" y="222"/>
                    <a:pt x="47" y="221"/>
                    <a:pt x="43" y="221"/>
                  </a:cubicBezTo>
                  <a:cubicBezTo>
                    <a:pt x="40" y="221"/>
                    <a:pt x="38" y="222"/>
                    <a:pt x="38" y="226"/>
                  </a:cubicBezTo>
                  <a:cubicBezTo>
                    <a:pt x="38" y="235"/>
                    <a:pt x="35" y="236"/>
                    <a:pt x="27" y="238"/>
                  </a:cubicBezTo>
                  <a:cubicBezTo>
                    <a:pt x="20" y="239"/>
                    <a:pt x="20" y="237"/>
                    <a:pt x="20" y="232"/>
                  </a:cubicBezTo>
                  <a:cubicBezTo>
                    <a:pt x="19" y="226"/>
                    <a:pt x="21" y="218"/>
                    <a:pt x="13" y="214"/>
                  </a:cubicBezTo>
                  <a:cubicBezTo>
                    <a:pt x="12" y="213"/>
                    <a:pt x="11" y="212"/>
                    <a:pt x="10" y="213"/>
                  </a:cubicBezTo>
                  <a:cubicBezTo>
                    <a:pt x="3" y="214"/>
                    <a:pt x="4" y="209"/>
                    <a:pt x="6" y="206"/>
                  </a:cubicBezTo>
                  <a:cubicBezTo>
                    <a:pt x="8" y="202"/>
                    <a:pt x="10" y="197"/>
                    <a:pt x="16" y="195"/>
                  </a:cubicBezTo>
                  <a:cubicBezTo>
                    <a:pt x="21" y="194"/>
                    <a:pt x="23" y="186"/>
                    <a:pt x="20" y="182"/>
                  </a:cubicBezTo>
                  <a:cubicBezTo>
                    <a:pt x="18" y="178"/>
                    <a:pt x="16" y="173"/>
                    <a:pt x="15" y="168"/>
                  </a:cubicBezTo>
                  <a:cubicBezTo>
                    <a:pt x="14" y="162"/>
                    <a:pt x="10" y="157"/>
                    <a:pt x="7" y="152"/>
                  </a:cubicBezTo>
                  <a:cubicBezTo>
                    <a:pt x="0" y="141"/>
                    <a:pt x="0" y="141"/>
                    <a:pt x="12" y="136"/>
                  </a:cubicBezTo>
                  <a:cubicBezTo>
                    <a:pt x="19" y="133"/>
                    <a:pt x="26" y="129"/>
                    <a:pt x="32" y="125"/>
                  </a:cubicBezTo>
                  <a:cubicBezTo>
                    <a:pt x="34" y="124"/>
                    <a:pt x="36" y="123"/>
                    <a:pt x="35" y="121"/>
                  </a:cubicBezTo>
                  <a:cubicBezTo>
                    <a:pt x="32" y="117"/>
                    <a:pt x="35" y="117"/>
                    <a:pt x="38" y="116"/>
                  </a:cubicBezTo>
                  <a:cubicBezTo>
                    <a:pt x="38" y="116"/>
                    <a:pt x="39" y="116"/>
                    <a:pt x="39" y="115"/>
                  </a:cubicBezTo>
                  <a:cubicBezTo>
                    <a:pt x="43" y="111"/>
                    <a:pt x="47" y="109"/>
                    <a:pt x="53" y="113"/>
                  </a:cubicBezTo>
                  <a:cubicBezTo>
                    <a:pt x="55" y="115"/>
                    <a:pt x="57" y="109"/>
                    <a:pt x="59" y="107"/>
                  </a:cubicBezTo>
                  <a:cubicBezTo>
                    <a:pt x="60" y="106"/>
                    <a:pt x="61" y="104"/>
                    <a:pt x="59" y="103"/>
                  </a:cubicBezTo>
                  <a:cubicBezTo>
                    <a:pt x="52" y="99"/>
                    <a:pt x="52" y="94"/>
                    <a:pt x="53" y="88"/>
                  </a:cubicBezTo>
                  <a:cubicBezTo>
                    <a:pt x="54" y="87"/>
                    <a:pt x="54" y="85"/>
                    <a:pt x="53" y="83"/>
                  </a:cubicBezTo>
                  <a:cubicBezTo>
                    <a:pt x="53" y="78"/>
                    <a:pt x="52" y="74"/>
                    <a:pt x="59" y="74"/>
                  </a:cubicBezTo>
                  <a:cubicBezTo>
                    <a:pt x="62" y="74"/>
                    <a:pt x="62" y="72"/>
                    <a:pt x="62" y="70"/>
                  </a:cubicBezTo>
                  <a:cubicBezTo>
                    <a:pt x="62" y="65"/>
                    <a:pt x="64" y="62"/>
                    <a:pt x="69" y="62"/>
                  </a:cubicBezTo>
                  <a:cubicBezTo>
                    <a:pt x="76" y="60"/>
                    <a:pt x="72" y="54"/>
                    <a:pt x="73" y="50"/>
                  </a:cubicBezTo>
                  <a:cubicBezTo>
                    <a:pt x="74" y="47"/>
                    <a:pt x="71" y="46"/>
                    <a:pt x="68" y="46"/>
                  </a:cubicBezTo>
                  <a:cubicBezTo>
                    <a:pt x="66" y="46"/>
                    <a:pt x="65" y="46"/>
                    <a:pt x="65" y="43"/>
                  </a:cubicBezTo>
                  <a:cubicBezTo>
                    <a:pt x="63" y="33"/>
                    <a:pt x="69" y="25"/>
                    <a:pt x="80" y="24"/>
                  </a:cubicBezTo>
                  <a:cubicBezTo>
                    <a:pt x="85" y="23"/>
                    <a:pt x="90" y="23"/>
                    <a:pt x="89" y="16"/>
                  </a:cubicBezTo>
                  <a:cubicBezTo>
                    <a:pt x="89" y="13"/>
                    <a:pt x="91" y="11"/>
                    <a:pt x="91" y="9"/>
                  </a:cubicBezTo>
                  <a:cubicBezTo>
                    <a:pt x="93" y="4"/>
                    <a:pt x="95" y="3"/>
                    <a:pt x="100" y="5"/>
                  </a:cubicBezTo>
                  <a:cubicBezTo>
                    <a:pt x="101" y="6"/>
                    <a:pt x="102" y="7"/>
                    <a:pt x="103" y="7"/>
                  </a:cubicBezTo>
                  <a:cubicBezTo>
                    <a:pt x="107" y="3"/>
                    <a:pt x="111" y="3"/>
                    <a:pt x="115" y="9"/>
                  </a:cubicBezTo>
                  <a:cubicBezTo>
                    <a:pt x="116" y="11"/>
                    <a:pt x="118" y="7"/>
                    <a:pt x="118" y="6"/>
                  </a:cubicBezTo>
                  <a:cubicBezTo>
                    <a:pt x="120" y="2"/>
                    <a:pt x="123" y="1"/>
                    <a:pt x="127" y="2"/>
                  </a:cubicBezTo>
                  <a:cubicBezTo>
                    <a:pt x="130" y="3"/>
                    <a:pt x="131" y="4"/>
                    <a:pt x="131" y="7"/>
                  </a:cubicBezTo>
                  <a:cubicBezTo>
                    <a:pt x="130" y="11"/>
                    <a:pt x="132" y="14"/>
                    <a:pt x="136" y="15"/>
                  </a:cubicBezTo>
                  <a:cubicBezTo>
                    <a:pt x="139" y="16"/>
                    <a:pt x="140" y="12"/>
                    <a:pt x="142" y="11"/>
                  </a:cubicBezTo>
                  <a:cubicBezTo>
                    <a:pt x="145" y="9"/>
                    <a:pt x="146" y="5"/>
                    <a:pt x="149" y="4"/>
                  </a:cubicBezTo>
                  <a:cubicBezTo>
                    <a:pt x="155" y="2"/>
                    <a:pt x="160" y="0"/>
                    <a:pt x="165" y="6"/>
                  </a:cubicBezTo>
                  <a:cubicBezTo>
                    <a:pt x="167" y="8"/>
                    <a:pt x="170" y="10"/>
                    <a:pt x="173" y="10"/>
                  </a:cubicBezTo>
                  <a:cubicBezTo>
                    <a:pt x="178" y="10"/>
                    <a:pt x="177" y="15"/>
                    <a:pt x="177" y="18"/>
                  </a:cubicBezTo>
                  <a:cubicBezTo>
                    <a:pt x="176" y="20"/>
                    <a:pt x="176" y="22"/>
                    <a:pt x="178" y="24"/>
                  </a:cubicBezTo>
                  <a:cubicBezTo>
                    <a:pt x="183" y="29"/>
                    <a:pt x="183" y="35"/>
                    <a:pt x="181" y="41"/>
                  </a:cubicBezTo>
                  <a:cubicBezTo>
                    <a:pt x="180" y="45"/>
                    <a:pt x="181" y="47"/>
                    <a:pt x="185" y="48"/>
                  </a:cubicBezTo>
                  <a:cubicBezTo>
                    <a:pt x="189" y="49"/>
                    <a:pt x="193" y="49"/>
                    <a:pt x="194" y="55"/>
                  </a:cubicBezTo>
                  <a:cubicBezTo>
                    <a:pt x="194" y="57"/>
                    <a:pt x="196" y="57"/>
                    <a:pt x="197" y="58"/>
                  </a:cubicBezTo>
                  <a:cubicBezTo>
                    <a:pt x="200" y="59"/>
                    <a:pt x="202" y="61"/>
                    <a:pt x="202" y="63"/>
                  </a:cubicBezTo>
                  <a:cubicBezTo>
                    <a:pt x="204" y="70"/>
                    <a:pt x="209" y="71"/>
                    <a:pt x="214" y="70"/>
                  </a:cubicBezTo>
                  <a:cubicBezTo>
                    <a:pt x="219" y="70"/>
                    <a:pt x="222" y="72"/>
                    <a:pt x="220" y="78"/>
                  </a:cubicBezTo>
                  <a:cubicBezTo>
                    <a:pt x="220" y="80"/>
                    <a:pt x="220" y="83"/>
                    <a:pt x="220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2" name="Freeform 30">
              <a:extLst>
                <a:ext uri="{FF2B5EF4-FFF2-40B4-BE49-F238E27FC236}">
                  <a16:creationId xmlns:a16="http://schemas.microsoft.com/office/drawing/2014/main" id="{53A32287-A7A0-4DC0-A9B9-2A5567527D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575" y="2946400"/>
              <a:ext cx="636588" cy="355600"/>
            </a:xfrm>
            <a:custGeom>
              <a:avLst/>
              <a:gdLst>
                <a:gd name="T0" fmla="*/ 84 w 195"/>
                <a:gd name="T1" fmla="*/ 51 h 109"/>
                <a:gd name="T2" fmla="*/ 84 w 195"/>
                <a:gd name="T3" fmla="*/ 35 h 109"/>
                <a:gd name="T4" fmla="*/ 79 w 195"/>
                <a:gd name="T5" fmla="*/ 19 h 109"/>
                <a:gd name="T6" fmla="*/ 80 w 195"/>
                <a:gd name="T7" fmla="*/ 13 h 109"/>
                <a:gd name="T8" fmla="*/ 94 w 195"/>
                <a:gd name="T9" fmla="*/ 3 h 109"/>
                <a:gd name="T10" fmla="*/ 107 w 195"/>
                <a:gd name="T11" fmla="*/ 4 h 109"/>
                <a:gd name="T12" fmla="*/ 117 w 195"/>
                <a:gd name="T13" fmla="*/ 9 h 109"/>
                <a:gd name="T14" fmla="*/ 126 w 195"/>
                <a:gd name="T15" fmla="*/ 15 h 109"/>
                <a:gd name="T16" fmla="*/ 143 w 195"/>
                <a:gd name="T17" fmla="*/ 15 h 109"/>
                <a:gd name="T18" fmla="*/ 147 w 195"/>
                <a:gd name="T19" fmla="*/ 13 h 109"/>
                <a:gd name="T20" fmla="*/ 168 w 195"/>
                <a:gd name="T21" fmla="*/ 18 h 109"/>
                <a:gd name="T22" fmla="*/ 173 w 195"/>
                <a:gd name="T23" fmla="*/ 27 h 109"/>
                <a:gd name="T24" fmla="*/ 173 w 195"/>
                <a:gd name="T25" fmla="*/ 36 h 109"/>
                <a:gd name="T26" fmla="*/ 178 w 195"/>
                <a:gd name="T27" fmla="*/ 43 h 109"/>
                <a:gd name="T28" fmla="*/ 180 w 195"/>
                <a:gd name="T29" fmla="*/ 44 h 109"/>
                <a:gd name="T30" fmla="*/ 194 w 195"/>
                <a:gd name="T31" fmla="*/ 66 h 109"/>
                <a:gd name="T32" fmla="*/ 190 w 195"/>
                <a:gd name="T33" fmla="*/ 72 h 109"/>
                <a:gd name="T34" fmla="*/ 187 w 195"/>
                <a:gd name="T35" fmla="*/ 75 h 109"/>
                <a:gd name="T36" fmla="*/ 185 w 195"/>
                <a:gd name="T37" fmla="*/ 82 h 109"/>
                <a:gd name="T38" fmla="*/ 173 w 195"/>
                <a:gd name="T39" fmla="*/ 92 h 109"/>
                <a:gd name="T40" fmla="*/ 163 w 195"/>
                <a:gd name="T41" fmla="*/ 98 h 109"/>
                <a:gd name="T42" fmla="*/ 148 w 195"/>
                <a:gd name="T43" fmla="*/ 100 h 109"/>
                <a:gd name="T44" fmla="*/ 133 w 195"/>
                <a:gd name="T45" fmla="*/ 88 h 109"/>
                <a:gd name="T46" fmla="*/ 123 w 195"/>
                <a:gd name="T47" fmla="*/ 86 h 109"/>
                <a:gd name="T48" fmla="*/ 108 w 195"/>
                <a:gd name="T49" fmla="*/ 82 h 109"/>
                <a:gd name="T50" fmla="*/ 100 w 195"/>
                <a:gd name="T51" fmla="*/ 82 h 109"/>
                <a:gd name="T52" fmla="*/ 96 w 195"/>
                <a:gd name="T53" fmla="*/ 86 h 109"/>
                <a:gd name="T54" fmla="*/ 89 w 195"/>
                <a:gd name="T55" fmla="*/ 88 h 109"/>
                <a:gd name="T56" fmla="*/ 73 w 195"/>
                <a:gd name="T57" fmla="*/ 87 h 109"/>
                <a:gd name="T58" fmla="*/ 36 w 195"/>
                <a:gd name="T59" fmla="*/ 92 h 109"/>
                <a:gd name="T60" fmla="*/ 21 w 195"/>
                <a:gd name="T61" fmla="*/ 98 h 109"/>
                <a:gd name="T62" fmla="*/ 10 w 195"/>
                <a:gd name="T63" fmla="*/ 107 h 109"/>
                <a:gd name="T64" fmla="*/ 5 w 195"/>
                <a:gd name="T65" fmla="*/ 106 h 109"/>
                <a:gd name="T66" fmla="*/ 1 w 195"/>
                <a:gd name="T67" fmla="*/ 86 h 109"/>
                <a:gd name="T68" fmla="*/ 4 w 195"/>
                <a:gd name="T69" fmla="*/ 78 h 109"/>
                <a:gd name="T70" fmla="*/ 7 w 195"/>
                <a:gd name="T71" fmla="*/ 64 h 109"/>
                <a:gd name="T72" fmla="*/ 12 w 195"/>
                <a:gd name="T73" fmla="*/ 43 h 109"/>
                <a:gd name="T74" fmla="*/ 14 w 195"/>
                <a:gd name="T75" fmla="*/ 42 h 109"/>
                <a:gd name="T76" fmla="*/ 25 w 195"/>
                <a:gd name="T77" fmla="*/ 36 h 109"/>
                <a:gd name="T78" fmla="*/ 30 w 195"/>
                <a:gd name="T79" fmla="*/ 35 h 109"/>
                <a:gd name="T80" fmla="*/ 46 w 195"/>
                <a:gd name="T81" fmla="*/ 44 h 109"/>
                <a:gd name="T82" fmla="*/ 50 w 195"/>
                <a:gd name="T83" fmla="*/ 51 h 109"/>
                <a:gd name="T84" fmla="*/ 54 w 195"/>
                <a:gd name="T85" fmla="*/ 58 h 109"/>
                <a:gd name="T86" fmla="*/ 78 w 195"/>
                <a:gd name="T87" fmla="*/ 56 h 109"/>
                <a:gd name="T88" fmla="*/ 84 w 195"/>
                <a:gd name="T89" fmla="*/ 5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5" h="109">
                  <a:moveTo>
                    <a:pt x="84" y="51"/>
                  </a:moveTo>
                  <a:cubicBezTo>
                    <a:pt x="87" y="47"/>
                    <a:pt x="87" y="42"/>
                    <a:pt x="84" y="35"/>
                  </a:cubicBezTo>
                  <a:cubicBezTo>
                    <a:pt x="82" y="30"/>
                    <a:pt x="81" y="24"/>
                    <a:pt x="79" y="19"/>
                  </a:cubicBezTo>
                  <a:cubicBezTo>
                    <a:pt x="78" y="17"/>
                    <a:pt x="78" y="15"/>
                    <a:pt x="80" y="13"/>
                  </a:cubicBezTo>
                  <a:cubicBezTo>
                    <a:pt x="84" y="10"/>
                    <a:pt x="89" y="6"/>
                    <a:pt x="94" y="3"/>
                  </a:cubicBezTo>
                  <a:cubicBezTo>
                    <a:pt x="98" y="0"/>
                    <a:pt x="103" y="0"/>
                    <a:pt x="107" y="4"/>
                  </a:cubicBezTo>
                  <a:cubicBezTo>
                    <a:pt x="110" y="6"/>
                    <a:pt x="112" y="9"/>
                    <a:pt x="117" y="9"/>
                  </a:cubicBezTo>
                  <a:cubicBezTo>
                    <a:pt x="121" y="9"/>
                    <a:pt x="123" y="13"/>
                    <a:pt x="126" y="15"/>
                  </a:cubicBezTo>
                  <a:cubicBezTo>
                    <a:pt x="132" y="22"/>
                    <a:pt x="137" y="21"/>
                    <a:pt x="143" y="15"/>
                  </a:cubicBezTo>
                  <a:cubicBezTo>
                    <a:pt x="144" y="14"/>
                    <a:pt x="145" y="12"/>
                    <a:pt x="147" y="13"/>
                  </a:cubicBezTo>
                  <a:cubicBezTo>
                    <a:pt x="153" y="16"/>
                    <a:pt x="161" y="14"/>
                    <a:pt x="168" y="18"/>
                  </a:cubicBezTo>
                  <a:cubicBezTo>
                    <a:pt x="171" y="20"/>
                    <a:pt x="173" y="23"/>
                    <a:pt x="173" y="27"/>
                  </a:cubicBezTo>
                  <a:cubicBezTo>
                    <a:pt x="173" y="30"/>
                    <a:pt x="173" y="33"/>
                    <a:pt x="173" y="36"/>
                  </a:cubicBezTo>
                  <a:cubicBezTo>
                    <a:pt x="173" y="40"/>
                    <a:pt x="173" y="44"/>
                    <a:pt x="178" y="43"/>
                  </a:cubicBezTo>
                  <a:cubicBezTo>
                    <a:pt x="179" y="43"/>
                    <a:pt x="180" y="43"/>
                    <a:pt x="180" y="44"/>
                  </a:cubicBezTo>
                  <a:cubicBezTo>
                    <a:pt x="185" y="51"/>
                    <a:pt x="191" y="58"/>
                    <a:pt x="194" y="66"/>
                  </a:cubicBezTo>
                  <a:cubicBezTo>
                    <a:pt x="194" y="68"/>
                    <a:pt x="195" y="72"/>
                    <a:pt x="190" y="72"/>
                  </a:cubicBezTo>
                  <a:cubicBezTo>
                    <a:pt x="188" y="72"/>
                    <a:pt x="188" y="74"/>
                    <a:pt x="187" y="75"/>
                  </a:cubicBezTo>
                  <a:cubicBezTo>
                    <a:pt x="186" y="78"/>
                    <a:pt x="185" y="80"/>
                    <a:pt x="185" y="82"/>
                  </a:cubicBezTo>
                  <a:cubicBezTo>
                    <a:pt x="184" y="89"/>
                    <a:pt x="181" y="93"/>
                    <a:pt x="173" y="92"/>
                  </a:cubicBezTo>
                  <a:cubicBezTo>
                    <a:pt x="169" y="92"/>
                    <a:pt x="166" y="95"/>
                    <a:pt x="163" y="98"/>
                  </a:cubicBezTo>
                  <a:cubicBezTo>
                    <a:pt x="158" y="104"/>
                    <a:pt x="154" y="104"/>
                    <a:pt x="148" y="100"/>
                  </a:cubicBezTo>
                  <a:cubicBezTo>
                    <a:pt x="143" y="96"/>
                    <a:pt x="138" y="92"/>
                    <a:pt x="133" y="88"/>
                  </a:cubicBezTo>
                  <a:cubicBezTo>
                    <a:pt x="130" y="85"/>
                    <a:pt x="127" y="85"/>
                    <a:pt x="123" y="86"/>
                  </a:cubicBezTo>
                  <a:cubicBezTo>
                    <a:pt x="117" y="88"/>
                    <a:pt x="112" y="87"/>
                    <a:pt x="108" y="82"/>
                  </a:cubicBezTo>
                  <a:cubicBezTo>
                    <a:pt x="105" y="78"/>
                    <a:pt x="102" y="78"/>
                    <a:pt x="100" y="82"/>
                  </a:cubicBezTo>
                  <a:cubicBezTo>
                    <a:pt x="99" y="84"/>
                    <a:pt x="97" y="85"/>
                    <a:pt x="96" y="86"/>
                  </a:cubicBezTo>
                  <a:cubicBezTo>
                    <a:pt x="94" y="89"/>
                    <a:pt x="92" y="90"/>
                    <a:pt x="89" y="88"/>
                  </a:cubicBezTo>
                  <a:cubicBezTo>
                    <a:pt x="84" y="86"/>
                    <a:pt x="78" y="87"/>
                    <a:pt x="73" y="87"/>
                  </a:cubicBezTo>
                  <a:cubicBezTo>
                    <a:pt x="60" y="87"/>
                    <a:pt x="48" y="93"/>
                    <a:pt x="36" y="92"/>
                  </a:cubicBezTo>
                  <a:cubicBezTo>
                    <a:pt x="30" y="91"/>
                    <a:pt x="25" y="93"/>
                    <a:pt x="21" y="98"/>
                  </a:cubicBezTo>
                  <a:cubicBezTo>
                    <a:pt x="18" y="101"/>
                    <a:pt x="14" y="104"/>
                    <a:pt x="10" y="107"/>
                  </a:cubicBezTo>
                  <a:cubicBezTo>
                    <a:pt x="8" y="109"/>
                    <a:pt x="6" y="109"/>
                    <a:pt x="5" y="106"/>
                  </a:cubicBezTo>
                  <a:cubicBezTo>
                    <a:pt x="4" y="99"/>
                    <a:pt x="2" y="92"/>
                    <a:pt x="1" y="86"/>
                  </a:cubicBezTo>
                  <a:cubicBezTo>
                    <a:pt x="0" y="82"/>
                    <a:pt x="2" y="80"/>
                    <a:pt x="4" y="78"/>
                  </a:cubicBezTo>
                  <a:cubicBezTo>
                    <a:pt x="8" y="74"/>
                    <a:pt x="10" y="70"/>
                    <a:pt x="7" y="64"/>
                  </a:cubicBezTo>
                  <a:cubicBezTo>
                    <a:pt x="3" y="56"/>
                    <a:pt x="9" y="50"/>
                    <a:pt x="12" y="43"/>
                  </a:cubicBezTo>
                  <a:cubicBezTo>
                    <a:pt x="13" y="42"/>
                    <a:pt x="14" y="42"/>
                    <a:pt x="14" y="42"/>
                  </a:cubicBezTo>
                  <a:cubicBezTo>
                    <a:pt x="20" y="42"/>
                    <a:pt x="23" y="39"/>
                    <a:pt x="25" y="36"/>
                  </a:cubicBezTo>
                  <a:cubicBezTo>
                    <a:pt x="27" y="34"/>
                    <a:pt x="28" y="34"/>
                    <a:pt x="30" y="35"/>
                  </a:cubicBezTo>
                  <a:cubicBezTo>
                    <a:pt x="35" y="39"/>
                    <a:pt x="40" y="41"/>
                    <a:pt x="46" y="44"/>
                  </a:cubicBezTo>
                  <a:cubicBezTo>
                    <a:pt x="49" y="46"/>
                    <a:pt x="50" y="48"/>
                    <a:pt x="50" y="51"/>
                  </a:cubicBezTo>
                  <a:cubicBezTo>
                    <a:pt x="49" y="55"/>
                    <a:pt x="51" y="56"/>
                    <a:pt x="54" y="58"/>
                  </a:cubicBezTo>
                  <a:cubicBezTo>
                    <a:pt x="65" y="62"/>
                    <a:pt x="69" y="64"/>
                    <a:pt x="78" y="56"/>
                  </a:cubicBezTo>
                  <a:cubicBezTo>
                    <a:pt x="81" y="55"/>
                    <a:pt x="82" y="53"/>
                    <a:pt x="8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3" name="Freeform 31">
              <a:extLst>
                <a:ext uri="{FF2B5EF4-FFF2-40B4-BE49-F238E27FC236}">
                  <a16:creationId xmlns:a16="http://schemas.microsoft.com/office/drawing/2014/main" id="{DE94FCA7-0BA8-4DBD-8137-08ACBD75F23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4863" y="2679700"/>
              <a:ext cx="387350" cy="319088"/>
            </a:xfrm>
            <a:custGeom>
              <a:avLst/>
              <a:gdLst>
                <a:gd name="T0" fmla="*/ 48 w 119"/>
                <a:gd name="T1" fmla="*/ 12 h 98"/>
                <a:gd name="T2" fmla="*/ 48 w 119"/>
                <a:gd name="T3" fmla="*/ 11 h 98"/>
                <a:gd name="T4" fmla="*/ 48 w 119"/>
                <a:gd name="T5" fmla="*/ 7 h 98"/>
                <a:gd name="T6" fmla="*/ 56 w 119"/>
                <a:gd name="T7" fmla="*/ 4 h 98"/>
                <a:gd name="T8" fmla="*/ 81 w 119"/>
                <a:gd name="T9" fmla="*/ 5 h 98"/>
                <a:gd name="T10" fmla="*/ 109 w 119"/>
                <a:gd name="T11" fmla="*/ 0 h 98"/>
                <a:gd name="T12" fmla="*/ 104 w 119"/>
                <a:gd name="T13" fmla="*/ 17 h 98"/>
                <a:gd name="T14" fmla="*/ 102 w 119"/>
                <a:gd name="T15" fmla="*/ 23 h 98"/>
                <a:gd name="T16" fmla="*/ 102 w 119"/>
                <a:gd name="T17" fmla="*/ 40 h 98"/>
                <a:gd name="T18" fmla="*/ 106 w 119"/>
                <a:gd name="T19" fmla="*/ 56 h 98"/>
                <a:gd name="T20" fmla="*/ 114 w 119"/>
                <a:gd name="T21" fmla="*/ 69 h 98"/>
                <a:gd name="T22" fmla="*/ 114 w 119"/>
                <a:gd name="T23" fmla="*/ 79 h 98"/>
                <a:gd name="T24" fmla="*/ 111 w 119"/>
                <a:gd name="T25" fmla="*/ 87 h 98"/>
                <a:gd name="T26" fmla="*/ 107 w 119"/>
                <a:gd name="T27" fmla="*/ 90 h 98"/>
                <a:gd name="T28" fmla="*/ 96 w 119"/>
                <a:gd name="T29" fmla="*/ 93 h 98"/>
                <a:gd name="T30" fmla="*/ 87 w 119"/>
                <a:gd name="T31" fmla="*/ 94 h 98"/>
                <a:gd name="T32" fmla="*/ 71 w 119"/>
                <a:gd name="T33" fmla="*/ 85 h 98"/>
                <a:gd name="T34" fmla="*/ 70 w 119"/>
                <a:gd name="T35" fmla="*/ 84 h 98"/>
                <a:gd name="T36" fmla="*/ 42 w 119"/>
                <a:gd name="T37" fmla="*/ 86 h 98"/>
                <a:gd name="T38" fmla="*/ 36 w 119"/>
                <a:gd name="T39" fmla="*/ 89 h 98"/>
                <a:gd name="T40" fmla="*/ 38 w 119"/>
                <a:gd name="T41" fmla="*/ 73 h 98"/>
                <a:gd name="T42" fmla="*/ 36 w 119"/>
                <a:gd name="T43" fmla="*/ 68 h 98"/>
                <a:gd name="T44" fmla="*/ 28 w 119"/>
                <a:gd name="T45" fmla="*/ 69 h 98"/>
                <a:gd name="T46" fmla="*/ 16 w 119"/>
                <a:gd name="T47" fmla="*/ 70 h 98"/>
                <a:gd name="T48" fmla="*/ 14 w 119"/>
                <a:gd name="T49" fmla="*/ 56 h 98"/>
                <a:gd name="T50" fmla="*/ 11 w 119"/>
                <a:gd name="T51" fmla="*/ 52 h 98"/>
                <a:gd name="T52" fmla="*/ 2 w 119"/>
                <a:gd name="T53" fmla="*/ 37 h 98"/>
                <a:gd name="T54" fmla="*/ 6 w 119"/>
                <a:gd name="T55" fmla="*/ 33 h 98"/>
                <a:gd name="T56" fmla="*/ 15 w 119"/>
                <a:gd name="T57" fmla="*/ 24 h 98"/>
                <a:gd name="T58" fmla="*/ 37 w 119"/>
                <a:gd name="T59" fmla="*/ 18 h 98"/>
                <a:gd name="T60" fmla="*/ 43 w 119"/>
                <a:gd name="T61" fmla="*/ 14 h 98"/>
                <a:gd name="T62" fmla="*/ 48 w 119"/>
                <a:gd name="T63" fmla="*/ 1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9" h="98">
                  <a:moveTo>
                    <a:pt x="48" y="12"/>
                  </a:moveTo>
                  <a:cubicBezTo>
                    <a:pt x="48" y="12"/>
                    <a:pt x="48" y="12"/>
                    <a:pt x="48" y="11"/>
                  </a:cubicBezTo>
                  <a:cubicBezTo>
                    <a:pt x="49" y="11"/>
                    <a:pt x="47" y="8"/>
                    <a:pt x="48" y="7"/>
                  </a:cubicBezTo>
                  <a:cubicBezTo>
                    <a:pt x="51" y="4"/>
                    <a:pt x="50" y="4"/>
                    <a:pt x="56" y="4"/>
                  </a:cubicBezTo>
                  <a:cubicBezTo>
                    <a:pt x="64" y="4"/>
                    <a:pt x="73" y="4"/>
                    <a:pt x="81" y="5"/>
                  </a:cubicBezTo>
                  <a:cubicBezTo>
                    <a:pt x="90" y="5"/>
                    <a:pt x="100" y="5"/>
                    <a:pt x="109" y="0"/>
                  </a:cubicBezTo>
                  <a:cubicBezTo>
                    <a:pt x="103" y="4"/>
                    <a:pt x="104" y="10"/>
                    <a:pt x="104" y="17"/>
                  </a:cubicBezTo>
                  <a:cubicBezTo>
                    <a:pt x="104" y="19"/>
                    <a:pt x="103" y="21"/>
                    <a:pt x="102" y="23"/>
                  </a:cubicBezTo>
                  <a:cubicBezTo>
                    <a:pt x="98" y="29"/>
                    <a:pt x="99" y="34"/>
                    <a:pt x="102" y="40"/>
                  </a:cubicBezTo>
                  <a:cubicBezTo>
                    <a:pt x="105" y="45"/>
                    <a:pt x="107" y="50"/>
                    <a:pt x="106" y="56"/>
                  </a:cubicBezTo>
                  <a:cubicBezTo>
                    <a:pt x="106" y="62"/>
                    <a:pt x="111" y="65"/>
                    <a:pt x="114" y="69"/>
                  </a:cubicBezTo>
                  <a:cubicBezTo>
                    <a:pt x="117" y="73"/>
                    <a:pt x="119" y="76"/>
                    <a:pt x="114" y="79"/>
                  </a:cubicBezTo>
                  <a:cubicBezTo>
                    <a:pt x="111" y="81"/>
                    <a:pt x="111" y="84"/>
                    <a:pt x="111" y="87"/>
                  </a:cubicBezTo>
                  <a:cubicBezTo>
                    <a:pt x="111" y="90"/>
                    <a:pt x="110" y="92"/>
                    <a:pt x="107" y="90"/>
                  </a:cubicBezTo>
                  <a:cubicBezTo>
                    <a:pt x="102" y="88"/>
                    <a:pt x="99" y="89"/>
                    <a:pt x="96" y="93"/>
                  </a:cubicBezTo>
                  <a:cubicBezTo>
                    <a:pt x="94" y="98"/>
                    <a:pt x="90" y="97"/>
                    <a:pt x="87" y="94"/>
                  </a:cubicBezTo>
                  <a:cubicBezTo>
                    <a:pt x="82" y="90"/>
                    <a:pt x="79" y="84"/>
                    <a:pt x="71" y="85"/>
                  </a:cubicBezTo>
                  <a:cubicBezTo>
                    <a:pt x="71" y="85"/>
                    <a:pt x="70" y="84"/>
                    <a:pt x="70" y="84"/>
                  </a:cubicBezTo>
                  <a:cubicBezTo>
                    <a:pt x="55" y="75"/>
                    <a:pt x="55" y="75"/>
                    <a:pt x="42" y="86"/>
                  </a:cubicBezTo>
                  <a:cubicBezTo>
                    <a:pt x="40" y="87"/>
                    <a:pt x="39" y="89"/>
                    <a:pt x="36" y="89"/>
                  </a:cubicBezTo>
                  <a:cubicBezTo>
                    <a:pt x="37" y="84"/>
                    <a:pt x="37" y="78"/>
                    <a:pt x="38" y="73"/>
                  </a:cubicBezTo>
                  <a:cubicBezTo>
                    <a:pt x="38" y="71"/>
                    <a:pt x="39" y="68"/>
                    <a:pt x="36" y="68"/>
                  </a:cubicBezTo>
                  <a:cubicBezTo>
                    <a:pt x="33" y="68"/>
                    <a:pt x="30" y="65"/>
                    <a:pt x="28" y="69"/>
                  </a:cubicBezTo>
                  <a:cubicBezTo>
                    <a:pt x="23" y="76"/>
                    <a:pt x="22" y="76"/>
                    <a:pt x="16" y="70"/>
                  </a:cubicBezTo>
                  <a:cubicBezTo>
                    <a:pt x="8" y="65"/>
                    <a:pt x="8" y="65"/>
                    <a:pt x="14" y="56"/>
                  </a:cubicBezTo>
                  <a:cubicBezTo>
                    <a:pt x="15" y="54"/>
                    <a:pt x="14" y="52"/>
                    <a:pt x="11" y="52"/>
                  </a:cubicBezTo>
                  <a:cubicBezTo>
                    <a:pt x="4" y="50"/>
                    <a:pt x="0" y="44"/>
                    <a:pt x="2" y="37"/>
                  </a:cubicBezTo>
                  <a:cubicBezTo>
                    <a:pt x="2" y="34"/>
                    <a:pt x="4" y="34"/>
                    <a:pt x="6" y="33"/>
                  </a:cubicBezTo>
                  <a:cubicBezTo>
                    <a:pt x="11" y="32"/>
                    <a:pt x="16" y="31"/>
                    <a:pt x="15" y="24"/>
                  </a:cubicBezTo>
                  <a:cubicBezTo>
                    <a:pt x="14" y="16"/>
                    <a:pt x="32" y="21"/>
                    <a:pt x="37" y="18"/>
                  </a:cubicBezTo>
                  <a:cubicBezTo>
                    <a:pt x="39" y="17"/>
                    <a:pt x="41" y="15"/>
                    <a:pt x="43" y="14"/>
                  </a:cubicBezTo>
                  <a:cubicBezTo>
                    <a:pt x="45" y="13"/>
                    <a:pt x="47" y="13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4" name="Freeform 32">
              <a:extLst>
                <a:ext uri="{FF2B5EF4-FFF2-40B4-BE49-F238E27FC236}">
                  <a16:creationId xmlns:a16="http://schemas.microsoft.com/office/drawing/2014/main" id="{EBC18D30-E69D-49B9-997D-E5D523E96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2890838"/>
              <a:ext cx="101600" cy="117475"/>
            </a:xfrm>
            <a:custGeom>
              <a:avLst/>
              <a:gdLst>
                <a:gd name="T0" fmla="*/ 7 w 31"/>
                <a:gd name="T1" fmla="*/ 36 h 36"/>
                <a:gd name="T2" fmla="*/ 6 w 31"/>
                <a:gd name="T3" fmla="*/ 31 h 36"/>
                <a:gd name="T4" fmla="*/ 3 w 31"/>
                <a:gd name="T5" fmla="*/ 22 h 36"/>
                <a:gd name="T6" fmla="*/ 4 w 31"/>
                <a:gd name="T7" fmla="*/ 11 h 36"/>
                <a:gd name="T8" fmla="*/ 20 w 31"/>
                <a:gd name="T9" fmla="*/ 6 h 36"/>
                <a:gd name="T10" fmla="*/ 27 w 31"/>
                <a:gd name="T11" fmla="*/ 2 h 36"/>
                <a:gd name="T12" fmla="*/ 29 w 31"/>
                <a:gd name="T13" fmla="*/ 0 h 36"/>
                <a:gd name="T14" fmla="*/ 30 w 31"/>
                <a:gd name="T15" fmla="*/ 3 h 36"/>
                <a:gd name="T16" fmla="*/ 14 w 31"/>
                <a:gd name="T17" fmla="*/ 19 h 36"/>
                <a:gd name="T18" fmla="*/ 10 w 31"/>
                <a:gd name="T19" fmla="*/ 24 h 36"/>
                <a:gd name="T20" fmla="*/ 7 w 31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36">
                  <a:moveTo>
                    <a:pt x="7" y="36"/>
                  </a:moveTo>
                  <a:cubicBezTo>
                    <a:pt x="5" y="34"/>
                    <a:pt x="6" y="32"/>
                    <a:pt x="6" y="31"/>
                  </a:cubicBezTo>
                  <a:cubicBezTo>
                    <a:pt x="7" y="27"/>
                    <a:pt x="8" y="24"/>
                    <a:pt x="3" y="22"/>
                  </a:cubicBezTo>
                  <a:cubicBezTo>
                    <a:pt x="0" y="22"/>
                    <a:pt x="1" y="14"/>
                    <a:pt x="4" y="11"/>
                  </a:cubicBezTo>
                  <a:cubicBezTo>
                    <a:pt x="9" y="8"/>
                    <a:pt x="14" y="6"/>
                    <a:pt x="20" y="6"/>
                  </a:cubicBezTo>
                  <a:cubicBezTo>
                    <a:pt x="23" y="6"/>
                    <a:pt x="26" y="5"/>
                    <a:pt x="27" y="2"/>
                  </a:cubicBezTo>
                  <a:cubicBezTo>
                    <a:pt x="28" y="1"/>
                    <a:pt x="28" y="0"/>
                    <a:pt x="29" y="0"/>
                  </a:cubicBezTo>
                  <a:cubicBezTo>
                    <a:pt x="31" y="0"/>
                    <a:pt x="30" y="2"/>
                    <a:pt x="30" y="3"/>
                  </a:cubicBezTo>
                  <a:cubicBezTo>
                    <a:pt x="29" y="12"/>
                    <a:pt x="23" y="18"/>
                    <a:pt x="14" y="19"/>
                  </a:cubicBezTo>
                  <a:cubicBezTo>
                    <a:pt x="10" y="19"/>
                    <a:pt x="10" y="22"/>
                    <a:pt x="10" y="24"/>
                  </a:cubicBezTo>
                  <a:cubicBezTo>
                    <a:pt x="9" y="28"/>
                    <a:pt x="9" y="32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5" name="Freeform 33">
              <a:extLst>
                <a:ext uri="{FF2B5EF4-FFF2-40B4-BE49-F238E27FC236}">
                  <a16:creationId xmlns:a16="http://schemas.microsoft.com/office/drawing/2014/main" id="{DBFD1958-2BDA-4159-BE48-87C6750D194A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1838" y="2835275"/>
              <a:ext cx="36513" cy="39688"/>
            </a:xfrm>
            <a:custGeom>
              <a:avLst/>
              <a:gdLst>
                <a:gd name="T0" fmla="*/ 11 w 11"/>
                <a:gd name="T1" fmla="*/ 5 h 12"/>
                <a:gd name="T2" fmla="*/ 3 w 11"/>
                <a:gd name="T3" fmla="*/ 11 h 12"/>
                <a:gd name="T4" fmla="*/ 1 w 11"/>
                <a:gd name="T5" fmla="*/ 6 h 12"/>
                <a:gd name="T6" fmla="*/ 7 w 11"/>
                <a:gd name="T7" fmla="*/ 0 h 12"/>
                <a:gd name="T8" fmla="*/ 11 w 1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5"/>
                  </a:moveTo>
                  <a:cubicBezTo>
                    <a:pt x="9" y="8"/>
                    <a:pt x="6" y="11"/>
                    <a:pt x="3" y="11"/>
                  </a:cubicBezTo>
                  <a:cubicBezTo>
                    <a:pt x="0" y="12"/>
                    <a:pt x="1" y="7"/>
                    <a:pt x="1" y="6"/>
                  </a:cubicBezTo>
                  <a:cubicBezTo>
                    <a:pt x="0" y="3"/>
                    <a:pt x="3" y="1"/>
                    <a:pt x="7" y="0"/>
                  </a:cubicBezTo>
                  <a:cubicBezTo>
                    <a:pt x="10" y="0"/>
                    <a:pt x="10" y="3"/>
                    <a:pt x="1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6" name="Freeform 34">
              <a:extLst>
                <a:ext uri="{FF2B5EF4-FFF2-40B4-BE49-F238E27FC236}">
                  <a16:creationId xmlns:a16="http://schemas.microsoft.com/office/drawing/2014/main" id="{52517336-77BF-4A8C-B148-3FAC1C9F825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138" y="977900"/>
              <a:ext cx="931863" cy="1701800"/>
            </a:xfrm>
            <a:custGeom>
              <a:avLst/>
              <a:gdLst>
                <a:gd name="T0" fmla="*/ 150 w 286"/>
                <a:gd name="T1" fmla="*/ 513 h 522"/>
                <a:gd name="T2" fmla="*/ 124 w 286"/>
                <a:gd name="T3" fmla="*/ 518 h 522"/>
                <a:gd name="T4" fmla="*/ 108 w 286"/>
                <a:gd name="T5" fmla="*/ 519 h 522"/>
                <a:gd name="T6" fmla="*/ 100 w 286"/>
                <a:gd name="T7" fmla="*/ 506 h 522"/>
                <a:gd name="T8" fmla="*/ 84 w 286"/>
                <a:gd name="T9" fmla="*/ 496 h 522"/>
                <a:gd name="T10" fmla="*/ 77 w 286"/>
                <a:gd name="T11" fmla="*/ 455 h 522"/>
                <a:gd name="T12" fmla="*/ 67 w 286"/>
                <a:gd name="T13" fmla="*/ 431 h 522"/>
                <a:gd name="T14" fmla="*/ 63 w 286"/>
                <a:gd name="T15" fmla="*/ 409 h 522"/>
                <a:gd name="T16" fmla="*/ 62 w 286"/>
                <a:gd name="T17" fmla="*/ 376 h 522"/>
                <a:gd name="T18" fmla="*/ 76 w 286"/>
                <a:gd name="T19" fmla="*/ 361 h 522"/>
                <a:gd name="T20" fmla="*/ 83 w 286"/>
                <a:gd name="T21" fmla="*/ 352 h 522"/>
                <a:gd name="T22" fmla="*/ 97 w 286"/>
                <a:gd name="T23" fmla="*/ 322 h 522"/>
                <a:gd name="T24" fmla="*/ 127 w 286"/>
                <a:gd name="T25" fmla="*/ 271 h 522"/>
                <a:gd name="T26" fmla="*/ 122 w 286"/>
                <a:gd name="T27" fmla="*/ 243 h 522"/>
                <a:gd name="T28" fmla="*/ 114 w 286"/>
                <a:gd name="T29" fmla="*/ 234 h 522"/>
                <a:gd name="T30" fmla="*/ 79 w 286"/>
                <a:gd name="T31" fmla="*/ 199 h 522"/>
                <a:gd name="T32" fmla="*/ 69 w 286"/>
                <a:gd name="T33" fmla="*/ 167 h 522"/>
                <a:gd name="T34" fmla="*/ 69 w 286"/>
                <a:gd name="T35" fmla="*/ 159 h 522"/>
                <a:gd name="T36" fmla="*/ 62 w 286"/>
                <a:gd name="T37" fmla="*/ 143 h 522"/>
                <a:gd name="T38" fmla="*/ 40 w 286"/>
                <a:gd name="T39" fmla="*/ 103 h 522"/>
                <a:gd name="T40" fmla="*/ 5 w 286"/>
                <a:gd name="T41" fmla="*/ 84 h 522"/>
                <a:gd name="T42" fmla="*/ 6 w 286"/>
                <a:gd name="T43" fmla="*/ 71 h 522"/>
                <a:gd name="T44" fmla="*/ 12 w 286"/>
                <a:gd name="T45" fmla="*/ 67 h 522"/>
                <a:gd name="T46" fmla="*/ 38 w 286"/>
                <a:gd name="T47" fmla="*/ 92 h 522"/>
                <a:gd name="T48" fmla="*/ 56 w 286"/>
                <a:gd name="T49" fmla="*/ 85 h 522"/>
                <a:gd name="T50" fmla="*/ 78 w 286"/>
                <a:gd name="T51" fmla="*/ 90 h 522"/>
                <a:gd name="T52" fmla="*/ 82 w 286"/>
                <a:gd name="T53" fmla="*/ 82 h 522"/>
                <a:gd name="T54" fmla="*/ 92 w 286"/>
                <a:gd name="T55" fmla="*/ 62 h 522"/>
                <a:gd name="T56" fmla="*/ 95 w 286"/>
                <a:gd name="T57" fmla="*/ 12 h 522"/>
                <a:gd name="T58" fmla="*/ 110 w 286"/>
                <a:gd name="T59" fmla="*/ 5 h 522"/>
                <a:gd name="T60" fmla="*/ 123 w 286"/>
                <a:gd name="T61" fmla="*/ 10 h 522"/>
                <a:gd name="T62" fmla="*/ 142 w 286"/>
                <a:gd name="T63" fmla="*/ 25 h 522"/>
                <a:gd name="T64" fmla="*/ 139 w 286"/>
                <a:gd name="T65" fmla="*/ 51 h 522"/>
                <a:gd name="T66" fmla="*/ 136 w 286"/>
                <a:gd name="T67" fmla="*/ 60 h 522"/>
                <a:gd name="T68" fmla="*/ 151 w 286"/>
                <a:gd name="T69" fmla="*/ 93 h 522"/>
                <a:gd name="T70" fmla="*/ 183 w 286"/>
                <a:gd name="T71" fmla="*/ 111 h 522"/>
                <a:gd name="T72" fmla="*/ 174 w 286"/>
                <a:gd name="T73" fmla="*/ 150 h 522"/>
                <a:gd name="T74" fmla="*/ 210 w 286"/>
                <a:gd name="T75" fmla="*/ 198 h 522"/>
                <a:gd name="T76" fmla="*/ 207 w 286"/>
                <a:gd name="T77" fmla="*/ 214 h 522"/>
                <a:gd name="T78" fmla="*/ 212 w 286"/>
                <a:gd name="T79" fmla="*/ 234 h 522"/>
                <a:gd name="T80" fmla="*/ 213 w 286"/>
                <a:gd name="T81" fmla="*/ 246 h 522"/>
                <a:gd name="T82" fmla="*/ 227 w 286"/>
                <a:gd name="T83" fmla="*/ 259 h 522"/>
                <a:gd name="T84" fmla="*/ 243 w 286"/>
                <a:gd name="T85" fmla="*/ 286 h 522"/>
                <a:gd name="T86" fmla="*/ 253 w 286"/>
                <a:gd name="T87" fmla="*/ 309 h 522"/>
                <a:gd name="T88" fmla="*/ 283 w 286"/>
                <a:gd name="T89" fmla="*/ 332 h 522"/>
                <a:gd name="T90" fmla="*/ 279 w 286"/>
                <a:gd name="T91" fmla="*/ 361 h 522"/>
                <a:gd name="T92" fmla="*/ 253 w 286"/>
                <a:gd name="T93" fmla="*/ 426 h 522"/>
                <a:gd name="T94" fmla="*/ 222 w 286"/>
                <a:gd name="T95" fmla="*/ 470 h 522"/>
                <a:gd name="T96" fmla="*/ 186 w 286"/>
                <a:gd name="T97" fmla="*/ 484 h 522"/>
                <a:gd name="T98" fmla="*/ 166 w 286"/>
                <a:gd name="T99" fmla="*/ 506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522">
                  <a:moveTo>
                    <a:pt x="161" y="510"/>
                  </a:moveTo>
                  <a:cubicBezTo>
                    <a:pt x="158" y="512"/>
                    <a:pt x="155" y="512"/>
                    <a:pt x="150" y="513"/>
                  </a:cubicBezTo>
                  <a:cubicBezTo>
                    <a:pt x="142" y="514"/>
                    <a:pt x="137" y="515"/>
                    <a:pt x="130" y="520"/>
                  </a:cubicBezTo>
                  <a:cubicBezTo>
                    <a:pt x="127" y="522"/>
                    <a:pt x="125" y="522"/>
                    <a:pt x="124" y="518"/>
                  </a:cubicBezTo>
                  <a:cubicBezTo>
                    <a:pt x="124" y="515"/>
                    <a:pt x="122" y="514"/>
                    <a:pt x="120" y="515"/>
                  </a:cubicBezTo>
                  <a:cubicBezTo>
                    <a:pt x="116" y="516"/>
                    <a:pt x="112" y="517"/>
                    <a:pt x="108" y="519"/>
                  </a:cubicBezTo>
                  <a:cubicBezTo>
                    <a:pt x="108" y="517"/>
                    <a:pt x="108" y="515"/>
                    <a:pt x="108" y="514"/>
                  </a:cubicBezTo>
                  <a:cubicBezTo>
                    <a:pt x="108" y="506"/>
                    <a:pt x="108" y="505"/>
                    <a:pt x="100" y="506"/>
                  </a:cubicBezTo>
                  <a:cubicBezTo>
                    <a:pt x="95" y="506"/>
                    <a:pt x="92" y="505"/>
                    <a:pt x="91" y="499"/>
                  </a:cubicBezTo>
                  <a:cubicBezTo>
                    <a:pt x="91" y="495"/>
                    <a:pt x="87" y="495"/>
                    <a:pt x="84" y="496"/>
                  </a:cubicBezTo>
                  <a:cubicBezTo>
                    <a:pt x="78" y="497"/>
                    <a:pt x="77" y="494"/>
                    <a:pt x="77" y="488"/>
                  </a:cubicBezTo>
                  <a:cubicBezTo>
                    <a:pt x="77" y="477"/>
                    <a:pt x="77" y="466"/>
                    <a:pt x="77" y="455"/>
                  </a:cubicBezTo>
                  <a:cubicBezTo>
                    <a:pt x="77" y="450"/>
                    <a:pt x="76" y="445"/>
                    <a:pt x="73" y="441"/>
                  </a:cubicBezTo>
                  <a:cubicBezTo>
                    <a:pt x="71" y="438"/>
                    <a:pt x="69" y="434"/>
                    <a:pt x="67" y="431"/>
                  </a:cubicBezTo>
                  <a:cubicBezTo>
                    <a:pt x="64" y="428"/>
                    <a:pt x="63" y="425"/>
                    <a:pt x="65" y="421"/>
                  </a:cubicBezTo>
                  <a:cubicBezTo>
                    <a:pt x="66" y="416"/>
                    <a:pt x="66" y="412"/>
                    <a:pt x="63" y="409"/>
                  </a:cubicBezTo>
                  <a:cubicBezTo>
                    <a:pt x="56" y="401"/>
                    <a:pt x="56" y="392"/>
                    <a:pt x="60" y="383"/>
                  </a:cubicBezTo>
                  <a:cubicBezTo>
                    <a:pt x="61" y="381"/>
                    <a:pt x="61" y="379"/>
                    <a:pt x="62" y="376"/>
                  </a:cubicBezTo>
                  <a:cubicBezTo>
                    <a:pt x="62" y="369"/>
                    <a:pt x="66" y="366"/>
                    <a:pt x="73" y="365"/>
                  </a:cubicBezTo>
                  <a:cubicBezTo>
                    <a:pt x="75" y="365"/>
                    <a:pt x="78" y="365"/>
                    <a:pt x="76" y="361"/>
                  </a:cubicBezTo>
                  <a:cubicBezTo>
                    <a:pt x="75" y="359"/>
                    <a:pt x="78" y="358"/>
                    <a:pt x="80" y="358"/>
                  </a:cubicBezTo>
                  <a:cubicBezTo>
                    <a:pt x="83" y="357"/>
                    <a:pt x="83" y="355"/>
                    <a:pt x="83" y="352"/>
                  </a:cubicBezTo>
                  <a:cubicBezTo>
                    <a:pt x="80" y="344"/>
                    <a:pt x="83" y="335"/>
                    <a:pt x="91" y="330"/>
                  </a:cubicBezTo>
                  <a:cubicBezTo>
                    <a:pt x="94" y="328"/>
                    <a:pt x="96" y="326"/>
                    <a:pt x="97" y="322"/>
                  </a:cubicBezTo>
                  <a:cubicBezTo>
                    <a:pt x="102" y="309"/>
                    <a:pt x="109" y="297"/>
                    <a:pt x="113" y="284"/>
                  </a:cubicBezTo>
                  <a:cubicBezTo>
                    <a:pt x="115" y="277"/>
                    <a:pt x="122" y="274"/>
                    <a:pt x="127" y="271"/>
                  </a:cubicBezTo>
                  <a:cubicBezTo>
                    <a:pt x="133" y="266"/>
                    <a:pt x="133" y="265"/>
                    <a:pt x="127" y="260"/>
                  </a:cubicBezTo>
                  <a:cubicBezTo>
                    <a:pt x="121" y="255"/>
                    <a:pt x="121" y="249"/>
                    <a:pt x="122" y="243"/>
                  </a:cubicBezTo>
                  <a:cubicBezTo>
                    <a:pt x="122" y="238"/>
                    <a:pt x="121" y="235"/>
                    <a:pt x="116" y="235"/>
                  </a:cubicBezTo>
                  <a:cubicBezTo>
                    <a:pt x="115" y="235"/>
                    <a:pt x="115" y="234"/>
                    <a:pt x="114" y="234"/>
                  </a:cubicBezTo>
                  <a:cubicBezTo>
                    <a:pt x="99" y="232"/>
                    <a:pt x="88" y="223"/>
                    <a:pt x="81" y="209"/>
                  </a:cubicBezTo>
                  <a:cubicBezTo>
                    <a:pt x="79" y="206"/>
                    <a:pt x="78" y="203"/>
                    <a:pt x="79" y="199"/>
                  </a:cubicBezTo>
                  <a:cubicBezTo>
                    <a:pt x="79" y="197"/>
                    <a:pt x="79" y="195"/>
                    <a:pt x="79" y="193"/>
                  </a:cubicBezTo>
                  <a:cubicBezTo>
                    <a:pt x="82" y="182"/>
                    <a:pt x="82" y="172"/>
                    <a:pt x="69" y="167"/>
                  </a:cubicBezTo>
                  <a:cubicBezTo>
                    <a:pt x="67" y="166"/>
                    <a:pt x="67" y="164"/>
                    <a:pt x="68" y="162"/>
                  </a:cubicBezTo>
                  <a:cubicBezTo>
                    <a:pt x="68" y="161"/>
                    <a:pt x="69" y="160"/>
                    <a:pt x="69" y="159"/>
                  </a:cubicBezTo>
                  <a:cubicBezTo>
                    <a:pt x="73" y="151"/>
                    <a:pt x="73" y="151"/>
                    <a:pt x="65" y="149"/>
                  </a:cubicBezTo>
                  <a:cubicBezTo>
                    <a:pt x="62" y="148"/>
                    <a:pt x="61" y="146"/>
                    <a:pt x="62" y="143"/>
                  </a:cubicBezTo>
                  <a:cubicBezTo>
                    <a:pt x="63" y="120"/>
                    <a:pt x="63" y="120"/>
                    <a:pt x="46" y="105"/>
                  </a:cubicBezTo>
                  <a:cubicBezTo>
                    <a:pt x="44" y="104"/>
                    <a:pt x="42" y="103"/>
                    <a:pt x="40" y="103"/>
                  </a:cubicBezTo>
                  <a:cubicBezTo>
                    <a:pt x="32" y="103"/>
                    <a:pt x="25" y="102"/>
                    <a:pt x="20" y="96"/>
                  </a:cubicBezTo>
                  <a:cubicBezTo>
                    <a:pt x="15" y="91"/>
                    <a:pt x="10" y="87"/>
                    <a:pt x="5" y="84"/>
                  </a:cubicBezTo>
                  <a:cubicBezTo>
                    <a:pt x="2" y="81"/>
                    <a:pt x="0" y="79"/>
                    <a:pt x="5" y="78"/>
                  </a:cubicBezTo>
                  <a:cubicBezTo>
                    <a:pt x="8" y="76"/>
                    <a:pt x="8" y="74"/>
                    <a:pt x="6" y="71"/>
                  </a:cubicBezTo>
                  <a:cubicBezTo>
                    <a:pt x="5" y="69"/>
                    <a:pt x="2" y="66"/>
                    <a:pt x="6" y="64"/>
                  </a:cubicBezTo>
                  <a:cubicBezTo>
                    <a:pt x="10" y="62"/>
                    <a:pt x="11" y="65"/>
                    <a:pt x="12" y="67"/>
                  </a:cubicBezTo>
                  <a:cubicBezTo>
                    <a:pt x="18" y="74"/>
                    <a:pt x="24" y="81"/>
                    <a:pt x="30" y="88"/>
                  </a:cubicBezTo>
                  <a:cubicBezTo>
                    <a:pt x="32" y="92"/>
                    <a:pt x="35" y="93"/>
                    <a:pt x="38" y="92"/>
                  </a:cubicBezTo>
                  <a:cubicBezTo>
                    <a:pt x="40" y="92"/>
                    <a:pt x="42" y="92"/>
                    <a:pt x="44" y="92"/>
                  </a:cubicBezTo>
                  <a:cubicBezTo>
                    <a:pt x="51" y="93"/>
                    <a:pt x="55" y="92"/>
                    <a:pt x="56" y="85"/>
                  </a:cubicBezTo>
                  <a:cubicBezTo>
                    <a:pt x="57" y="81"/>
                    <a:pt x="59" y="80"/>
                    <a:pt x="62" y="82"/>
                  </a:cubicBezTo>
                  <a:cubicBezTo>
                    <a:pt x="67" y="85"/>
                    <a:pt x="73" y="87"/>
                    <a:pt x="78" y="90"/>
                  </a:cubicBezTo>
                  <a:cubicBezTo>
                    <a:pt x="81" y="92"/>
                    <a:pt x="82" y="91"/>
                    <a:pt x="82" y="87"/>
                  </a:cubicBezTo>
                  <a:cubicBezTo>
                    <a:pt x="82" y="86"/>
                    <a:pt x="82" y="84"/>
                    <a:pt x="82" y="82"/>
                  </a:cubicBezTo>
                  <a:cubicBezTo>
                    <a:pt x="81" y="78"/>
                    <a:pt x="83" y="74"/>
                    <a:pt x="88" y="71"/>
                  </a:cubicBezTo>
                  <a:cubicBezTo>
                    <a:pt x="92" y="69"/>
                    <a:pt x="93" y="66"/>
                    <a:pt x="92" y="62"/>
                  </a:cubicBezTo>
                  <a:cubicBezTo>
                    <a:pt x="90" y="53"/>
                    <a:pt x="90" y="44"/>
                    <a:pt x="88" y="35"/>
                  </a:cubicBezTo>
                  <a:cubicBezTo>
                    <a:pt x="85" y="26"/>
                    <a:pt x="91" y="19"/>
                    <a:pt x="95" y="12"/>
                  </a:cubicBezTo>
                  <a:cubicBezTo>
                    <a:pt x="96" y="10"/>
                    <a:pt x="98" y="10"/>
                    <a:pt x="100" y="11"/>
                  </a:cubicBezTo>
                  <a:cubicBezTo>
                    <a:pt x="105" y="11"/>
                    <a:pt x="108" y="10"/>
                    <a:pt x="110" y="5"/>
                  </a:cubicBezTo>
                  <a:cubicBezTo>
                    <a:pt x="112" y="0"/>
                    <a:pt x="114" y="1"/>
                    <a:pt x="117" y="4"/>
                  </a:cubicBezTo>
                  <a:cubicBezTo>
                    <a:pt x="119" y="6"/>
                    <a:pt x="121" y="8"/>
                    <a:pt x="123" y="10"/>
                  </a:cubicBezTo>
                  <a:cubicBezTo>
                    <a:pt x="126" y="14"/>
                    <a:pt x="130" y="16"/>
                    <a:pt x="135" y="15"/>
                  </a:cubicBezTo>
                  <a:cubicBezTo>
                    <a:pt x="141" y="15"/>
                    <a:pt x="143" y="19"/>
                    <a:pt x="142" y="25"/>
                  </a:cubicBezTo>
                  <a:cubicBezTo>
                    <a:pt x="141" y="32"/>
                    <a:pt x="139" y="38"/>
                    <a:pt x="141" y="45"/>
                  </a:cubicBezTo>
                  <a:cubicBezTo>
                    <a:pt x="141" y="47"/>
                    <a:pt x="140" y="49"/>
                    <a:pt x="139" y="51"/>
                  </a:cubicBezTo>
                  <a:cubicBezTo>
                    <a:pt x="137" y="54"/>
                    <a:pt x="135" y="56"/>
                    <a:pt x="133" y="59"/>
                  </a:cubicBezTo>
                  <a:cubicBezTo>
                    <a:pt x="134" y="61"/>
                    <a:pt x="135" y="60"/>
                    <a:pt x="136" y="60"/>
                  </a:cubicBezTo>
                  <a:cubicBezTo>
                    <a:pt x="142" y="61"/>
                    <a:pt x="144" y="63"/>
                    <a:pt x="143" y="69"/>
                  </a:cubicBezTo>
                  <a:cubicBezTo>
                    <a:pt x="142" y="78"/>
                    <a:pt x="148" y="85"/>
                    <a:pt x="151" y="93"/>
                  </a:cubicBezTo>
                  <a:cubicBezTo>
                    <a:pt x="152" y="95"/>
                    <a:pt x="155" y="95"/>
                    <a:pt x="157" y="94"/>
                  </a:cubicBezTo>
                  <a:cubicBezTo>
                    <a:pt x="170" y="92"/>
                    <a:pt x="175" y="104"/>
                    <a:pt x="183" y="111"/>
                  </a:cubicBezTo>
                  <a:cubicBezTo>
                    <a:pt x="185" y="112"/>
                    <a:pt x="183" y="114"/>
                    <a:pt x="183" y="116"/>
                  </a:cubicBezTo>
                  <a:cubicBezTo>
                    <a:pt x="180" y="127"/>
                    <a:pt x="177" y="139"/>
                    <a:pt x="174" y="150"/>
                  </a:cubicBezTo>
                  <a:cubicBezTo>
                    <a:pt x="172" y="153"/>
                    <a:pt x="173" y="156"/>
                    <a:pt x="176" y="159"/>
                  </a:cubicBezTo>
                  <a:cubicBezTo>
                    <a:pt x="187" y="172"/>
                    <a:pt x="199" y="185"/>
                    <a:pt x="210" y="198"/>
                  </a:cubicBezTo>
                  <a:cubicBezTo>
                    <a:pt x="213" y="202"/>
                    <a:pt x="214" y="204"/>
                    <a:pt x="210" y="207"/>
                  </a:cubicBezTo>
                  <a:cubicBezTo>
                    <a:pt x="208" y="208"/>
                    <a:pt x="207" y="211"/>
                    <a:pt x="207" y="214"/>
                  </a:cubicBezTo>
                  <a:cubicBezTo>
                    <a:pt x="207" y="219"/>
                    <a:pt x="207" y="223"/>
                    <a:pt x="207" y="228"/>
                  </a:cubicBezTo>
                  <a:cubicBezTo>
                    <a:pt x="207" y="232"/>
                    <a:pt x="207" y="234"/>
                    <a:pt x="212" y="234"/>
                  </a:cubicBezTo>
                  <a:cubicBezTo>
                    <a:pt x="214" y="234"/>
                    <a:pt x="214" y="235"/>
                    <a:pt x="213" y="237"/>
                  </a:cubicBezTo>
                  <a:cubicBezTo>
                    <a:pt x="212" y="240"/>
                    <a:pt x="212" y="243"/>
                    <a:pt x="213" y="246"/>
                  </a:cubicBezTo>
                  <a:cubicBezTo>
                    <a:pt x="213" y="253"/>
                    <a:pt x="216" y="256"/>
                    <a:pt x="222" y="254"/>
                  </a:cubicBezTo>
                  <a:cubicBezTo>
                    <a:pt x="226" y="254"/>
                    <a:pt x="227" y="256"/>
                    <a:pt x="227" y="259"/>
                  </a:cubicBezTo>
                  <a:cubicBezTo>
                    <a:pt x="224" y="269"/>
                    <a:pt x="230" y="274"/>
                    <a:pt x="239" y="276"/>
                  </a:cubicBezTo>
                  <a:cubicBezTo>
                    <a:pt x="245" y="277"/>
                    <a:pt x="246" y="281"/>
                    <a:pt x="243" y="286"/>
                  </a:cubicBezTo>
                  <a:cubicBezTo>
                    <a:pt x="241" y="291"/>
                    <a:pt x="237" y="297"/>
                    <a:pt x="239" y="301"/>
                  </a:cubicBezTo>
                  <a:cubicBezTo>
                    <a:pt x="241" y="306"/>
                    <a:pt x="248" y="307"/>
                    <a:pt x="253" y="309"/>
                  </a:cubicBezTo>
                  <a:cubicBezTo>
                    <a:pt x="256" y="311"/>
                    <a:pt x="260" y="313"/>
                    <a:pt x="263" y="314"/>
                  </a:cubicBezTo>
                  <a:cubicBezTo>
                    <a:pt x="273" y="318"/>
                    <a:pt x="278" y="325"/>
                    <a:pt x="283" y="332"/>
                  </a:cubicBezTo>
                  <a:cubicBezTo>
                    <a:pt x="286" y="339"/>
                    <a:pt x="285" y="346"/>
                    <a:pt x="283" y="353"/>
                  </a:cubicBezTo>
                  <a:cubicBezTo>
                    <a:pt x="282" y="356"/>
                    <a:pt x="280" y="359"/>
                    <a:pt x="279" y="361"/>
                  </a:cubicBezTo>
                  <a:cubicBezTo>
                    <a:pt x="269" y="377"/>
                    <a:pt x="264" y="394"/>
                    <a:pt x="261" y="412"/>
                  </a:cubicBezTo>
                  <a:cubicBezTo>
                    <a:pt x="260" y="418"/>
                    <a:pt x="256" y="422"/>
                    <a:pt x="253" y="426"/>
                  </a:cubicBezTo>
                  <a:cubicBezTo>
                    <a:pt x="242" y="437"/>
                    <a:pt x="234" y="450"/>
                    <a:pt x="230" y="465"/>
                  </a:cubicBezTo>
                  <a:cubicBezTo>
                    <a:pt x="229" y="469"/>
                    <a:pt x="227" y="471"/>
                    <a:pt x="222" y="470"/>
                  </a:cubicBezTo>
                  <a:cubicBezTo>
                    <a:pt x="217" y="470"/>
                    <a:pt x="213" y="471"/>
                    <a:pt x="209" y="474"/>
                  </a:cubicBezTo>
                  <a:cubicBezTo>
                    <a:pt x="202" y="480"/>
                    <a:pt x="195" y="483"/>
                    <a:pt x="186" y="484"/>
                  </a:cubicBezTo>
                  <a:cubicBezTo>
                    <a:pt x="180" y="484"/>
                    <a:pt x="181" y="490"/>
                    <a:pt x="178" y="494"/>
                  </a:cubicBezTo>
                  <a:cubicBezTo>
                    <a:pt x="175" y="498"/>
                    <a:pt x="170" y="503"/>
                    <a:pt x="166" y="506"/>
                  </a:cubicBezTo>
                  <a:cubicBezTo>
                    <a:pt x="164" y="508"/>
                    <a:pt x="162" y="509"/>
                    <a:pt x="161" y="5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7" name="Freeform 35">
              <a:extLst>
                <a:ext uri="{FF2B5EF4-FFF2-40B4-BE49-F238E27FC236}">
                  <a16:creationId xmlns:a16="http://schemas.microsoft.com/office/drawing/2014/main" id="{5384B03D-99D1-4E7F-AEFC-AFAB5FE42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2655888"/>
              <a:ext cx="31750" cy="33338"/>
            </a:xfrm>
            <a:custGeom>
              <a:avLst/>
              <a:gdLst>
                <a:gd name="T0" fmla="*/ 5 w 10"/>
                <a:gd name="T1" fmla="*/ 10 h 10"/>
                <a:gd name="T2" fmla="*/ 0 w 10"/>
                <a:gd name="T3" fmla="*/ 5 h 10"/>
                <a:gd name="T4" fmla="*/ 5 w 10"/>
                <a:gd name="T5" fmla="*/ 0 h 10"/>
                <a:gd name="T6" fmla="*/ 10 w 10"/>
                <a:gd name="T7" fmla="*/ 5 h 10"/>
                <a:gd name="T8" fmla="*/ 5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3" y="9"/>
                    <a:pt x="0" y="8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7"/>
                    <a:pt x="8" y="9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8" name="Freeform 36">
              <a:extLst>
                <a:ext uri="{FF2B5EF4-FFF2-40B4-BE49-F238E27FC236}">
                  <a16:creationId xmlns:a16="http://schemas.microsoft.com/office/drawing/2014/main" id="{464D02EA-67F7-4CF9-8622-96A7147F6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463" y="1241425"/>
              <a:ext cx="844550" cy="2249488"/>
            </a:xfrm>
            <a:custGeom>
              <a:avLst/>
              <a:gdLst>
                <a:gd name="T0" fmla="*/ 174 w 259"/>
                <a:gd name="T1" fmla="*/ 510 h 690"/>
                <a:gd name="T2" fmla="*/ 172 w 259"/>
                <a:gd name="T3" fmla="*/ 511 h 690"/>
                <a:gd name="T4" fmla="*/ 163 w 259"/>
                <a:gd name="T5" fmla="*/ 511 h 690"/>
                <a:gd name="T6" fmla="*/ 140 w 259"/>
                <a:gd name="T7" fmla="*/ 528 h 690"/>
                <a:gd name="T8" fmla="*/ 145 w 259"/>
                <a:gd name="T9" fmla="*/ 549 h 690"/>
                <a:gd name="T10" fmla="*/ 145 w 259"/>
                <a:gd name="T11" fmla="*/ 604 h 690"/>
                <a:gd name="T12" fmla="*/ 133 w 259"/>
                <a:gd name="T13" fmla="*/ 652 h 690"/>
                <a:gd name="T14" fmla="*/ 110 w 259"/>
                <a:gd name="T15" fmla="*/ 648 h 690"/>
                <a:gd name="T16" fmla="*/ 91 w 259"/>
                <a:gd name="T17" fmla="*/ 662 h 690"/>
                <a:gd name="T18" fmla="*/ 90 w 259"/>
                <a:gd name="T19" fmla="*/ 683 h 690"/>
                <a:gd name="T20" fmla="*/ 62 w 259"/>
                <a:gd name="T21" fmla="*/ 686 h 690"/>
                <a:gd name="T22" fmla="*/ 51 w 259"/>
                <a:gd name="T23" fmla="*/ 649 h 690"/>
                <a:gd name="T24" fmla="*/ 54 w 259"/>
                <a:gd name="T25" fmla="*/ 640 h 690"/>
                <a:gd name="T26" fmla="*/ 50 w 259"/>
                <a:gd name="T27" fmla="*/ 629 h 690"/>
                <a:gd name="T28" fmla="*/ 16 w 259"/>
                <a:gd name="T29" fmla="*/ 569 h 690"/>
                <a:gd name="T30" fmla="*/ 23 w 259"/>
                <a:gd name="T31" fmla="*/ 558 h 690"/>
                <a:gd name="T32" fmla="*/ 7 w 259"/>
                <a:gd name="T33" fmla="*/ 544 h 690"/>
                <a:gd name="T34" fmla="*/ 18 w 259"/>
                <a:gd name="T35" fmla="*/ 527 h 690"/>
                <a:gd name="T36" fmla="*/ 14 w 259"/>
                <a:gd name="T37" fmla="*/ 482 h 690"/>
                <a:gd name="T38" fmla="*/ 34 w 259"/>
                <a:gd name="T39" fmla="*/ 464 h 690"/>
                <a:gd name="T40" fmla="*/ 35 w 259"/>
                <a:gd name="T41" fmla="*/ 416 h 690"/>
                <a:gd name="T42" fmla="*/ 41 w 259"/>
                <a:gd name="T43" fmla="*/ 407 h 690"/>
                <a:gd name="T44" fmla="*/ 25 w 259"/>
                <a:gd name="T45" fmla="*/ 377 h 690"/>
                <a:gd name="T46" fmla="*/ 21 w 259"/>
                <a:gd name="T47" fmla="*/ 290 h 690"/>
                <a:gd name="T48" fmla="*/ 33 w 259"/>
                <a:gd name="T49" fmla="*/ 272 h 690"/>
                <a:gd name="T50" fmla="*/ 61 w 259"/>
                <a:gd name="T51" fmla="*/ 268 h 690"/>
                <a:gd name="T52" fmla="*/ 61 w 259"/>
                <a:gd name="T53" fmla="*/ 247 h 690"/>
                <a:gd name="T54" fmla="*/ 53 w 259"/>
                <a:gd name="T55" fmla="*/ 234 h 690"/>
                <a:gd name="T56" fmla="*/ 68 w 259"/>
                <a:gd name="T57" fmla="*/ 187 h 690"/>
                <a:gd name="T58" fmla="*/ 72 w 259"/>
                <a:gd name="T59" fmla="*/ 158 h 690"/>
                <a:gd name="T60" fmla="*/ 82 w 259"/>
                <a:gd name="T61" fmla="*/ 140 h 690"/>
                <a:gd name="T62" fmla="*/ 99 w 259"/>
                <a:gd name="T63" fmla="*/ 109 h 690"/>
                <a:gd name="T64" fmla="*/ 97 w 259"/>
                <a:gd name="T65" fmla="*/ 95 h 690"/>
                <a:gd name="T66" fmla="*/ 101 w 259"/>
                <a:gd name="T67" fmla="*/ 80 h 690"/>
                <a:gd name="T68" fmla="*/ 119 w 259"/>
                <a:gd name="T69" fmla="*/ 55 h 690"/>
                <a:gd name="T70" fmla="*/ 125 w 259"/>
                <a:gd name="T71" fmla="*/ 34 h 690"/>
                <a:gd name="T72" fmla="*/ 132 w 259"/>
                <a:gd name="T73" fmla="*/ 31 h 690"/>
                <a:gd name="T74" fmla="*/ 157 w 259"/>
                <a:gd name="T75" fmla="*/ 35 h 690"/>
                <a:gd name="T76" fmla="*/ 163 w 259"/>
                <a:gd name="T77" fmla="*/ 24 h 690"/>
                <a:gd name="T78" fmla="*/ 162 w 259"/>
                <a:gd name="T79" fmla="*/ 4 h 690"/>
                <a:gd name="T80" fmla="*/ 167 w 259"/>
                <a:gd name="T81" fmla="*/ 1 h 690"/>
                <a:gd name="T82" fmla="*/ 194 w 259"/>
                <a:gd name="T83" fmla="*/ 23 h 690"/>
                <a:gd name="T84" fmla="*/ 229 w 259"/>
                <a:gd name="T85" fmla="*/ 42 h 690"/>
                <a:gd name="T86" fmla="*/ 229 w 259"/>
                <a:gd name="T87" fmla="*/ 62 h 690"/>
                <a:gd name="T88" fmla="*/ 236 w 259"/>
                <a:gd name="T89" fmla="*/ 76 h 690"/>
                <a:gd name="T90" fmla="*/ 247 w 259"/>
                <a:gd name="T91" fmla="*/ 107 h 690"/>
                <a:gd name="T92" fmla="*/ 258 w 259"/>
                <a:gd name="T93" fmla="*/ 145 h 690"/>
                <a:gd name="T94" fmla="*/ 230 w 259"/>
                <a:gd name="T95" fmla="*/ 147 h 690"/>
                <a:gd name="T96" fmla="*/ 215 w 259"/>
                <a:gd name="T97" fmla="*/ 185 h 690"/>
                <a:gd name="T98" fmla="*/ 210 w 259"/>
                <a:gd name="T99" fmla="*/ 213 h 690"/>
                <a:gd name="T100" fmla="*/ 216 w 259"/>
                <a:gd name="T101" fmla="*/ 235 h 690"/>
                <a:gd name="T102" fmla="*/ 204 w 259"/>
                <a:gd name="T103" fmla="*/ 260 h 690"/>
                <a:gd name="T104" fmla="*/ 166 w 259"/>
                <a:gd name="T105" fmla="*/ 296 h 690"/>
                <a:gd name="T106" fmla="*/ 143 w 259"/>
                <a:gd name="T107" fmla="*/ 354 h 690"/>
                <a:gd name="T108" fmla="*/ 144 w 259"/>
                <a:gd name="T109" fmla="*/ 425 h 690"/>
                <a:gd name="T110" fmla="*/ 179 w 259"/>
                <a:gd name="T111" fmla="*/ 439 h 690"/>
                <a:gd name="T112" fmla="*/ 192 w 259"/>
                <a:gd name="T113" fmla="*/ 466 h 690"/>
                <a:gd name="T114" fmla="*/ 178 w 259"/>
                <a:gd name="T115" fmla="*/ 502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9" h="690">
                  <a:moveTo>
                    <a:pt x="178" y="502"/>
                  </a:moveTo>
                  <a:cubicBezTo>
                    <a:pt x="178" y="505"/>
                    <a:pt x="176" y="507"/>
                    <a:pt x="174" y="510"/>
                  </a:cubicBezTo>
                  <a:cubicBezTo>
                    <a:pt x="173" y="511"/>
                    <a:pt x="173" y="511"/>
                    <a:pt x="173" y="511"/>
                  </a:cubicBezTo>
                  <a:cubicBezTo>
                    <a:pt x="172" y="511"/>
                    <a:pt x="172" y="511"/>
                    <a:pt x="172" y="511"/>
                  </a:cubicBezTo>
                  <a:cubicBezTo>
                    <a:pt x="170" y="508"/>
                    <a:pt x="171" y="504"/>
                    <a:pt x="167" y="504"/>
                  </a:cubicBezTo>
                  <a:cubicBezTo>
                    <a:pt x="163" y="504"/>
                    <a:pt x="164" y="509"/>
                    <a:pt x="163" y="511"/>
                  </a:cubicBezTo>
                  <a:cubicBezTo>
                    <a:pt x="162" y="517"/>
                    <a:pt x="160" y="520"/>
                    <a:pt x="155" y="522"/>
                  </a:cubicBezTo>
                  <a:cubicBezTo>
                    <a:pt x="149" y="524"/>
                    <a:pt x="144" y="526"/>
                    <a:pt x="140" y="528"/>
                  </a:cubicBezTo>
                  <a:cubicBezTo>
                    <a:pt x="139" y="530"/>
                    <a:pt x="140" y="531"/>
                    <a:pt x="141" y="531"/>
                  </a:cubicBezTo>
                  <a:cubicBezTo>
                    <a:pt x="150" y="539"/>
                    <a:pt x="151" y="539"/>
                    <a:pt x="145" y="549"/>
                  </a:cubicBezTo>
                  <a:cubicBezTo>
                    <a:pt x="140" y="558"/>
                    <a:pt x="138" y="566"/>
                    <a:pt x="143" y="575"/>
                  </a:cubicBezTo>
                  <a:cubicBezTo>
                    <a:pt x="148" y="585"/>
                    <a:pt x="146" y="594"/>
                    <a:pt x="145" y="604"/>
                  </a:cubicBezTo>
                  <a:cubicBezTo>
                    <a:pt x="143" y="611"/>
                    <a:pt x="143" y="617"/>
                    <a:pt x="141" y="624"/>
                  </a:cubicBezTo>
                  <a:cubicBezTo>
                    <a:pt x="139" y="633"/>
                    <a:pt x="136" y="642"/>
                    <a:pt x="133" y="652"/>
                  </a:cubicBezTo>
                  <a:cubicBezTo>
                    <a:pt x="131" y="648"/>
                    <a:pt x="128" y="648"/>
                    <a:pt x="124" y="648"/>
                  </a:cubicBezTo>
                  <a:cubicBezTo>
                    <a:pt x="119" y="648"/>
                    <a:pt x="114" y="648"/>
                    <a:pt x="110" y="648"/>
                  </a:cubicBezTo>
                  <a:cubicBezTo>
                    <a:pt x="102" y="647"/>
                    <a:pt x="97" y="652"/>
                    <a:pt x="92" y="656"/>
                  </a:cubicBezTo>
                  <a:cubicBezTo>
                    <a:pt x="90" y="657"/>
                    <a:pt x="91" y="660"/>
                    <a:pt x="91" y="662"/>
                  </a:cubicBezTo>
                  <a:cubicBezTo>
                    <a:pt x="92" y="667"/>
                    <a:pt x="93" y="673"/>
                    <a:pt x="94" y="678"/>
                  </a:cubicBezTo>
                  <a:cubicBezTo>
                    <a:pt x="95" y="681"/>
                    <a:pt x="94" y="683"/>
                    <a:pt x="90" y="683"/>
                  </a:cubicBezTo>
                  <a:cubicBezTo>
                    <a:pt x="82" y="685"/>
                    <a:pt x="74" y="687"/>
                    <a:pt x="66" y="689"/>
                  </a:cubicBezTo>
                  <a:cubicBezTo>
                    <a:pt x="63" y="690"/>
                    <a:pt x="61" y="690"/>
                    <a:pt x="62" y="686"/>
                  </a:cubicBezTo>
                  <a:cubicBezTo>
                    <a:pt x="63" y="674"/>
                    <a:pt x="57" y="665"/>
                    <a:pt x="50" y="655"/>
                  </a:cubicBezTo>
                  <a:cubicBezTo>
                    <a:pt x="49" y="653"/>
                    <a:pt x="48" y="651"/>
                    <a:pt x="51" y="649"/>
                  </a:cubicBezTo>
                  <a:cubicBezTo>
                    <a:pt x="52" y="649"/>
                    <a:pt x="53" y="647"/>
                    <a:pt x="52" y="646"/>
                  </a:cubicBezTo>
                  <a:cubicBezTo>
                    <a:pt x="49" y="643"/>
                    <a:pt x="50" y="642"/>
                    <a:pt x="54" y="640"/>
                  </a:cubicBezTo>
                  <a:cubicBezTo>
                    <a:pt x="57" y="639"/>
                    <a:pt x="54" y="634"/>
                    <a:pt x="54" y="631"/>
                  </a:cubicBezTo>
                  <a:cubicBezTo>
                    <a:pt x="54" y="629"/>
                    <a:pt x="52" y="628"/>
                    <a:pt x="50" y="629"/>
                  </a:cubicBezTo>
                  <a:cubicBezTo>
                    <a:pt x="45" y="629"/>
                    <a:pt x="44" y="627"/>
                    <a:pt x="42" y="623"/>
                  </a:cubicBezTo>
                  <a:cubicBezTo>
                    <a:pt x="32" y="606"/>
                    <a:pt x="22" y="588"/>
                    <a:pt x="16" y="569"/>
                  </a:cubicBezTo>
                  <a:cubicBezTo>
                    <a:pt x="15" y="565"/>
                    <a:pt x="14" y="562"/>
                    <a:pt x="20" y="562"/>
                  </a:cubicBezTo>
                  <a:cubicBezTo>
                    <a:pt x="23" y="562"/>
                    <a:pt x="24" y="560"/>
                    <a:pt x="23" y="558"/>
                  </a:cubicBezTo>
                  <a:cubicBezTo>
                    <a:pt x="21" y="547"/>
                    <a:pt x="25" y="548"/>
                    <a:pt x="13" y="547"/>
                  </a:cubicBezTo>
                  <a:cubicBezTo>
                    <a:pt x="10" y="547"/>
                    <a:pt x="8" y="547"/>
                    <a:pt x="7" y="544"/>
                  </a:cubicBezTo>
                  <a:cubicBezTo>
                    <a:pt x="6" y="533"/>
                    <a:pt x="6" y="523"/>
                    <a:pt x="0" y="514"/>
                  </a:cubicBezTo>
                  <a:cubicBezTo>
                    <a:pt x="7" y="516"/>
                    <a:pt x="11" y="524"/>
                    <a:pt x="18" y="527"/>
                  </a:cubicBezTo>
                  <a:cubicBezTo>
                    <a:pt x="21" y="516"/>
                    <a:pt x="21" y="506"/>
                    <a:pt x="14" y="497"/>
                  </a:cubicBezTo>
                  <a:cubicBezTo>
                    <a:pt x="9" y="492"/>
                    <a:pt x="14" y="487"/>
                    <a:pt x="14" y="482"/>
                  </a:cubicBezTo>
                  <a:cubicBezTo>
                    <a:pt x="15" y="475"/>
                    <a:pt x="19" y="473"/>
                    <a:pt x="25" y="473"/>
                  </a:cubicBezTo>
                  <a:cubicBezTo>
                    <a:pt x="30" y="473"/>
                    <a:pt x="33" y="471"/>
                    <a:pt x="34" y="464"/>
                  </a:cubicBezTo>
                  <a:cubicBezTo>
                    <a:pt x="37" y="450"/>
                    <a:pt x="36" y="437"/>
                    <a:pt x="31" y="424"/>
                  </a:cubicBezTo>
                  <a:cubicBezTo>
                    <a:pt x="29" y="419"/>
                    <a:pt x="30" y="417"/>
                    <a:pt x="35" y="416"/>
                  </a:cubicBezTo>
                  <a:cubicBezTo>
                    <a:pt x="39" y="415"/>
                    <a:pt x="42" y="413"/>
                    <a:pt x="41" y="408"/>
                  </a:cubicBezTo>
                  <a:cubicBezTo>
                    <a:pt x="41" y="408"/>
                    <a:pt x="41" y="408"/>
                    <a:pt x="41" y="407"/>
                  </a:cubicBezTo>
                  <a:cubicBezTo>
                    <a:pt x="43" y="397"/>
                    <a:pt x="39" y="389"/>
                    <a:pt x="28" y="385"/>
                  </a:cubicBezTo>
                  <a:cubicBezTo>
                    <a:pt x="24" y="384"/>
                    <a:pt x="24" y="381"/>
                    <a:pt x="25" y="377"/>
                  </a:cubicBezTo>
                  <a:cubicBezTo>
                    <a:pt x="31" y="365"/>
                    <a:pt x="30" y="353"/>
                    <a:pt x="25" y="341"/>
                  </a:cubicBezTo>
                  <a:cubicBezTo>
                    <a:pt x="19" y="324"/>
                    <a:pt x="19" y="307"/>
                    <a:pt x="21" y="290"/>
                  </a:cubicBezTo>
                  <a:cubicBezTo>
                    <a:pt x="21" y="288"/>
                    <a:pt x="22" y="286"/>
                    <a:pt x="23" y="285"/>
                  </a:cubicBezTo>
                  <a:cubicBezTo>
                    <a:pt x="26" y="281"/>
                    <a:pt x="30" y="277"/>
                    <a:pt x="33" y="272"/>
                  </a:cubicBezTo>
                  <a:cubicBezTo>
                    <a:pt x="36" y="265"/>
                    <a:pt x="42" y="265"/>
                    <a:pt x="48" y="267"/>
                  </a:cubicBezTo>
                  <a:cubicBezTo>
                    <a:pt x="52" y="268"/>
                    <a:pt x="58" y="270"/>
                    <a:pt x="61" y="268"/>
                  </a:cubicBezTo>
                  <a:cubicBezTo>
                    <a:pt x="65" y="266"/>
                    <a:pt x="61" y="260"/>
                    <a:pt x="61" y="256"/>
                  </a:cubicBezTo>
                  <a:cubicBezTo>
                    <a:pt x="62" y="253"/>
                    <a:pt x="61" y="250"/>
                    <a:pt x="61" y="247"/>
                  </a:cubicBezTo>
                  <a:cubicBezTo>
                    <a:pt x="61" y="243"/>
                    <a:pt x="60" y="239"/>
                    <a:pt x="55" y="238"/>
                  </a:cubicBezTo>
                  <a:cubicBezTo>
                    <a:pt x="52" y="238"/>
                    <a:pt x="52" y="236"/>
                    <a:pt x="53" y="234"/>
                  </a:cubicBezTo>
                  <a:cubicBezTo>
                    <a:pt x="56" y="228"/>
                    <a:pt x="58" y="221"/>
                    <a:pt x="61" y="216"/>
                  </a:cubicBezTo>
                  <a:cubicBezTo>
                    <a:pt x="67" y="207"/>
                    <a:pt x="68" y="197"/>
                    <a:pt x="68" y="187"/>
                  </a:cubicBezTo>
                  <a:cubicBezTo>
                    <a:pt x="67" y="180"/>
                    <a:pt x="68" y="172"/>
                    <a:pt x="67" y="165"/>
                  </a:cubicBezTo>
                  <a:cubicBezTo>
                    <a:pt x="67" y="161"/>
                    <a:pt x="68" y="159"/>
                    <a:pt x="72" y="158"/>
                  </a:cubicBezTo>
                  <a:cubicBezTo>
                    <a:pt x="77" y="157"/>
                    <a:pt x="83" y="157"/>
                    <a:pt x="85" y="153"/>
                  </a:cubicBezTo>
                  <a:cubicBezTo>
                    <a:pt x="86" y="150"/>
                    <a:pt x="83" y="145"/>
                    <a:pt x="82" y="140"/>
                  </a:cubicBezTo>
                  <a:cubicBezTo>
                    <a:pt x="81" y="137"/>
                    <a:pt x="81" y="135"/>
                    <a:pt x="83" y="132"/>
                  </a:cubicBezTo>
                  <a:cubicBezTo>
                    <a:pt x="88" y="125"/>
                    <a:pt x="93" y="117"/>
                    <a:pt x="99" y="109"/>
                  </a:cubicBezTo>
                  <a:cubicBezTo>
                    <a:pt x="101" y="106"/>
                    <a:pt x="101" y="104"/>
                    <a:pt x="99" y="101"/>
                  </a:cubicBezTo>
                  <a:cubicBezTo>
                    <a:pt x="98" y="99"/>
                    <a:pt x="97" y="97"/>
                    <a:pt x="97" y="95"/>
                  </a:cubicBezTo>
                  <a:cubicBezTo>
                    <a:pt x="94" y="91"/>
                    <a:pt x="90" y="86"/>
                    <a:pt x="99" y="84"/>
                  </a:cubicBezTo>
                  <a:cubicBezTo>
                    <a:pt x="101" y="83"/>
                    <a:pt x="100" y="81"/>
                    <a:pt x="101" y="80"/>
                  </a:cubicBezTo>
                  <a:cubicBezTo>
                    <a:pt x="102" y="73"/>
                    <a:pt x="103" y="67"/>
                    <a:pt x="107" y="61"/>
                  </a:cubicBezTo>
                  <a:cubicBezTo>
                    <a:pt x="110" y="57"/>
                    <a:pt x="114" y="54"/>
                    <a:pt x="119" y="55"/>
                  </a:cubicBezTo>
                  <a:cubicBezTo>
                    <a:pt x="124" y="56"/>
                    <a:pt x="125" y="54"/>
                    <a:pt x="125" y="49"/>
                  </a:cubicBezTo>
                  <a:cubicBezTo>
                    <a:pt x="125" y="44"/>
                    <a:pt x="125" y="39"/>
                    <a:pt x="125" y="34"/>
                  </a:cubicBezTo>
                  <a:cubicBezTo>
                    <a:pt x="125" y="32"/>
                    <a:pt x="126" y="30"/>
                    <a:pt x="128" y="29"/>
                  </a:cubicBezTo>
                  <a:cubicBezTo>
                    <a:pt x="130" y="28"/>
                    <a:pt x="131" y="30"/>
                    <a:pt x="132" y="31"/>
                  </a:cubicBezTo>
                  <a:cubicBezTo>
                    <a:pt x="133" y="32"/>
                    <a:pt x="135" y="34"/>
                    <a:pt x="136" y="33"/>
                  </a:cubicBezTo>
                  <a:cubicBezTo>
                    <a:pt x="144" y="29"/>
                    <a:pt x="150" y="33"/>
                    <a:pt x="157" y="35"/>
                  </a:cubicBezTo>
                  <a:cubicBezTo>
                    <a:pt x="159" y="36"/>
                    <a:pt x="162" y="39"/>
                    <a:pt x="163" y="34"/>
                  </a:cubicBezTo>
                  <a:cubicBezTo>
                    <a:pt x="164" y="31"/>
                    <a:pt x="169" y="27"/>
                    <a:pt x="163" y="24"/>
                  </a:cubicBezTo>
                  <a:cubicBezTo>
                    <a:pt x="159" y="22"/>
                    <a:pt x="160" y="20"/>
                    <a:pt x="161" y="17"/>
                  </a:cubicBezTo>
                  <a:cubicBezTo>
                    <a:pt x="163" y="13"/>
                    <a:pt x="165" y="9"/>
                    <a:pt x="162" y="4"/>
                  </a:cubicBezTo>
                  <a:cubicBezTo>
                    <a:pt x="161" y="3"/>
                    <a:pt x="161" y="2"/>
                    <a:pt x="163" y="1"/>
                  </a:cubicBezTo>
                  <a:cubicBezTo>
                    <a:pt x="164" y="0"/>
                    <a:pt x="166" y="0"/>
                    <a:pt x="167" y="1"/>
                  </a:cubicBezTo>
                  <a:cubicBezTo>
                    <a:pt x="171" y="4"/>
                    <a:pt x="174" y="7"/>
                    <a:pt x="178" y="9"/>
                  </a:cubicBezTo>
                  <a:cubicBezTo>
                    <a:pt x="183" y="14"/>
                    <a:pt x="188" y="18"/>
                    <a:pt x="194" y="23"/>
                  </a:cubicBezTo>
                  <a:cubicBezTo>
                    <a:pt x="196" y="25"/>
                    <a:pt x="199" y="26"/>
                    <a:pt x="202" y="26"/>
                  </a:cubicBezTo>
                  <a:cubicBezTo>
                    <a:pt x="216" y="24"/>
                    <a:pt x="221" y="35"/>
                    <a:pt x="229" y="42"/>
                  </a:cubicBezTo>
                  <a:cubicBezTo>
                    <a:pt x="230" y="43"/>
                    <a:pt x="230" y="44"/>
                    <a:pt x="229" y="45"/>
                  </a:cubicBezTo>
                  <a:cubicBezTo>
                    <a:pt x="229" y="51"/>
                    <a:pt x="230" y="57"/>
                    <a:pt x="229" y="62"/>
                  </a:cubicBezTo>
                  <a:cubicBezTo>
                    <a:pt x="228" y="68"/>
                    <a:pt x="229" y="71"/>
                    <a:pt x="235" y="72"/>
                  </a:cubicBezTo>
                  <a:cubicBezTo>
                    <a:pt x="239" y="72"/>
                    <a:pt x="237" y="75"/>
                    <a:pt x="236" y="76"/>
                  </a:cubicBezTo>
                  <a:cubicBezTo>
                    <a:pt x="233" y="85"/>
                    <a:pt x="232" y="86"/>
                    <a:pt x="240" y="90"/>
                  </a:cubicBezTo>
                  <a:cubicBezTo>
                    <a:pt x="247" y="95"/>
                    <a:pt x="249" y="100"/>
                    <a:pt x="247" y="107"/>
                  </a:cubicBezTo>
                  <a:cubicBezTo>
                    <a:pt x="242" y="120"/>
                    <a:pt x="247" y="131"/>
                    <a:pt x="256" y="140"/>
                  </a:cubicBezTo>
                  <a:cubicBezTo>
                    <a:pt x="257" y="142"/>
                    <a:pt x="259" y="143"/>
                    <a:pt x="258" y="145"/>
                  </a:cubicBezTo>
                  <a:cubicBezTo>
                    <a:pt x="257" y="147"/>
                    <a:pt x="254" y="146"/>
                    <a:pt x="253" y="146"/>
                  </a:cubicBezTo>
                  <a:cubicBezTo>
                    <a:pt x="245" y="147"/>
                    <a:pt x="237" y="147"/>
                    <a:pt x="230" y="147"/>
                  </a:cubicBezTo>
                  <a:cubicBezTo>
                    <a:pt x="226" y="147"/>
                    <a:pt x="225" y="149"/>
                    <a:pt x="226" y="152"/>
                  </a:cubicBezTo>
                  <a:cubicBezTo>
                    <a:pt x="230" y="165"/>
                    <a:pt x="224" y="175"/>
                    <a:pt x="215" y="185"/>
                  </a:cubicBezTo>
                  <a:cubicBezTo>
                    <a:pt x="209" y="192"/>
                    <a:pt x="210" y="200"/>
                    <a:pt x="208" y="208"/>
                  </a:cubicBezTo>
                  <a:cubicBezTo>
                    <a:pt x="208" y="210"/>
                    <a:pt x="209" y="212"/>
                    <a:pt x="210" y="213"/>
                  </a:cubicBezTo>
                  <a:cubicBezTo>
                    <a:pt x="212" y="216"/>
                    <a:pt x="214" y="219"/>
                    <a:pt x="217" y="221"/>
                  </a:cubicBezTo>
                  <a:cubicBezTo>
                    <a:pt x="222" y="228"/>
                    <a:pt x="222" y="228"/>
                    <a:pt x="216" y="235"/>
                  </a:cubicBezTo>
                  <a:cubicBezTo>
                    <a:pt x="212" y="239"/>
                    <a:pt x="212" y="244"/>
                    <a:pt x="211" y="249"/>
                  </a:cubicBezTo>
                  <a:cubicBezTo>
                    <a:pt x="210" y="254"/>
                    <a:pt x="208" y="257"/>
                    <a:pt x="204" y="260"/>
                  </a:cubicBezTo>
                  <a:cubicBezTo>
                    <a:pt x="194" y="268"/>
                    <a:pt x="185" y="276"/>
                    <a:pt x="176" y="283"/>
                  </a:cubicBezTo>
                  <a:cubicBezTo>
                    <a:pt x="171" y="287"/>
                    <a:pt x="168" y="291"/>
                    <a:pt x="166" y="296"/>
                  </a:cubicBezTo>
                  <a:cubicBezTo>
                    <a:pt x="161" y="306"/>
                    <a:pt x="156" y="317"/>
                    <a:pt x="150" y="327"/>
                  </a:cubicBezTo>
                  <a:cubicBezTo>
                    <a:pt x="145" y="336"/>
                    <a:pt x="144" y="345"/>
                    <a:pt x="143" y="354"/>
                  </a:cubicBezTo>
                  <a:cubicBezTo>
                    <a:pt x="142" y="376"/>
                    <a:pt x="141" y="398"/>
                    <a:pt x="140" y="420"/>
                  </a:cubicBezTo>
                  <a:cubicBezTo>
                    <a:pt x="140" y="424"/>
                    <a:pt x="142" y="425"/>
                    <a:pt x="144" y="425"/>
                  </a:cubicBezTo>
                  <a:cubicBezTo>
                    <a:pt x="154" y="428"/>
                    <a:pt x="163" y="431"/>
                    <a:pt x="172" y="434"/>
                  </a:cubicBezTo>
                  <a:cubicBezTo>
                    <a:pt x="175" y="435"/>
                    <a:pt x="178" y="436"/>
                    <a:pt x="179" y="439"/>
                  </a:cubicBezTo>
                  <a:cubicBezTo>
                    <a:pt x="184" y="446"/>
                    <a:pt x="188" y="452"/>
                    <a:pt x="192" y="458"/>
                  </a:cubicBezTo>
                  <a:cubicBezTo>
                    <a:pt x="194" y="461"/>
                    <a:pt x="194" y="463"/>
                    <a:pt x="192" y="466"/>
                  </a:cubicBezTo>
                  <a:cubicBezTo>
                    <a:pt x="188" y="473"/>
                    <a:pt x="184" y="480"/>
                    <a:pt x="181" y="488"/>
                  </a:cubicBezTo>
                  <a:cubicBezTo>
                    <a:pt x="180" y="494"/>
                    <a:pt x="180" y="498"/>
                    <a:pt x="178" y="5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59" name="Freeform 37">
              <a:extLst>
                <a:ext uri="{FF2B5EF4-FFF2-40B4-BE49-F238E27FC236}">
                  <a16:creationId xmlns:a16="http://schemas.microsoft.com/office/drawing/2014/main" id="{F4948E95-C1CD-488A-855C-36B5257FE9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8" y="3227388"/>
              <a:ext cx="33338" cy="103188"/>
            </a:xfrm>
            <a:custGeom>
              <a:avLst/>
              <a:gdLst>
                <a:gd name="T0" fmla="*/ 10 w 10"/>
                <a:gd name="T1" fmla="*/ 0 h 32"/>
                <a:gd name="T2" fmla="*/ 3 w 10"/>
                <a:gd name="T3" fmla="*/ 32 h 32"/>
                <a:gd name="T4" fmla="*/ 10 w 1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2">
                  <a:moveTo>
                    <a:pt x="10" y="0"/>
                  </a:moveTo>
                  <a:cubicBezTo>
                    <a:pt x="8" y="10"/>
                    <a:pt x="6" y="21"/>
                    <a:pt x="3" y="32"/>
                  </a:cubicBezTo>
                  <a:cubicBezTo>
                    <a:pt x="0" y="19"/>
                    <a:pt x="3" y="1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0" name="Freeform 38">
              <a:extLst>
                <a:ext uri="{FF2B5EF4-FFF2-40B4-BE49-F238E27FC236}">
                  <a16:creationId xmlns:a16="http://schemas.microsoft.com/office/drawing/2014/main" id="{DFFA95E3-F8F6-4F9D-90B0-4E3C42E43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63" y="3048000"/>
              <a:ext cx="92075" cy="149225"/>
            </a:xfrm>
            <a:custGeom>
              <a:avLst/>
              <a:gdLst>
                <a:gd name="T0" fmla="*/ 28 w 28"/>
                <a:gd name="T1" fmla="*/ 0 h 46"/>
                <a:gd name="T2" fmla="*/ 27 w 28"/>
                <a:gd name="T3" fmla="*/ 1 h 46"/>
                <a:gd name="T4" fmla="*/ 17 w 28"/>
                <a:gd name="T5" fmla="*/ 26 h 46"/>
                <a:gd name="T6" fmla="*/ 8 w 28"/>
                <a:gd name="T7" fmla="*/ 43 h 46"/>
                <a:gd name="T8" fmla="*/ 4 w 28"/>
                <a:gd name="T9" fmla="*/ 41 h 46"/>
                <a:gd name="T10" fmla="*/ 5 w 28"/>
                <a:gd name="T11" fmla="*/ 17 h 46"/>
                <a:gd name="T12" fmla="*/ 7 w 28"/>
                <a:gd name="T13" fmla="*/ 14 h 46"/>
                <a:gd name="T14" fmla="*/ 28 w 28"/>
                <a:gd name="T1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6">
                  <a:moveTo>
                    <a:pt x="28" y="0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8" y="7"/>
                    <a:pt x="14" y="14"/>
                    <a:pt x="17" y="26"/>
                  </a:cubicBezTo>
                  <a:cubicBezTo>
                    <a:pt x="19" y="32"/>
                    <a:pt x="13" y="38"/>
                    <a:pt x="8" y="43"/>
                  </a:cubicBezTo>
                  <a:cubicBezTo>
                    <a:pt x="6" y="46"/>
                    <a:pt x="5" y="43"/>
                    <a:pt x="4" y="41"/>
                  </a:cubicBezTo>
                  <a:cubicBezTo>
                    <a:pt x="3" y="33"/>
                    <a:pt x="0" y="25"/>
                    <a:pt x="5" y="17"/>
                  </a:cubicBezTo>
                  <a:cubicBezTo>
                    <a:pt x="6" y="16"/>
                    <a:pt x="6" y="15"/>
                    <a:pt x="7" y="14"/>
                  </a:cubicBezTo>
                  <a:cubicBezTo>
                    <a:pt x="13" y="3"/>
                    <a:pt x="14" y="2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1" name="Freeform 39">
              <a:extLst>
                <a:ext uri="{FF2B5EF4-FFF2-40B4-BE49-F238E27FC236}">
                  <a16:creationId xmlns:a16="http://schemas.microsoft.com/office/drawing/2014/main" id="{87EC8030-292B-4138-8C2D-292129CCD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9925" y="3213100"/>
              <a:ext cx="534988" cy="430213"/>
            </a:xfrm>
            <a:custGeom>
              <a:avLst/>
              <a:gdLst>
                <a:gd name="T0" fmla="*/ 59 w 164"/>
                <a:gd name="T1" fmla="*/ 10 h 132"/>
                <a:gd name="T2" fmla="*/ 70 w 164"/>
                <a:gd name="T3" fmla="*/ 9 h 132"/>
                <a:gd name="T4" fmla="*/ 83 w 164"/>
                <a:gd name="T5" fmla="*/ 9 h 132"/>
                <a:gd name="T6" fmla="*/ 97 w 164"/>
                <a:gd name="T7" fmla="*/ 5 h 132"/>
                <a:gd name="T8" fmla="*/ 105 w 164"/>
                <a:gd name="T9" fmla="*/ 4 h 132"/>
                <a:gd name="T10" fmla="*/ 118 w 164"/>
                <a:gd name="T11" fmla="*/ 8 h 132"/>
                <a:gd name="T12" fmla="*/ 132 w 164"/>
                <a:gd name="T13" fmla="*/ 11 h 132"/>
                <a:gd name="T14" fmla="*/ 144 w 164"/>
                <a:gd name="T15" fmla="*/ 21 h 132"/>
                <a:gd name="T16" fmla="*/ 151 w 164"/>
                <a:gd name="T17" fmla="*/ 24 h 132"/>
                <a:gd name="T18" fmla="*/ 157 w 164"/>
                <a:gd name="T19" fmla="*/ 30 h 132"/>
                <a:gd name="T20" fmla="*/ 156 w 164"/>
                <a:gd name="T21" fmla="*/ 36 h 132"/>
                <a:gd name="T22" fmla="*/ 160 w 164"/>
                <a:gd name="T23" fmla="*/ 41 h 132"/>
                <a:gd name="T24" fmla="*/ 164 w 164"/>
                <a:gd name="T25" fmla="*/ 44 h 132"/>
                <a:gd name="T26" fmla="*/ 161 w 164"/>
                <a:gd name="T27" fmla="*/ 49 h 132"/>
                <a:gd name="T28" fmla="*/ 154 w 164"/>
                <a:gd name="T29" fmla="*/ 57 h 132"/>
                <a:gd name="T30" fmla="*/ 148 w 164"/>
                <a:gd name="T31" fmla="*/ 62 h 132"/>
                <a:gd name="T32" fmla="*/ 144 w 164"/>
                <a:gd name="T33" fmla="*/ 68 h 132"/>
                <a:gd name="T34" fmla="*/ 142 w 164"/>
                <a:gd name="T35" fmla="*/ 90 h 132"/>
                <a:gd name="T36" fmla="*/ 147 w 164"/>
                <a:gd name="T37" fmla="*/ 96 h 132"/>
                <a:gd name="T38" fmla="*/ 149 w 164"/>
                <a:gd name="T39" fmla="*/ 101 h 132"/>
                <a:gd name="T40" fmla="*/ 144 w 164"/>
                <a:gd name="T41" fmla="*/ 100 h 132"/>
                <a:gd name="T42" fmla="*/ 134 w 164"/>
                <a:gd name="T43" fmla="*/ 102 h 132"/>
                <a:gd name="T44" fmla="*/ 125 w 164"/>
                <a:gd name="T45" fmla="*/ 108 h 132"/>
                <a:gd name="T46" fmla="*/ 121 w 164"/>
                <a:gd name="T47" fmla="*/ 114 h 132"/>
                <a:gd name="T48" fmla="*/ 120 w 164"/>
                <a:gd name="T49" fmla="*/ 118 h 132"/>
                <a:gd name="T50" fmla="*/ 94 w 164"/>
                <a:gd name="T51" fmla="*/ 130 h 132"/>
                <a:gd name="T52" fmla="*/ 90 w 164"/>
                <a:gd name="T53" fmla="*/ 127 h 132"/>
                <a:gd name="T54" fmla="*/ 69 w 164"/>
                <a:gd name="T55" fmla="*/ 106 h 132"/>
                <a:gd name="T56" fmla="*/ 67 w 164"/>
                <a:gd name="T57" fmla="*/ 106 h 132"/>
                <a:gd name="T58" fmla="*/ 62 w 164"/>
                <a:gd name="T59" fmla="*/ 100 h 132"/>
                <a:gd name="T60" fmla="*/ 54 w 164"/>
                <a:gd name="T61" fmla="*/ 76 h 132"/>
                <a:gd name="T62" fmla="*/ 46 w 164"/>
                <a:gd name="T63" fmla="*/ 76 h 132"/>
                <a:gd name="T64" fmla="*/ 15 w 164"/>
                <a:gd name="T65" fmla="*/ 70 h 132"/>
                <a:gd name="T66" fmla="*/ 13 w 164"/>
                <a:gd name="T67" fmla="*/ 67 h 132"/>
                <a:gd name="T68" fmla="*/ 4 w 164"/>
                <a:gd name="T69" fmla="*/ 49 h 132"/>
                <a:gd name="T70" fmla="*/ 6 w 164"/>
                <a:gd name="T71" fmla="*/ 29 h 132"/>
                <a:gd name="T72" fmla="*/ 11 w 164"/>
                <a:gd name="T73" fmla="*/ 25 h 132"/>
                <a:gd name="T74" fmla="*/ 40 w 164"/>
                <a:gd name="T75" fmla="*/ 13 h 132"/>
                <a:gd name="T76" fmla="*/ 49 w 164"/>
                <a:gd name="T77" fmla="*/ 12 h 132"/>
                <a:gd name="T78" fmla="*/ 59 w 164"/>
                <a:gd name="T79" fmla="*/ 1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4" h="132">
                  <a:moveTo>
                    <a:pt x="59" y="10"/>
                  </a:moveTo>
                  <a:cubicBezTo>
                    <a:pt x="63" y="10"/>
                    <a:pt x="66" y="9"/>
                    <a:pt x="70" y="9"/>
                  </a:cubicBezTo>
                  <a:cubicBezTo>
                    <a:pt x="74" y="8"/>
                    <a:pt x="79" y="6"/>
                    <a:pt x="83" y="9"/>
                  </a:cubicBezTo>
                  <a:cubicBezTo>
                    <a:pt x="89" y="12"/>
                    <a:pt x="94" y="10"/>
                    <a:pt x="97" y="5"/>
                  </a:cubicBezTo>
                  <a:cubicBezTo>
                    <a:pt x="100" y="1"/>
                    <a:pt x="102" y="0"/>
                    <a:pt x="105" y="4"/>
                  </a:cubicBezTo>
                  <a:cubicBezTo>
                    <a:pt x="109" y="9"/>
                    <a:pt x="113" y="10"/>
                    <a:pt x="118" y="8"/>
                  </a:cubicBezTo>
                  <a:cubicBezTo>
                    <a:pt x="124" y="6"/>
                    <a:pt x="128" y="7"/>
                    <a:pt x="132" y="11"/>
                  </a:cubicBezTo>
                  <a:cubicBezTo>
                    <a:pt x="136" y="15"/>
                    <a:pt x="140" y="18"/>
                    <a:pt x="144" y="21"/>
                  </a:cubicBezTo>
                  <a:cubicBezTo>
                    <a:pt x="146" y="23"/>
                    <a:pt x="148" y="24"/>
                    <a:pt x="151" y="24"/>
                  </a:cubicBezTo>
                  <a:cubicBezTo>
                    <a:pt x="156" y="23"/>
                    <a:pt x="157" y="26"/>
                    <a:pt x="157" y="30"/>
                  </a:cubicBezTo>
                  <a:cubicBezTo>
                    <a:pt x="156" y="32"/>
                    <a:pt x="156" y="34"/>
                    <a:pt x="156" y="36"/>
                  </a:cubicBezTo>
                  <a:cubicBezTo>
                    <a:pt x="155" y="39"/>
                    <a:pt x="156" y="42"/>
                    <a:pt x="160" y="41"/>
                  </a:cubicBezTo>
                  <a:cubicBezTo>
                    <a:pt x="162" y="41"/>
                    <a:pt x="164" y="41"/>
                    <a:pt x="164" y="44"/>
                  </a:cubicBezTo>
                  <a:cubicBezTo>
                    <a:pt x="164" y="47"/>
                    <a:pt x="164" y="49"/>
                    <a:pt x="161" y="49"/>
                  </a:cubicBezTo>
                  <a:cubicBezTo>
                    <a:pt x="156" y="50"/>
                    <a:pt x="153" y="52"/>
                    <a:pt x="154" y="57"/>
                  </a:cubicBezTo>
                  <a:cubicBezTo>
                    <a:pt x="154" y="60"/>
                    <a:pt x="152" y="63"/>
                    <a:pt x="148" y="62"/>
                  </a:cubicBezTo>
                  <a:cubicBezTo>
                    <a:pt x="144" y="62"/>
                    <a:pt x="144" y="65"/>
                    <a:pt x="144" y="68"/>
                  </a:cubicBezTo>
                  <a:cubicBezTo>
                    <a:pt x="144" y="75"/>
                    <a:pt x="145" y="83"/>
                    <a:pt x="142" y="90"/>
                  </a:cubicBezTo>
                  <a:cubicBezTo>
                    <a:pt x="141" y="94"/>
                    <a:pt x="145" y="94"/>
                    <a:pt x="147" y="96"/>
                  </a:cubicBezTo>
                  <a:cubicBezTo>
                    <a:pt x="148" y="98"/>
                    <a:pt x="151" y="98"/>
                    <a:pt x="149" y="101"/>
                  </a:cubicBezTo>
                  <a:cubicBezTo>
                    <a:pt x="147" y="103"/>
                    <a:pt x="145" y="101"/>
                    <a:pt x="144" y="100"/>
                  </a:cubicBezTo>
                  <a:cubicBezTo>
                    <a:pt x="140" y="97"/>
                    <a:pt x="137" y="96"/>
                    <a:pt x="134" y="102"/>
                  </a:cubicBezTo>
                  <a:cubicBezTo>
                    <a:pt x="133" y="106"/>
                    <a:pt x="128" y="106"/>
                    <a:pt x="125" y="108"/>
                  </a:cubicBezTo>
                  <a:cubicBezTo>
                    <a:pt x="122" y="109"/>
                    <a:pt x="118" y="110"/>
                    <a:pt x="121" y="114"/>
                  </a:cubicBezTo>
                  <a:cubicBezTo>
                    <a:pt x="123" y="116"/>
                    <a:pt x="121" y="117"/>
                    <a:pt x="120" y="118"/>
                  </a:cubicBezTo>
                  <a:cubicBezTo>
                    <a:pt x="112" y="123"/>
                    <a:pt x="103" y="126"/>
                    <a:pt x="94" y="130"/>
                  </a:cubicBezTo>
                  <a:cubicBezTo>
                    <a:pt x="91" y="132"/>
                    <a:pt x="90" y="129"/>
                    <a:pt x="90" y="127"/>
                  </a:cubicBezTo>
                  <a:cubicBezTo>
                    <a:pt x="92" y="111"/>
                    <a:pt x="77" y="112"/>
                    <a:pt x="69" y="106"/>
                  </a:cubicBezTo>
                  <a:cubicBezTo>
                    <a:pt x="68" y="105"/>
                    <a:pt x="67" y="105"/>
                    <a:pt x="67" y="106"/>
                  </a:cubicBezTo>
                  <a:cubicBezTo>
                    <a:pt x="57" y="110"/>
                    <a:pt x="61" y="103"/>
                    <a:pt x="62" y="100"/>
                  </a:cubicBezTo>
                  <a:cubicBezTo>
                    <a:pt x="67" y="89"/>
                    <a:pt x="61" y="83"/>
                    <a:pt x="54" y="76"/>
                  </a:cubicBezTo>
                  <a:cubicBezTo>
                    <a:pt x="51" y="74"/>
                    <a:pt x="48" y="75"/>
                    <a:pt x="46" y="76"/>
                  </a:cubicBezTo>
                  <a:cubicBezTo>
                    <a:pt x="35" y="80"/>
                    <a:pt x="25" y="73"/>
                    <a:pt x="15" y="70"/>
                  </a:cubicBezTo>
                  <a:cubicBezTo>
                    <a:pt x="13" y="70"/>
                    <a:pt x="13" y="69"/>
                    <a:pt x="13" y="67"/>
                  </a:cubicBezTo>
                  <a:cubicBezTo>
                    <a:pt x="13" y="59"/>
                    <a:pt x="8" y="54"/>
                    <a:pt x="4" y="49"/>
                  </a:cubicBezTo>
                  <a:cubicBezTo>
                    <a:pt x="0" y="43"/>
                    <a:pt x="1" y="34"/>
                    <a:pt x="6" y="29"/>
                  </a:cubicBezTo>
                  <a:cubicBezTo>
                    <a:pt x="8" y="28"/>
                    <a:pt x="10" y="26"/>
                    <a:pt x="11" y="25"/>
                  </a:cubicBezTo>
                  <a:cubicBezTo>
                    <a:pt x="19" y="16"/>
                    <a:pt x="28" y="11"/>
                    <a:pt x="40" y="13"/>
                  </a:cubicBezTo>
                  <a:cubicBezTo>
                    <a:pt x="43" y="14"/>
                    <a:pt x="46" y="13"/>
                    <a:pt x="49" y="12"/>
                  </a:cubicBezTo>
                  <a:cubicBezTo>
                    <a:pt x="52" y="10"/>
                    <a:pt x="56" y="9"/>
                    <a:pt x="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2" name="Freeform 40">
              <a:extLst>
                <a:ext uri="{FF2B5EF4-FFF2-40B4-BE49-F238E27FC236}">
                  <a16:creationId xmlns:a16="http://schemas.microsoft.com/office/drawing/2014/main" id="{3102E210-C0EF-4E68-AA95-24327B1D7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3565525"/>
              <a:ext cx="1014413" cy="866775"/>
            </a:xfrm>
            <a:custGeom>
              <a:avLst/>
              <a:gdLst>
                <a:gd name="T0" fmla="*/ 50 w 311"/>
                <a:gd name="T1" fmla="*/ 38 h 266"/>
                <a:gd name="T2" fmla="*/ 67 w 311"/>
                <a:gd name="T3" fmla="*/ 21 h 266"/>
                <a:gd name="T4" fmla="*/ 79 w 311"/>
                <a:gd name="T5" fmla="*/ 12 h 266"/>
                <a:gd name="T6" fmla="*/ 112 w 311"/>
                <a:gd name="T7" fmla="*/ 4 h 266"/>
                <a:gd name="T8" fmla="*/ 132 w 311"/>
                <a:gd name="T9" fmla="*/ 24 h 266"/>
                <a:gd name="T10" fmla="*/ 146 w 311"/>
                <a:gd name="T11" fmla="*/ 24 h 266"/>
                <a:gd name="T12" fmla="*/ 229 w 311"/>
                <a:gd name="T13" fmla="*/ 9 h 266"/>
                <a:gd name="T14" fmla="*/ 243 w 311"/>
                <a:gd name="T15" fmla="*/ 4 h 266"/>
                <a:gd name="T16" fmla="*/ 260 w 311"/>
                <a:gd name="T17" fmla="*/ 22 h 266"/>
                <a:gd name="T18" fmla="*/ 274 w 311"/>
                <a:gd name="T19" fmla="*/ 52 h 266"/>
                <a:gd name="T20" fmla="*/ 278 w 311"/>
                <a:gd name="T21" fmla="*/ 80 h 266"/>
                <a:gd name="T22" fmla="*/ 271 w 311"/>
                <a:gd name="T23" fmla="*/ 108 h 266"/>
                <a:gd name="T24" fmla="*/ 282 w 311"/>
                <a:gd name="T25" fmla="*/ 127 h 266"/>
                <a:gd name="T26" fmla="*/ 288 w 311"/>
                <a:gd name="T27" fmla="*/ 140 h 266"/>
                <a:gd name="T28" fmla="*/ 302 w 311"/>
                <a:gd name="T29" fmla="*/ 161 h 266"/>
                <a:gd name="T30" fmla="*/ 306 w 311"/>
                <a:gd name="T31" fmla="*/ 175 h 266"/>
                <a:gd name="T32" fmla="*/ 303 w 311"/>
                <a:gd name="T33" fmla="*/ 187 h 266"/>
                <a:gd name="T34" fmla="*/ 275 w 311"/>
                <a:gd name="T35" fmla="*/ 230 h 266"/>
                <a:gd name="T36" fmla="*/ 283 w 311"/>
                <a:gd name="T37" fmla="*/ 253 h 266"/>
                <a:gd name="T38" fmla="*/ 278 w 311"/>
                <a:gd name="T39" fmla="*/ 259 h 266"/>
                <a:gd name="T40" fmla="*/ 262 w 311"/>
                <a:gd name="T41" fmla="*/ 254 h 266"/>
                <a:gd name="T42" fmla="*/ 230 w 311"/>
                <a:gd name="T43" fmla="*/ 248 h 266"/>
                <a:gd name="T44" fmla="*/ 221 w 311"/>
                <a:gd name="T45" fmla="*/ 254 h 266"/>
                <a:gd name="T46" fmla="*/ 196 w 311"/>
                <a:gd name="T47" fmla="*/ 266 h 266"/>
                <a:gd name="T48" fmla="*/ 188 w 311"/>
                <a:gd name="T49" fmla="*/ 257 h 266"/>
                <a:gd name="T50" fmla="*/ 176 w 311"/>
                <a:gd name="T51" fmla="*/ 250 h 266"/>
                <a:gd name="T52" fmla="*/ 166 w 311"/>
                <a:gd name="T53" fmla="*/ 258 h 266"/>
                <a:gd name="T54" fmla="*/ 156 w 311"/>
                <a:gd name="T55" fmla="*/ 247 h 266"/>
                <a:gd name="T56" fmla="*/ 145 w 311"/>
                <a:gd name="T57" fmla="*/ 236 h 266"/>
                <a:gd name="T58" fmla="*/ 122 w 311"/>
                <a:gd name="T59" fmla="*/ 232 h 266"/>
                <a:gd name="T60" fmla="*/ 123 w 311"/>
                <a:gd name="T61" fmla="*/ 222 h 266"/>
                <a:gd name="T62" fmla="*/ 100 w 311"/>
                <a:gd name="T63" fmla="*/ 218 h 266"/>
                <a:gd name="T64" fmla="*/ 93 w 311"/>
                <a:gd name="T65" fmla="*/ 226 h 266"/>
                <a:gd name="T66" fmla="*/ 88 w 311"/>
                <a:gd name="T67" fmla="*/ 232 h 266"/>
                <a:gd name="T68" fmla="*/ 79 w 311"/>
                <a:gd name="T69" fmla="*/ 218 h 266"/>
                <a:gd name="T70" fmla="*/ 73 w 311"/>
                <a:gd name="T71" fmla="*/ 209 h 266"/>
                <a:gd name="T72" fmla="*/ 40 w 311"/>
                <a:gd name="T73" fmla="*/ 194 h 266"/>
                <a:gd name="T74" fmla="*/ 34 w 311"/>
                <a:gd name="T75" fmla="*/ 182 h 266"/>
                <a:gd name="T76" fmla="*/ 23 w 311"/>
                <a:gd name="T77" fmla="*/ 151 h 266"/>
                <a:gd name="T78" fmla="*/ 17 w 311"/>
                <a:gd name="T79" fmla="*/ 123 h 266"/>
                <a:gd name="T80" fmla="*/ 4 w 311"/>
                <a:gd name="T81" fmla="*/ 111 h 266"/>
                <a:gd name="T82" fmla="*/ 9 w 311"/>
                <a:gd name="T83" fmla="*/ 81 h 266"/>
                <a:gd name="T84" fmla="*/ 9 w 311"/>
                <a:gd name="T85" fmla="*/ 68 h 266"/>
                <a:gd name="T86" fmla="*/ 5 w 311"/>
                <a:gd name="T87" fmla="*/ 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1" h="266">
                  <a:moveTo>
                    <a:pt x="5" y="56"/>
                  </a:moveTo>
                  <a:cubicBezTo>
                    <a:pt x="20" y="49"/>
                    <a:pt x="35" y="43"/>
                    <a:pt x="50" y="38"/>
                  </a:cubicBezTo>
                  <a:cubicBezTo>
                    <a:pt x="55" y="36"/>
                    <a:pt x="58" y="34"/>
                    <a:pt x="58" y="29"/>
                  </a:cubicBezTo>
                  <a:cubicBezTo>
                    <a:pt x="58" y="22"/>
                    <a:pt x="62" y="20"/>
                    <a:pt x="67" y="21"/>
                  </a:cubicBezTo>
                  <a:cubicBezTo>
                    <a:pt x="73" y="21"/>
                    <a:pt x="77" y="19"/>
                    <a:pt x="79" y="13"/>
                  </a:cubicBezTo>
                  <a:cubicBezTo>
                    <a:pt x="79" y="13"/>
                    <a:pt x="79" y="12"/>
                    <a:pt x="79" y="12"/>
                  </a:cubicBezTo>
                  <a:cubicBezTo>
                    <a:pt x="81" y="9"/>
                    <a:pt x="106" y="0"/>
                    <a:pt x="109" y="2"/>
                  </a:cubicBezTo>
                  <a:cubicBezTo>
                    <a:pt x="110" y="2"/>
                    <a:pt x="112" y="2"/>
                    <a:pt x="112" y="4"/>
                  </a:cubicBezTo>
                  <a:cubicBezTo>
                    <a:pt x="111" y="8"/>
                    <a:pt x="114" y="12"/>
                    <a:pt x="116" y="16"/>
                  </a:cubicBezTo>
                  <a:cubicBezTo>
                    <a:pt x="119" y="24"/>
                    <a:pt x="123" y="26"/>
                    <a:pt x="132" y="24"/>
                  </a:cubicBezTo>
                  <a:cubicBezTo>
                    <a:pt x="135" y="23"/>
                    <a:pt x="137" y="23"/>
                    <a:pt x="140" y="25"/>
                  </a:cubicBezTo>
                  <a:cubicBezTo>
                    <a:pt x="142" y="28"/>
                    <a:pt x="144" y="26"/>
                    <a:pt x="146" y="24"/>
                  </a:cubicBezTo>
                  <a:cubicBezTo>
                    <a:pt x="149" y="18"/>
                    <a:pt x="154" y="17"/>
                    <a:pt x="161" y="17"/>
                  </a:cubicBezTo>
                  <a:cubicBezTo>
                    <a:pt x="184" y="16"/>
                    <a:pt x="207" y="15"/>
                    <a:pt x="229" y="9"/>
                  </a:cubicBezTo>
                  <a:cubicBezTo>
                    <a:pt x="231" y="9"/>
                    <a:pt x="232" y="8"/>
                    <a:pt x="234" y="8"/>
                  </a:cubicBezTo>
                  <a:cubicBezTo>
                    <a:pt x="237" y="6"/>
                    <a:pt x="240" y="3"/>
                    <a:pt x="243" y="4"/>
                  </a:cubicBezTo>
                  <a:cubicBezTo>
                    <a:pt x="248" y="6"/>
                    <a:pt x="253" y="9"/>
                    <a:pt x="257" y="12"/>
                  </a:cubicBezTo>
                  <a:cubicBezTo>
                    <a:pt x="260" y="14"/>
                    <a:pt x="259" y="19"/>
                    <a:pt x="260" y="22"/>
                  </a:cubicBezTo>
                  <a:cubicBezTo>
                    <a:pt x="260" y="27"/>
                    <a:pt x="261" y="30"/>
                    <a:pt x="264" y="34"/>
                  </a:cubicBezTo>
                  <a:cubicBezTo>
                    <a:pt x="267" y="40"/>
                    <a:pt x="271" y="46"/>
                    <a:pt x="274" y="52"/>
                  </a:cubicBezTo>
                  <a:cubicBezTo>
                    <a:pt x="278" y="59"/>
                    <a:pt x="278" y="67"/>
                    <a:pt x="283" y="74"/>
                  </a:cubicBezTo>
                  <a:cubicBezTo>
                    <a:pt x="285" y="76"/>
                    <a:pt x="282" y="79"/>
                    <a:pt x="278" y="80"/>
                  </a:cubicBezTo>
                  <a:cubicBezTo>
                    <a:pt x="270" y="84"/>
                    <a:pt x="264" y="99"/>
                    <a:pt x="267" y="107"/>
                  </a:cubicBezTo>
                  <a:cubicBezTo>
                    <a:pt x="268" y="109"/>
                    <a:pt x="270" y="108"/>
                    <a:pt x="271" y="108"/>
                  </a:cubicBezTo>
                  <a:cubicBezTo>
                    <a:pt x="278" y="106"/>
                    <a:pt x="281" y="109"/>
                    <a:pt x="282" y="115"/>
                  </a:cubicBezTo>
                  <a:cubicBezTo>
                    <a:pt x="282" y="119"/>
                    <a:pt x="282" y="123"/>
                    <a:pt x="282" y="127"/>
                  </a:cubicBezTo>
                  <a:cubicBezTo>
                    <a:pt x="282" y="131"/>
                    <a:pt x="281" y="135"/>
                    <a:pt x="286" y="137"/>
                  </a:cubicBezTo>
                  <a:cubicBezTo>
                    <a:pt x="287" y="137"/>
                    <a:pt x="288" y="139"/>
                    <a:pt x="288" y="140"/>
                  </a:cubicBezTo>
                  <a:cubicBezTo>
                    <a:pt x="286" y="147"/>
                    <a:pt x="292" y="151"/>
                    <a:pt x="296" y="155"/>
                  </a:cubicBezTo>
                  <a:cubicBezTo>
                    <a:pt x="298" y="157"/>
                    <a:pt x="300" y="159"/>
                    <a:pt x="302" y="161"/>
                  </a:cubicBezTo>
                  <a:cubicBezTo>
                    <a:pt x="305" y="164"/>
                    <a:pt x="306" y="166"/>
                    <a:pt x="304" y="169"/>
                  </a:cubicBezTo>
                  <a:cubicBezTo>
                    <a:pt x="302" y="172"/>
                    <a:pt x="304" y="174"/>
                    <a:pt x="306" y="175"/>
                  </a:cubicBezTo>
                  <a:cubicBezTo>
                    <a:pt x="311" y="177"/>
                    <a:pt x="308" y="181"/>
                    <a:pt x="308" y="184"/>
                  </a:cubicBezTo>
                  <a:cubicBezTo>
                    <a:pt x="308" y="187"/>
                    <a:pt x="305" y="187"/>
                    <a:pt x="303" y="187"/>
                  </a:cubicBezTo>
                  <a:cubicBezTo>
                    <a:pt x="301" y="187"/>
                    <a:pt x="299" y="189"/>
                    <a:pt x="298" y="191"/>
                  </a:cubicBezTo>
                  <a:cubicBezTo>
                    <a:pt x="290" y="204"/>
                    <a:pt x="283" y="217"/>
                    <a:pt x="275" y="230"/>
                  </a:cubicBezTo>
                  <a:cubicBezTo>
                    <a:pt x="273" y="233"/>
                    <a:pt x="273" y="236"/>
                    <a:pt x="275" y="239"/>
                  </a:cubicBezTo>
                  <a:cubicBezTo>
                    <a:pt x="278" y="243"/>
                    <a:pt x="280" y="248"/>
                    <a:pt x="283" y="253"/>
                  </a:cubicBezTo>
                  <a:cubicBezTo>
                    <a:pt x="283" y="254"/>
                    <a:pt x="285" y="256"/>
                    <a:pt x="284" y="258"/>
                  </a:cubicBezTo>
                  <a:cubicBezTo>
                    <a:pt x="282" y="259"/>
                    <a:pt x="280" y="260"/>
                    <a:pt x="278" y="259"/>
                  </a:cubicBezTo>
                  <a:cubicBezTo>
                    <a:pt x="273" y="258"/>
                    <a:pt x="269" y="257"/>
                    <a:pt x="264" y="256"/>
                  </a:cubicBezTo>
                  <a:cubicBezTo>
                    <a:pt x="263" y="255"/>
                    <a:pt x="262" y="255"/>
                    <a:pt x="262" y="254"/>
                  </a:cubicBezTo>
                  <a:cubicBezTo>
                    <a:pt x="259" y="245"/>
                    <a:pt x="251" y="247"/>
                    <a:pt x="245" y="246"/>
                  </a:cubicBezTo>
                  <a:cubicBezTo>
                    <a:pt x="240" y="246"/>
                    <a:pt x="235" y="247"/>
                    <a:pt x="230" y="248"/>
                  </a:cubicBezTo>
                  <a:cubicBezTo>
                    <a:pt x="228" y="248"/>
                    <a:pt x="226" y="249"/>
                    <a:pt x="226" y="252"/>
                  </a:cubicBezTo>
                  <a:cubicBezTo>
                    <a:pt x="226" y="255"/>
                    <a:pt x="224" y="256"/>
                    <a:pt x="221" y="254"/>
                  </a:cubicBezTo>
                  <a:cubicBezTo>
                    <a:pt x="212" y="249"/>
                    <a:pt x="201" y="253"/>
                    <a:pt x="199" y="263"/>
                  </a:cubicBezTo>
                  <a:cubicBezTo>
                    <a:pt x="198" y="265"/>
                    <a:pt x="198" y="266"/>
                    <a:pt x="196" y="266"/>
                  </a:cubicBezTo>
                  <a:cubicBezTo>
                    <a:pt x="194" y="266"/>
                    <a:pt x="193" y="265"/>
                    <a:pt x="194" y="263"/>
                  </a:cubicBezTo>
                  <a:cubicBezTo>
                    <a:pt x="194" y="259"/>
                    <a:pt x="192" y="257"/>
                    <a:pt x="188" y="257"/>
                  </a:cubicBezTo>
                  <a:cubicBezTo>
                    <a:pt x="185" y="256"/>
                    <a:pt x="184" y="253"/>
                    <a:pt x="182" y="250"/>
                  </a:cubicBezTo>
                  <a:cubicBezTo>
                    <a:pt x="180" y="247"/>
                    <a:pt x="178" y="246"/>
                    <a:pt x="176" y="250"/>
                  </a:cubicBezTo>
                  <a:cubicBezTo>
                    <a:pt x="175" y="252"/>
                    <a:pt x="173" y="253"/>
                    <a:pt x="172" y="255"/>
                  </a:cubicBezTo>
                  <a:cubicBezTo>
                    <a:pt x="170" y="257"/>
                    <a:pt x="169" y="259"/>
                    <a:pt x="166" y="258"/>
                  </a:cubicBezTo>
                  <a:cubicBezTo>
                    <a:pt x="163" y="257"/>
                    <a:pt x="161" y="256"/>
                    <a:pt x="161" y="252"/>
                  </a:cubicBezTo>
                  <a:cubicBezTo>
                    <a:pt x="161" y="249"/>
                    <a:pt x="160" y="247"/>
                    <a:pt x="156" y="247"/>
                  </a:cubicBezTo>
                  <a:cubicBezTo>
                    <a:pt x="154" y="248"/>
                    <a:pt x="153" y="246"/>
                    <a:pt x="153" y="243"/>
                  </a:cubicBezTo>
                  <a:cubicBezTo>
                    <a:pt x="152" y="239"/>
                    <a:pt x="149" y="237"/>
                    <a:pt x="145" y="236"/>
                  </a:cubicBezTo>
                  <a:cubicBezTo>
                    <a:pt x="139" y="235"/>
                    <a:pt x="134" y="231"/>
                    <a:pt x="128" y="235"/>
                  </a:cubicBezTo>
                  <a:cubicBezTo>
                    <a:pt x="125" y="237"/>
                    <a:pt x="124" y="233"/>
                    <a:pt x="122" y="232"/>
                  </a:cubicBezTo>
                  <a:cubicBezTo>
                    <a:pt x="120" y="230"/>
                    <a:pt x="121" y="229"/>
                    <a:pt x="122" y="227"/>
                  </a:cubicBezTo>
                  <a:cubicBezTo>
                    <a:pt x="123" y="226"/>
                    <a:pt x="124" y="224"/>
                    <a:pt x="123" y="222"/>
                  </a:cubicBezTo>
                  <a:cubicBezTo>
                    <a:pt x="122" y="220"/>
                    <a:pt x="120" y="221"/>
                    <a:pt x="118" y="222"/>
                  </a:cubicBezTo>
                  <a:cubicBezTo>
                    <a:pt x="111" y="224"/>
                    <a:pt x="105" y="221"/>
                    <a:pt x="100" y="218"/>
                  </a:cubicBezTo>
                  <a:cubicBezTo>
                    <a:pt x="96" y="216"/>
                    <a:pt x="94" y="216"/>
                    <a:pt x="92" y="219"/>
                  </a:cubicBezTo>
                  <a:cubicBezTo>
                    <a:pt x="90" y="222"/>
                    <a:pt x="91" y="224"/>
                    <a:pt x="93" y="226"/>
                  </a:cubicBezTo>
                  <a:cubicBezTo>
                    <a:pt x="95" y="227"/>
                    <a:pt x="94" y="229"/>
                    <a:pt x="93" y="230"/>
                  </a:cubicBezTo>
                  <a:cubicBezTo>
                    <a:pt x="91" y="231"/>
                    <a:pt x="90" y="234"/>
                    <a:pt x="88" y="232"/>
                  </a:cubicBezTo>
                  <a:cubicBezTo>
                    <a:pt x="84" y="229"/>
                    <a:pt x="81" y="226"/>
                    <a:pt x="78" y="223"/>
                  </a:cubicBezTo>
                  <a:cubicBezTo>
                    <a:pt x="76" y="221"/>
                    <a:pt x="78" y="220"/>
                    <a:pt x="79" y="218"/>
                  </a:cubicBezTo>
                  <a:cubicBezTo>
                    <a:pt x="79" y="217"/>
                    <a:pt x="83" y="215"/>
                    <a:pt x="81" y="213"/>
                  </a:cubicBezTo>
                  <a:cubicBezTo>
                    <a:pt x="79" y="211"/>
                    <a:pt x="76" y="208"/>
                    <a:pt x="73" y="209"/>
                  </a:cubicBezTo>
                  <a:cubicBezTo>
                    <a:pt x="67" y="210"/>
                    <a:pt x="64" y="206"/>
                    <a:pt x="59" y="205"/>
                  </a:cubicBezTo>
                  <a:cubicBezTo>
                    <a:pt x="51" y="204"/>
                    <a:pt x="46" y="199"/>
                    <a:pt x="40" y="194"/>
                  </a:cubicBezTo>
                  <a:cubicBezTo>
                    <a:pt x="37" y="191"/>
                    <a:pt x="35" y="191"/>
                    <a:pt x="36" y="186"/>
                  </a:cubicBezTo>
                  <a:cubicBezTo>
                    <a:pt x="37" y="184"/>
                    <a:pt x="35" y="183"/>
                    <a:pt x="34" y="182"/>
                  </a:cubicBezTo>
                  <a:cubicBezTo>
                    <a:pt x="32" y="178"/>
                    <a:pt x="29" y="175"/>
                    <a:pt x="27" y="172"/>
                  </a:cubicBezTo>
                  <a:cubicBezTo>
                    <a:pt x="24" y="165"/>
                    <a:pt x="19" y="160"/>
                    <a:pt x="23" y="151"/>
                  </a:cubicBezTo>
                  <a:cubicBezTo>
                    <a:pt x="26" y="145"/>
                    <a:pt x="26" y="137"/>
                    <a:pt x="20" y="132"/>
                  </a:cubicBezTo>
                  <a:cubicBezTo>
                    <a:pt x="17" y="129"/>
                    <a:pt x="16" y="126"/>
                    <a:pt x="17" y="123"/>
                  </a:cubicBezTo>
                  <a:cubicBezTo>
                    <a:pt x="20" y="117"/>
                    <a:pt x="17" y="115"/>
                    <a:pt x="12" y="114"/>
                  </a:cubicBezTo>
                  <a:cubicBezTo>
                    <a:pt x="10" y="113"/>
                    <a:pt x="7" y="112"/>
                    <a:pt x="4" y="111"/>
                  </a:cubicBezTo>
                  <a:cubicBezTo>
                    <a:pt x="1" y="109"/>
                    <a:pt x="0" y="106"/>
                    <a:pt x="3" y="103"/>
                  </a:cubicBezTo>
                  <a:cubicBezTo>
                    <a:pt x="10" y="97"/>
                    <a:pt x="11" y="89"/>
                    <a:pt x="9" y="81"/>
                  </a:cubicBezTo>
                  <a:cubicBezTo>
                    <a:pt x="8" y="78"/>
                    <a:pt x="7" y="76"/>
                    <a:pt x="7" y="74"/>
                  </a:cubicBezTo>
                  <a:cubicBezTo>
                    <a:pt x="6" y="72"/>
                    <a:pt x="2" y="67"/>
                    <a:pt x="9" y="68"/>
                  </a:cubicBezTo>
                  <a:cubicBezTo>
                    <a:pt x="12" y="68"/>
                    <a:pt x="13" y="61"/>
                    <a:pt x="11" y="59"/>
                  </a:cubicBezTo>
                  <a:cubicBezTo>
                    <a:pt x="10" y="58"/>
                    <a:pt x="8" y="57"/>
                    <a:pt x="5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3" name="Freeform 41">
              <a:extLst>
                <a:ext uri="{FF2B5EF4-FFF2-40B4-BE49-F238E27FC236}">
                  <a16:creationId xmlns:a16="http://schemas.microsoft.com/office/drawing/2014/main" id="{ABAC91E7-F7B8-4AA0-8878-A581AEFB9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1500" y="3611563"/>
              <a:ext cx="895350" cy="1192213"/>
            </a:xfrm>
            <a:custGeom>
              <a:avLst/>
              <a:gdLst>
                <a:gd name="T0" fmla="*/ 194 w 275"/>
                <a:gd name="T1" fmla="*/ 342 h 366"/>
                <a:gd name="T2" fmla="*/ 157 w 275"/>
                <a:gd name="T3" fmla="*/ 357 h 366"/>
                <a:gd name="T4" fmla="*/ 133 w 275"/>
                <a:gd name="T5" fmla="*/ 365 h 366"/>
                <a:gd name="T6" fmla="*/ 115 w 275"/>
                <a:gd name="T7" fmla="*/ 355 h 366"/>
                <a:gd name="T8" fmla="*/ 75 w 275"/>
                <a:gd name="T9" fmla="*/ 344 h 366"/>
                <a:gd name="T10" fmla="*/ 50 w 275"/>
                <a:gd name="T11" fmla="*/ 321 h 366"/>
                <a:gd name="T12" fmla="*/ 55 w 275"/>
                <a:gd name="T13" fmla="*/ 281 h 366"/>
                <a:gd name="T14" fmla="*/ 31 w 275"/>
                <a:gd name="T15" fmla="*/ 275 h 366"/>
                <a:gd name="T16" fmla="*/ 14 w 275"/>
                <a:gd name="T17" fmla="*/ 263 h 366"/>
                <a:gd name="T18" fmla="*/ 15 w 275"/>
                <a:gd name="T19" fmla="*/ 250 h 366"/>
                <a:gd name="T20" fmla="*/ 13 w 275"/>
                <a:gd name="T21" fmla="*/ 216 h 366"/>
                <a:gd name="T22" fmla="*/ 4 w 275"/>
                <a:gd name="T23" fmla="*/ 194 h 366"/>
                <a:gd name="T24" fmla="*/ 9 w 275"/>
                <a:gd name="T25" fmla="*/ 157 h 366"/>
                <a:gd name="T26" fmla="*/ 11 w 275"/>
                <a:gd name="T27" fmla="*/ 147 h 366"/>
                <a:gd name="T28" fmla="*/ 31 w 275"/>
                <a:gd name="T29" fmla="*/ 131 h 366"/>
                <a:gd name="T30" fmla="*/ 28 w 275"/>
                <a:gd name="T31" fmla="*/ 110 h 366"/>
                <a:gd name="T32" fmla="*/ 39 w 275"/>
                <a:gd name="T33" fmla="*/ 96 h 366"/>
                <a:gd name="T34" fmla="*/ 46 w 275"/>
                <a:gd name="T35" fmla="*/ 58 h 366"/>
                <a:gd name="T36" fmla="*/ 68 w 275"/>
                <a:gd name="T37" fmla="*/ 70 h 366"/>
                <a:gd name="T38" fmla="*/ 80 w 275"/>
                <a:gd name="T39" fmla="*/ 55 h 366"/>
                <a:gd name="T40" fmla="*/ 96 w 275"/>
                <a:gd name="T41" fmla="*/ 49 h 366"/>
                <a:gd name="T42" fmla="*/ 93 w 275"/>
                <a:gd name="T43" fmla="*/ 35 h 366"/>
                <a:gd name="T44" fmla="*/ 86 w 275"/>
                <a:gd name="T45" fmla="*/ 24 h 366"/>
                <a:gd name="T46" fmla="*/ 107 w 275"/>
                <a:gd name="T47" fmla="*/ 2 h 366"/>
                <a:gd name="T48" fmla="*/ 136 w 275"/>
                <a:gd name="T49" fmla="*/ 27 h 366"/>
                <a:gd name="T50" fmla="*/ 148 w 275"/>
                <a:gd name="T51" fmla="*/ 33 h 366"/>
                <a:gd name="T52" fmla="*/ 150 w 275"/>
                <a:gd name="T53" fmla="*/ 44 h 366"/>
                <a:gd name="T54" fmla="*/ 166 w 275"/>
                <a:gd name="T55" fmla="*/ 44 h 366"/>
                <a:gd name="T56" fmla="*/ 201 w 275"/>
                <a:gd name="T57" fmla="*/ 21 h 366"/>
                <a:gd name="T58" fmla="*/ 214 w 275"/>
                <a:gd name="T59" fmla="*/ 15 h 366"/>
                <a:gd name="T60" fmla="*/ 221 w 275"/>
                <a:gd name="T61" fmla="*/ 22 h 366"/>
                <a:gd name="T62" fmla="*/ 224 w 275"/>
                <a:gd name="T63" fmla="*/ 36 h 366"/>
                <a:gd name="T64" fmla="*/ 235 w 275"/>
                <a:gd name="T65" fmla="*/ 50 h 366"/>
                <a:gd name="T66" fmla="*/ 243 w 275"/>
                <a:gd name="T67" fmla="*/ 85 h 366"/>
                <a:gd name="T68" fmla="*/ 255 w 275"/>
                <a:gd name="T69" fmla="*/ 112 h 366"/>
                <a:gd name="T70" fmla="*/ 260 w 275"/>
                <a:gd name="T71" fmla="*/ 145 h 366"/>
                <a:gd name="T72" fmla="*/ 268 w 275"/>
                <a:gd name="T73" fmla="*/ 186 h 366"/>
                <a:gd name="T74" fmla="*/ 251 w 275"/>
                <a:gd name="T75" fmla="*/ 183 h 366"/>
                <a:gd name="T76" fmla="*/ 230 w 275"/>
                <a:gd name="T77" fmla="*/ 199 h 366"/>
                <a:gd name="T78" fmla="*/ 212 w 275"/>
                <a:gd name="T79" fmla="*/ 211 h 366"/>
                <a:gd name="T80" fmla="*/ 187 w 275"/>
                <a:gd name="T81" fmla="*/ 222 h 366"/>
                <a:gd name="T82" fmla="*/ 197 w 275"/>
                <a:gd name="T83" fmla="*/ 243 h 366"/>
                <a:gd name="T84" fmla="*/ 216 w 275"/>
                <a:gd name="T85" fmla="*/ 270 h 366"/>
                <a:gd name="T86" fmla="*/ 243 w 275"/>
                <a:gd name="T87" fmla="*/ 298 h 366"/>
                <a:gd name="T88" fmla="*/ 225 w 275"/>
                <a:gd name="T89" fmla="*/ 315 h 366"/>
                <a:gd name="T90" fmla="*/ 222 w 275"/>
                <a:gd name="T91" fmla="*/ 353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5" h="366">
                  <a:moveTo>
                    <a:pt x="213" y="350"/>
                  </a:moveTo>
                  <a:cubicBezTo>
                    <a:pt x="206" y="346"/>
                    <a:pt x="200" y="339"/>
                    <a:pt x="195" y="342"/>
                  </a:cubicBezTo>
                  <a:cubicBezTo>
                    <a:pt x="195" y="342"/>
                    <a:pt x="194" y="342"/>
                    <a:pt x="194" y="342"/>
                  </a:cubicBezTo>
                  <a:cubicBezTo>
                    <a:pt x="194" y="349"/>
                    <a:pt x="189" y="351"/>
                    <a:pt x="183" y="350"/>
                  </a:cubicBezTo>
                  <a:cubicBezTo>
                    <a:pt x="177" y="349"/>
                    <a:pt x="174" y="352"/>
                    <a:pt x="171" y="356"/>
                  </a:cubicBezTo>
                  <a:cubicBezTo>
                    <a:pt x="166" y="363"/>
                    <a:pt x="163" y="363"/>
                    <a:pt x="157" y="357"/>
                  </a:cubicBezTo>
                  <a:cubicBezTo>
                    <a:pt x="152" y="352"/>
                    <a:pt x="146" y="355"/>
                    <a:pt x="140" y="354"/>
                  </a:cubicBezTo>
                  <a:cubicBezTo>
                    <a:pt x="136" y="354"/>
                    <a:pt x="137" y="358"/>
                    <a:pt x="135" y="361"/>
                  </a:cubicBezTo>
                  <a:cubicBezTo>
                    <a:pt x="135" y="362"/>
                    <a:pt x="135" y="365"/>
                    <a:pt x="133" y="365"/>
                  </a:cubicBezTo>
                  <a:cubicBezTo>
                    <a:pt x="131" y="366"/>
                    <a:pt x="131" y="363"/>
                    <a:pt x="130" y="362"/>
                  </a:cubicBezTo>
                  <a:cubicBezTo>
                    <a:pt x="128" y="357"/>
                    <a:pt x="122" y="355"/>
                    <a:pt x="118" y="353"/>
                  </a:cubicBezTo>
                  <a:cubicBezTo>
                    <a:pt x="117" y="352"/>
                    <a:pt x="116" y="354"/>
                    <a:pt x="115" y="355"/>
                  </a:cubicBezTo>
                  <a:cubicBezTo>
                    <a:pt x="111" y="359"/>
                    <a:pt x="106" y="359"/>
                    <a:pt x="104" y="355"/>
                  </a:cubicBezTo>
                  <a:cubicBezTo>
                    <a:pt x="98" y="344"/>
                    <a:pt x="87" y="346"/>
                    <a:pt x="78" y="343"/>
                  </a:cubicBezTo>
                  <a:cubicBezTo>
                    <a:pt x="77" y="343"/>
                    <a:pt x="76" y="344"/>
                    <a:pt x="75" y="344"/>
                  </a:cubicBezTo>
                  <a:cubicBezTo>
                    <a:pt x="69" y="353"/>
                    <a:pt x="59" y="350"/>
                    <a:pt x="50" y="352"/>
                  </a:cubicBezTo>
                  <a:cubicBezTo>
                    <a:pt x="44" y="353"/>
                    <a:pt x="45" y="348"/>
                    <a:pt x="45" y="344"/>
                  </a:cubicBezTo>
                  <a:cubicBezTo>
                    <a:pt x="46" y="336"/>
                    <a:pt x="48" y="329"/>
                    <a:pt x="50" y="321"/>
                  </a:cubicBezTo>
                  <a:cubicBezTo>
                    <a:pt x="53" y="309"/>
                    <a:pt x="58" y="299"/>
                    <a:pt x="67" y="290"/>
                  </a:cubicBezTo>
                  <a:cubicBezTo>
                    <a:pt x="70" y="287"/>
                    <a:pt x="71" y="285"/>
                    <a:pt x="66" y="284"/>
                  </a:cubicBezTo>
                  <a:cubicBezTo>
                    <a:pt x="62" y="282"/>
                    <a:pt x="59" y="281"/>
                    <a:pt x="55" y="281"/>
                  </a:cubicBezTo>
                  <a:cubicBezTo>
                    <a:pt x="53" y="281"/>
                    <a:pt x="51" y="282"/>
                    <a:pt x="50" y="280"/>
                  </a:cubicBezTo>
                  <a:cubicBezTo>
                    <a:pt x="46" y="277"/>
                    <a:pt x="41" y="276"/>
                    <a:pt x="36" y="277"/>
                  </a:cubicBezTo>
                  <a:cubicBezTo>
                    <a:pt x="34" y="277"/>
                    <a:pt x="33" y="276"/>
                    <a:pt x="31" y="275"/>
                  </a:cubicBezTo>
                  <a:cubicBezTo>
                    <a:pt x="30" y="275"/>
                    <a:pt x="29" y="273"/>
                    <a:pt x="28" y="273"/>
                  </a:cubicBezTo>
                  <a:cubicBezTo>
                    <a:pt x="19" y="276"/>
                    <a:pt x="18" y="268"/>
                    <a:pt x="15" y="264"/>
                  </a:cubicBezTo>
                  <a:cubicBezTo>
                    <a:pt x="14" y="263"/>
                    <a:pt x="14" y="263"/>
                    <a:pt x="14" y="263"/>
                  </a:cubicBezTo>
                  <a:cubicBezTo>
                    <a:pt x="12" y="262"/>
                    <a:pt x="13" y="260"/>
                    <a:pt x="13" y="259"/>
                  </a:cubicBezTo>
                  <a:cubicBezTo>
                    <a:pt x="14" y="257"/>
                    <a:pt x="14" y="254"/>
                    <a:pt x="14" y="252"/>
                  </a:cubicBezTo>
                  <a:cubicBezTo>
                    <a:pt x="14" y="251"/>
                    <a:pt x="14" y="250"/>
                    <a:pt x="15" y="250"/>
                  </a:cubicBezTo>
                  <a:cubicBezTo>
                    <a:pt x="16" y="246"/>
                    <a:pt x="15" y="243"/>
                    <a:pt x="10" y="240"/>
                  </a:cubicBezTo>
                  <a:cubicBezTo>
                    <a:pt x="5" y="237"/>
                    <a:pt x="4" y="230"/>
                    <a:pt x="9" y="225"/>
                  </a:cubicBezTo>
                  <a:cubicBezTo>
                    <a:pt x="11" y="222"/>
                    <a:pt x="13" y="219"/>
                    <a:pt x="13" y="216"/>
                  </a:cubicBezTo>
                  <a:cubicBezTo>
                    <a:pt x="14" y="213"/>
                    <a:pt x="16" y="209"/>
                    <a:pt x="10" y="210"/>
                  </a:cubicBezTo>
                  <a:cubicBezTo>
                    <a:pt x="9" y="210"/>
                    <a:pt x="8" y="209"/>
                    <a:pt x="8" y="209"/>
                  </a:cubicBezTo>
                  <a:cubicBezTo>
                    <a:pt x="9" y="203"/>
                    <a:pt x="2" y="200"/>
                    <a:pt x="4" y="194"/>
                  </a:cubicBezTo>
                  <a:cubicBezTo>
                    <a:pt x="4" y="193"/>
                    <a:pt x="5" y="192"/>
                    <a:pt x="4" y="191"/>
                  </a:cubicBezTo>
                  <a:cubicBezTo>
                    <a:pt x="0" y="182"/>
                    <a:pt x="6" y="177"/>
                    <a:pt x="10" y="170"/>
                  </a:cubicBezTo>
                  <a:cubicBezTo>
                    <a:pt x="12" y="166"/>
                    <a:pt x="11" y="161"/>
                    <a:pt x="9" y="157"/>
                  </a:cubicBezTo>
                  <a:cubicBezTo>
                    <a:pt x="8" y="156"/>
                    <a:pt x="8" y="155"/>
                    <a:pt x="7" y="154"/>
                  </a:cubicBezTo>
                  <a:cubicBezTo>
                    <a:pt x="6" y="152"/>
                    <a:pt x="2" y="150"/>
                    <a:pt x="4" y="148"/>
                  </a:cubicBezTo>
                  <a:cubicBezTo>
                    <a:pt x="6" y="145"/>
                    <a:pt x="9" y="147"/>
                    <a:pt x="11" y="147"/>
                  </a:cubicBezTo>
                  <a:cubicBezTo>
                    <a:pt x="17" y="148"/>
                    <a:pt x="22" y="146"/>
                    <a:pt x="27" y="145"/>
                  </a:cubicBezTo>
                  <a:cubicBezTo>
                    <a:pt x="30" y="144"/>
                    <a:pt x="30" y="140"/>
                    <a:pt x="29" y="138"/>
                  </a:cubicBezTo>
                  <a:cubicBezTo>
                    <a:pt x="27" y="134"/>
                    <a:pt x="29" y="133"/>
                    <a:pt x="31" y="131"/>
                  </a:cubicBezTo>
                  <a:cubicBezTo>
                    <a:pt x="36" y="128"/>
                    <a:pt x="38" y="122"/>
                    <a:pt x="36" y="117"/>
                  </a:cubicBezTo>
                  <a:cubicBezTo>
                    <a:pt x="35" y="114"/>
                    <a:pt x="33" y="115"/>
                    <a:pt x="31" y="114"/>
                  </a:cubicBezTo>
                  <a:cubicBezTo>
                    <a:pt x="29" y="113"/>
                    <a:pt x="27" y="112"/>
                    <a:pt x="28" y="110"/>
                  </a:cubicBezTo>
                  <a:cubicBezTo>
                    <a:pt x="28" y="107"/>
                    <a:pt x="30" y="108"/>
                    <a:pt x="32" y="108"/>
                  </a:cubicBezTo>
                  <a:cubicBezTo>
                    <a:pt x="37" y="110"/>
                    <a:pt x="39" y="108"/>
                    <a:pt x="38" y="102"/>
                  </a:cubicBezTo>
                  <a:cubicBezTo>
                    <a:pt x="37" y="100"/>
                    <a:pt x="38" y="98"/>
                    <a:pt x="39" y="96"/>
                  </a:cubicBezTo>
                  <a:cubicBezTo>
                    <a:pt x="44" y="89"/>
                    <a:pt x="42" y="82"/>
                    <a:pt x="40" y="74"/>
                  </a:cubicBezTo>
                  <a:cubicBezTo>
                    <a:pt x="38" y="69"/>
                    <a:pt x="39" y="64"/>
                    <a:pt x="42" y="59"/>
                  </a:cubicBezTo>
                  <a:cubicBezTo>
                    <a:pt x="43" y="57"/>
                    <a:pt x="44" y="57"/>
                    <a:pt x="46" y="58"/>
                  </a:cubicBezTo>
                  <a:cubicBezTo>
                    <a:pt x="50" y="60"/>
                    <a:pt x="54" y="60"/>
                    <a:pt x="59" y="59"/>
                  </a:cubicBezTo>
                  <a:cubicBezTo>
                    <a:pt x="63" y="57"/>
                    <a:pt x="64" y="59"/>
                    <a:pt x="64" y="63"/>
                  </a:cubicBezTo>
                  <a:cubicBezTo>
                    <a:pt x="64" y="66"/>
                    <a:pt x="62" y="69"/>
                    <a:pt x="68" y="70"/>
                  </a:cubicBezTo>
                  <a:cubicBezTo>
                    <a:pt x="73" y="70"/>
                    <a:pt x="74" y="68"/>
                    <a:pt x="74" y="64"/>
                  </a:cubicBezTo>
                  <a:cubicBezTo>
                    <a:pt x="77" y="64"/>
                    <a:pt x="79" y="67"/>
                    <a:pt x="82" y="67"/>
                  </a:cubicBezTo>
                  <a:cubicBezTo>
                    <a:pt x="81" y="63"/>
                    <a:pt x="80" y="59"/>
                    <a:pt x="80" y="55"/>
                  </a:cubicBezTo>
                  <a:cubicBezTo>
                    <a:pt x="79" y="50"/>
                    <a:pt x="82" y="48"/>
                    <a:pt x="87" y="50"/>
                  </a:cubicBezTo>
                  <a:cubicBezTo>
                    <a:pt x="88" y="51"/>
                    <a:pt x="89" y="51"/>
                    <a:pt x="90" y="52"/>
                  </a:cubicBezTo>
                  <a:cubicBezTo>
                    <a:pt x="93" y="53"/>
                    <a:pt x="94" y="51"/>
                    <a:pt x="96" y="49"/>
                  </a:cubicBezTo>
                  <a:cubicBezTo>
                    <a:pt x="98" y="47"/>
                    <a:pt x="95" y="47"/>
                    <a:pt x="94" y="46"/>
                  </a:cubicBezTo>
                  <a:cubicBezTo>
                    <a:pt x="93" y="44"/>
                    <a:pt x="90" y="43"/>
                    <a:pt x="94" y="40"/>
                  </a:cubicBezTo>
                  <a:cubicBezTo>
                    <a:pt x="97" y="38"/>
                    <a:pt x="96" y="36"/>
                    <a:pt x="93" y="35"/>
                  </a:cubicBezTo>
                  <a:cubicBezTo>
                    <a:pt x="91" y="34"/>
                    <a:pt x="89" y="32"/>
                    <a:pt x="90" y="29"/>
                  </a:cubicBezTo>
                  <a:cubicBezTo>
                    <a:pt x="90" y="27"/>
                    <a:pt x="89" y="27"/>
                    <a:pt x="84" y="25"/>
                  </a:cubicBezTo>
                  <a:cubicBezTo>
                    <a:pt x="84" y="24"/>
                    <a:pt x="85" y="24"/>
                    <a:pt x="86" y="24"/>
                  </a:cubicBezTo>
                  <a:cubicBezTo>
                    <a:pt x="94" y="23"/>
                    <a:pt x="93" y="23"/>
                    <a:pt x="91" y="15"/>
                  </a:cubicBezTo>
                  <a:cubicBezTo>
                    <a:pt x="90" y="11"/>
                    <a:pt x="89" y="6"/>
                    <a:pt x="87" y="0"/>
                  </a:cubicBezTo>
                  <a:cubicBezTo>
                    <a:pt x="95" y="4"/>
                    <a:pt x="101" y="3"/>
                    <a:pt x="107" y="2"/>
                  </a:cubicBezTo>
                  <a:cubicBezTo>
                    <a:pt x="114" y="1"/>
                    <a:pt x="119" y="6"/>
                    <a:pt x="118" y="13"/>
                  </a:cubicBezTo>
                  <a:cubicBezTo>
                    <a:pt x="118" y="17"/>
                    <a:pt x="119" y="19"/>
                    <a:pt x="122" y="20"/>
                  </a:cubicBezTo>
                  <a:cubicBezTo>
                    <a:pt x="127" y="22"/>
                    <a:pt x="131" y="25"/>
                    <a:pt x="136" y="27"/>
                  </a:cubicBezTo>
                  <a:cubicBezTo>
                    <a:pt x="139" y="29"/>
                    <a:pt x="142" y="30"/>
                    <a:pt x="145" y="27"/>
                  </a:cubicBezTo>
                  <a:cubicBezTo>
                    <a:pt x="146" y="27"/>
                    <a:pt x="148" y="25"/>
                    <a:pt x="149" y="28"/>
                  </a:cubicBezTo>
                  <a:cubicBezTo>
                    <a:pt x="149" y="30"/>
                    <a:pt x="150" y="32"/>
                    <a:pt x="148" y="33"/>
                  </a:cubicBezTo>
                  <a:cubicBezTo>
                    <a:pt x="147" y="34"/>
                    <a:pt x="147" y="34"/>
                    <a:pt x="146" y="34"/>
                  </a:cubicBezTo>
                  <a:cubicBezTo>
                    <a:pt x="144" y="36"/>
                    <a:pt x="138" y="34"/>
                    <a:pt x="141" y="39"/>
                  </a:cubicBezTo>
                  <a:cubicBezTo>
                    <a:pt x="143" y="43"/>
                    <a:pt x="144" y="48"/>
                    <a:pt x="150" y="44"/>
                  </a:cubicBezTo>
                  <a:cubicBezTo>
                    <a:pt x="153" y="42"/>
                    <a:pt x="155" y="43"/>
                    <a:pt x="156" y="46"/>
                  </a:cubicBezTo>
                  <a:cubicBezTo>
                    <a:pt x="158" y="50"/>
                    <a:pt x="161" y="49"/>
                    <a:pt x="164" y="49"/>
                  </a:cubicBezTo>
                  <a:cubicBezTo>
                    <a:pt x="167" y="49"/>
                    <a:pt x="166" y="46"/>
                    <a:pt x="166" y="44"/>
                  </a:cubicBezTo>
                  <a:cubicBezTo>
                    <a:pt x="166" y="37"/>
                    <a:pt x="170" y="33"/>
                    <a:pt x="176" y="34"/>
                  </a:cubicBezTo>
                  <a:cubicBezTo>
                    <a:pt x="182" y="34"/>
                    <a:pt x="185" y="30"/>
                    <a:pt x="188" y="27"/>
                  </a:cubicBezTo>
                  <a:cubicBezTo>
                    <a:pt x="192" y="24"/>
                    <a:pt x="196" y="23"/>
                    <a:pt x="201" y="21"/>
                  </a:cubicBezTo>
                  <a:cubicBezTo>
                    <a:pt x="204" y="21"/>
                    <a:pt x="206" y="23"/>
                    <a:pt x="208" y="25"/>
                  </a:cubicBezTo>
                  <a:cubicBezTo>
                    <a:pt x="209" y="27"/>
                    <a:pt x="211" y="27"/>
                    <a:pt x="212" y="24"/>
                  </a:cubicBezTo>
                  <a:cubicBezTo>
                    <a:pt x="213" y="21"/>
                    <a:pt x="217" y="19"/>
                    <a:pt x="214" y="15"/>
                  </a:cubicBezTo>
                  <a:cubicBezTo>
                    <a:pt x="212" y="13"/>
                    <a:pt x="214" y="12"/>
                    <a:pt x="216" y="12"/>
                  </a:cubicBezTo>
                  <a:cubicBezTo>
                    <a:pt x="218" y="12"/>
                    <a:pt x="224" y="19"/>
                    <a:pt x="224" y="22"/>
                  </a:cubicBezTo>
                  <a:cubicBezTo>
                    <a:pt x="223" y="23"/>
                    <a:pt x="222" y="22"/>
                    <a:pt x="221" y="22"/>
                  </a:cubicBezTo>
                  <a:cubicBezTo>
                    <a:pt x="218" y="22"/>
                    <a:pt x="216" y="25"/>
                    <a:pt x="214" y="27"/>
                  </a:cubicBezTo>
                  <a:cubicBezTo>
                    <a:pt x="213" y="29"/>
                    <a:pt x="215" y="30"/>
                    <a:pt x="216" y="31"/>
                  </a:cubicBezTo>
                  <a:cubicBezTo>
                    <a:pt x="218" y="33"/>
                    <a:pt x="219" y="37"/>
                    <a:pt x="224" y="36"/>
                  </a:cubicBezTo>
                  <a:cubicBezTo>
                    <a:pt x="225" y="35"/>
                    <a:pt x="227" y="32"/>
                    <a:pt x="229" y="35"/>
                  </a:cubicBezTo>
                  <a:cubicBezTo>
                    <a:pt x="230" y="38"/>
                    <a:pt x="234" y="41"/>
                    <a:pt x="232" y="44"/>
                  </a:cubicBezTo>
                  <a:cubicBezTo>
                    <a:pt x="229" y="50"/>
                    <a:pt x="232" y="50"/>
                    <a:pt x="235" y="50"/>
                  </a:cubicBezTo>
                  <a:cubicBezTo>
                    <a:pt x="242" y="50"/>
                    <a:pt x="244" y="53"/>
                    <a:pt x="245" y="59"/>
                  </a:cubicBezTo>
                  <a:cubicBezTo>
                    <a:pt x="246" y="65"/>
                    <a:pt x="250" y="71"/>
                    <a:pt x="248" y="78"/>
                  </a:cubicBezTo>
                  <a:cubicBezTo>
                    <a:pt x="247" y="81"/>
                    <a:pt x="245" y="83"/>
                    <a:pt x="243" y="85"/>
                  </a:cubicBezTo>
                  <a:cubicBezTo>
                    <a:pt x="238" y="89"/>
                    <a:pt x="239" y="98"/>
                    <a:pt x="245" y="100"/>
                  </a:cubicBezTo>
                  <a:cubicBezTo>
                    <a:pt x="247" y="101"/>
                    <a:pt x="248" y="101"/>
                    <a:pt x="249" y="102"/>
                  </a:cubicBezTo>
                  <a:cubicBezTo>
                    <a:pt x="255" y="103"/>
                    <a:pt x="258" y="105"/>
                    <a:pt x="255" y="112"/>
                  </a:cubicBezTo>
                  <a:cubicBezTo>
                    <a:pt x="254" y="114"/>
                    <a:pt x="256" y="116"/>
                    <a:pt x="257" y="118"/>
                  </a:cubicBezTo>
                  <a:cubicBezTo>
                    <a:pt x="264" y="125"/>
                    <a:pt x="265" y="130"/>
                    <a:pt x="260" y="138"/>
                  </a:cubicBezTo>
                  <a:cubicBezTo>
                    <a:pt x="259" y="140"/>
                    <a:pt x="259" y="142"/>
                    <a:pt x="260" y="145"/>
                  </a:cubicBezTo>
                  <a:cubicBezTo>
                    <a:pt x="262" y="153"/>
                    <a:pt x="265" y="160"/>
                    <a:pt x="271" y="166"/>
                  </a:cubicBezTo>
                  <a:cubicBezTo>
                    <a:pt x="274" y="170"/>
                    <a:pt x="275" y="183"/>
                    <a:pt x="272" y="187"/>
                  </a:cubicBezTo>
                  <a:cubicBezTo>
                    <a:pt x="270" y="189"/>
                    <a:pt x="269" y="189"/>
                    <a:pt x="268" y="186"/>
                  </a:cubicBezTo>
                  <a:cubicBezTo>
                    <a:pt x="266" y="183"/>
                    <a:pt x="267" y="179"/>
                    <a:pt x="264" y="179"/>
                  </a:cubicBezTo>
                  <a:cubicBezTo>
                    <a:pt x="260" y="178"/>
                    <a:pt x="256" y="179"/>
                    <a:pt x="252" y="179"/>
                  </a:cubicBezTo>
                  <a:cubicBezTo>
                    <a:pt x="249" y="180"/>
                    <a:pt x="250" y="182"/>
                    <a:pt x="251" y="183"/>
                  </a:cubicBezTo>
                  <a:cubicBezTo>
                    <a:pt x="253" y="186"/>
                    <a:pt x="252" y="186"/>
                    <a:pt x="249" y="188"/>
                  </a:cubicBezTo>
                  <a:cubicBezTo>
                    <a:pt x="244" y="191"/>
                    <a:pt x="239" y="196"/>
                    <a:pt x="232" y="196"/>
                  </a:cubicBezTo>
                  <a:cubicBezTo>
                    <a:pt x="231" y="195"/>
                    <a:pt x="230" y="197"/>
                    <a:pt x="230" y="199"/>
                  </a:cubicBezTo>
                  <a:cubicBezTo>
                    <a:pt x="230" y="200"/>
                    <a:pt x="230" y="201"/>
                    <a:pt x="228" y="201"/>
                  </a:cubicBezTo>
                  <a:cubicBezTo>
                    <a:pt x="223" y="200"/>
                    <a:pt x="221" y="205"/>
                    <a:pt x="218" y="208"/>
                  </a:cubicBezTo>
                  <a:cubicBezTo>
                    <a:pt x="217" y="210"/>
                    <a:pt x="215" y="211"/>
                    <a:pt x="212" y="211"/>
                  </a:cubicBezTo>
                  <a:cubicBezTo>
                    <a:pt x="207" y="210"/>
                    <a:pt x="203" y="212"/>
                    <a:pt x="199" y="215"/>
                  </a:cubicBezTo>
                  <a:cubicBezTo>
                    <a:pt x="196" y="218"/>
                    <a:pt x="194" y="221"/>
                    <a:pt x="189" y="220"/>
                  </a:cubicBezTo>
                  <a:cubicBezTo>
                    <a:pt x="188" y="220"/>
                    <a:pt x="186" y="221"/>
                    <a:pt x="187" y="222"/>
                  </a:cubicBezTo>
                  <a:cubicBezTo>
                    <a:pt x="189" y="228"/>
                    <a:pt x="188" y="236"/>
                    <a:pt x="197" y="237"/>
                  </a:cubicBezTo>
                  <a:cubicBezTo>
                    <a:pt x="198" y="238"/>
                    <a:pt x="200" y="238"/>
                    <a:pt x="200" y="240"/>
                  </a:cubicBezTo>
                  <a:cubicBezTo>
                    <a:pt x="200" y="242"/>
                    <a:pt x="198" y="243"/>
                    <a:pt x="197" y="243"/>
                  </a:cubicBezTo>
                  <a:cubicBezTo>
                    <a:pt x="193" y="244"/>
                    <a:pt x="193" y="246"/>
                    <a:pt x="195" y="249"/>
                  </a:cubicBezTo>
                  <a:cubicBezTo>
                    <a:pt x="198" y="253"/>
                    <a:pt x="201" y="257"/>
                    <a:pt x="203" y="261"/>
                  </a:cubicBezTo>
                  <a:cubicBezTo>
                    <a:pt x="206" y="266"/>
                    <a:pt x="209" y="271"/>
                    <a:pt x="216" y="270"/>
                  </a:cubicBezTo>
                  <a:cubicBezTo>
                    <a:pt x="218" y="269"/>
                    <a:pt x="220" y="272"/>
                    <a:pt x="221" y="274"/>
                  </a:cubicBezTo>
                  <a:cubicBezTo>
                    <a:pt x="227" y="280"/>
                    <a:pt x="232" y="288"/>
                    <a:pt x="241" y="291"/>
                  </a:cubicBezTo>
                  <a:cubicBezTo>
                    <a:pt x="244" y="292"/>
                    <a:pt x="243" y="295"/>
                    <a:pt x="243" y="298"/>
                  </a:cubicBezTo>
                  <a:cubicBezTo>
                    <a:pt x="242" y="300"/>
                    <a:pt x="242" y="303"/>
                    <a:pt x="238" y="302"/>
                  </a:cubicBezTo>
                  <a:cubicBezTo>
                    <a:pt x="235" y="302"/>
                    <a:pt x="233" y="304"/>
                    <a:pt x="233" y="307"/>
                  </a:cubicBezTo>
                  <a:cubicBezTo>
                    <a:pt x="233" y="313"/>
                    <a:pt x="229" y="315"/>
                    <a:pt x="225" y="315"/>
                  </a:cubicBezTo>
                  <a:cubicBezTo>
                    <a:pt x="216" y="315"/>
                    <a:pt x="214" y="321"/>
                    <a:pt x="211" y="326"/>
                  </a:cubicBezTo>
                  <a:cubicBezTo>
                    <a:pt x="210" y="329"/>
                    <a:pt x="212" y="331"/>
                    <a:pt x="214" y="332"/>
                  </a:cubicBezTo>
                  <a:cubicBezTo>
                    <a:pt x="220" y="337"/>
                    <a:pt x="221" y="346"/>
                    <a:pt x="222" y="353"/>
                  </a:cubicBezTo>
                  <a:cubicBezTo>
                    <a:pt x="219" y="354"/>
                    <a:pt x="216" y="353"/>
                    <a:pt x="213" y="3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4" name="Freeform 42">
              <a:extLst>
                <a:ext uri="{FF2B5EF4-FFF2-40B4-BE49-F238E27FC236}">
                  <a16:creationId xmlns:a16="http://schemas.microsoft.com/office/drawing/2014/main" id="{DAE3AE99-EC59-48A6-9AE2-2E5858348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813" y="3178175"/>
              <a:ext cx="244475" cy="433388"/>
            </a:xfrm>
            <a:custGeom>
              <a:avLst/>
              <a:gdLst>
                <a:gd name="T0" fmla="*/ 17 w 75"/>
                <a:gd name="T1" fmla="*/ 101 h 133"/>
                <a:gd name="T2" fmla="*/ 14 w 75"/>
                <a:gd name="T3" fmla="*/ 102 h 133"/>
                <a:gd name="T4" fmla="*/ 8 w 75"/>
                <a:gd name="T5" fmla="*/ 106 h 133"/>
                <a:gd name="T6" fmla="*/ 3 w 75"/>
                <a:gd name="T7" fmla="*/ 98 h 133"/>
                <a:gd name="T8" fmla="*/ 3 w 75"/>
                <a:gd name="T9" fmla="*/ 91 h 133"/>
                <a:gd name="T10" fmla="*/ 7 w 75"/>
                <a:gd name="T11" fmla="*/ 88 h 133"/>
                <a:gd name="T12" fmla="*/ 10 w 75"/>
                <a:gd name="T13" fmla="*/ 82 h 133"/>
                <a:gd name="T14" fmla="*/ 3 w 75"/>
                <a:gd name="T15" fmla="*/ 71 h 133"/>
                <a:gd name="T16" fmla="*/ 2 w 75"/>
                <a:gd name="T17" fmla="*/ 68 h 133"/>
                <a:gd name="T18" fmla="*/ 2 w 75"/>
                <a:gd name="T19" fmla="*/ 58 h 133"/>
                <a:gd name="T20" fmla="*/ 8 w 75"/>
                <a:gd name="T21" fmla="*/ 53 h 133"/>
                <a:gd name="T22" fmla="*/ 11 w 75"/>
                <a:gd name="T23" fmla="*/ 51 h 133"/>
                <a:gd name="T24" fmla="*/ 11 w 75"/>
                <a:gd name="T25" fmla="*/ 43 h 133"/>
                <a:gd name="T26" fmla="*/ 9 w 75"/>
                <a:gd name="T27" fmla="*/ 33 h 133"/>
                <a:gd name="T28" fmla="*/ 31 w 75"/>
                <a:gd name="T29" fmla="*/ 24 h 133"/>
                <a:gd name="T30" fmla="*/ 39 w 75"/>
                <a:gd name="T31" fmla="*/ 19 h 133"/>
                <a:gd name="T32" fmla="*/ 48 w 75"/>
                <a:gd name="T33" fmla="*/ 6 h 133"/>
                <a:gd name="T34" fmla="*/ 50 w 75"/>
                <a:gd name="T35" fmla="*/ 3 h 133"/>
                <a:gd name="T36" fmla="*/ 59 w 75"/>
                <a:gd name="T37" fmla="*/ 1 h 133"/>
                <a:gd name="T38" fmla="*/ 62 w 75"/>
                <a:gd name="T39" fmla="*/ 6 h 133"/>
                <a:gd name="T40" fmla="*/ 60 w 75"/>
                <a:gd name="T41" fmla="*/ 21 h 133"/>
                <a:gd name="T42" fmla="*/ 59 w 75"/>
                <a:gd name="T43" fmla="*/ 45 h 133"/>
                <a:gd name="T44" fmla="*/ 59 w 75"/>
                <a:gd name="T45" fmla="*/ 47 h 133"/>
                <a:gd name="T46" fmla="*/ 58 w 75"/>
                <a:gd name="T47" fmla="*/ 52 h 133"/>
                <a:gd name="T48" fmla="*/ 69 w 75"/>
                <a:gd name="T49" fmla="*/ 54 h 133"/>
                <a:gd name="T50" fmla="*/ 75 w 75"/>
                <a:gd name="T51" fmla="*/ 58 h 133"/>
                <a:gd name="T52" fmla="*/ 61 w 75"/>
                <a:gd name="T53" fmla="*/ 67 h 133"/>
                <a:gd name="T54" fmla="*/ 55 w 75"/>
                <a:gd name="T55" fmla="*/ 66 h 133"/>
                <a:gd name="T56" fmla="*/ 55 w 75"/>
                <a:gd name="T57" fmla="*/ 74 h 133"/>
                <a:gd name="T58" fmla="*/ 49 w 75"/>
                <a:gd name="T59" fmla="*/ 82 h 133"/>
                <a:gd name="T60" fmla="*/ 48 w 75"/>
                <a:gd name="T61" fmla="*/ 86 h 133"/>
                <a:gd name="T62" fmla="*/ 43 w 75"/>
                <a:gd name="T63" fmla="*/ 93 h 133"/>
                <a:gd name="T64" fmla="*/ 38 w 75"/>
                <a:gd name="T65" fmla="*/ 99 h 133"/>
                <a:gd name="T66" fmla="*/ 40 w 75"/>
                <a:gd name="T67" fmla="*/ 111 h 133"/>
                <a:gd name="T68" fmla="*/ 37 w 75"/>
                <a:gd name="T69" fmla="*/ 117 h 133"/>
                <a:gd name="T70" fmla="*/ 35 w 75"/>
                <a:gd name="T71" fmla="*/ 126 h 133"/>
                <a:gd name="T72" fmla="*/ 40 w 75"/>
                <a:gd name="T73" fmla="*/ 126 h 133"/>
                <a:gd name="T74" fmla="*/ 44 w 75"/>
                <a:gd name="T75" fmla="*/ 126 h 133"/>
                <a:gd name="T76" fmla="*/ 44 w 75"/>
                <a:gd name="T77" fmla="*/ 129 h 133"/>
                <a:gd name="T78" fmla="*/ 40 w 75"/>
                <a:gd name="T79" fmla="*/ 130 h 133"/>
                <a:gd name="T80" fmla="*/ 21 w 75"/>
                <a:gd name="T81" fmla="*/ 129 h 133"/>
                <a:gd name="T82" fmla="*/ 17 w 75"/>
                <a:gd name="T83" fmla="*/ 123 h 133"/>
                <a:gd name="T84" fmla="*/ 17 w 75"/>
                <a:gd name="T85" fmla="*/ 10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5" h="133">
                  <a:moveTo>
                    <a:pt x="17" y="101"/>
                  </a:moveTo>
                  <a:cubicBezTo>
                    <a:pt x="15" y="102"/>
                    <a:pt x="14" y="102"/>
                    <a:pt x="14" y="102"/>
                  </a:cubicBezTo>
                  <a:cubicBezTo>
                    <a:pt x="12" y="103"/>
                    <a:pt x="11" y="107"/>
                    <a:pt x="8" y="106"/>
                  </a:cubicBezTo>
                  <a:cubicBezTo>
                    <a:pt x="6" y="104"/>
                    <a:pt x="3" y="102"/>
                    <a:pt x="3" y="98"/>
                  </a:cubicBezTo>
                  <a:cubicBezTo>
                    <a:pt x="3" y="96"/>
                    <a:pt x="3" y="93"/>
                    <a:pt x="3" y="91"/>
                  </a:cubicBezTo>
                  <a:cubicBezTo>
                    <a:pt x="3" y="89"/>
                    <a:pt x="4" y="87"/>
                    <a:pt x="7" y="88"/>
                  </a:cubicBezTo>
                  <a:cubicBezTo>
                    <a:pt x="12" y="88"/>
                    <a:pt x="12" y="85"/>
                    <a:pt x="10" y="82"/>
                  </a:cubicBezTo>
                  <a:cubicBezTo>
                    <a:pt x="8" y="78"/>
                    <a:pt x="9" y="72"/>
                    <a:pt x="3" y="71"/>
                  </a:cubicBezTo>
                  <a:cubicBezTo>
                    <a:pt x="2" y="71"/>
                    <a:pt x="2" y="69"/>
                    <a:pt x="2" y="68"/>
                  </a:cubicBezTo>
                  <a:cubicBezTo>
                    <a:pt x="2" y="64"/>
                    <a:pt x="2" y="61"/>
                    <a:pt x="2" y="58"/>
                  </a:cubicBezTo>
                  <a:cubicBezTo>
                    <a:pt x="2" y="54"/>
                    <a:pt x="0" y="47"/>
                    <a:pt x="8" y="53"/>
                  </a:cubicBezTo>
                  <a:cubicBezTo>
                    <a:pt x="10" y="54"/>
                    <a:pt x="11" y="52"/>
                    <a:pt x="11" y="51"/>
                  </a:cubicBezTo>
                  <a:cubicBezTo>
                    <a:pt x="12" y="48"/>
                    <a:pt x="16" y="44"/>
                    <a:pt x="11" y="43"/>
                  </a:cubicBezTo>
                  <a:cubicBezTo>
                    <a:pt x="5" y="40"/>
                    <a:pt x="7" y="37"/>
                    <a:pt x="9" y="33"/>
                  </a:cubicBezTo>
                  <a:cubicBezTo>
                    <a:pt x="14" y="24"/>
                    <a:pt x="22" y="23"/>
                    <a:pt x="31" y="24"/>
                  </a:cubicBezTo>
                  <a:cubicBezTo>
                    <a:pt x="35" y="24"/>
                    <a:pt x="37" y="23"/>
                    <a:pt x="39" y="19"/>
                  </a:cubicBezTo>
                  <a:cubicBezTo>
                    <a:pt x="42" y="15"/>
                    <a:pt x="45" y="11"/>
                    <a:pt x="48" y="6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2" y="1"/>
                    <a:pt x="56" y="0"/>
                    <a:pt x="59" y="1"/>
                  </a:cubicBezTo>
                  <a:cubicBezTo>
                    <a:pt x="61" y="1"/>
                    <a:pt x="61" y="4"/>
                    <a:pt x="62" y="6"/>
                  </a:cubicBezTo>
                  <a:cubicBezTo>
                    <a:pt x="64" y="12"/>
                    <a:pt x="63" y="16"/>
                    <a:pt x="60" y="21"/>
                  </a:cubicBezTo>
                  <a:cubicBezTo>
                    <a:pt x="56" y="28"/>
                    <a:pt x="53" y="36"/>
                    <a:pt x="59" y="45"/>
                  </a:cubicBezTo>
                  <a:cubicBezTo>
                    <a:pt x="59" y="45"/>
                    <a:pt x="59" y="46"/>
                    <a:pt x="59" y="47"/>
                  </a:cubicBezTo>
                  <a:cubicBezTo>
                    <a:pt x="59" y="49"/>
                    <a:pt x="55" y="51"/>
                    <a:pt x="58" y="52"/>
                  </a:cubicBezTo>
                  <a:cubicBezTo>
                    <a:pt x="62" y="54"/>
                    <a:pt x="65" y="56"/>
                    <a:pt x="69" y="54"/>
                  </a:cubicBezTo>
                  <a:cubicBezTo>
                    <a:pt x="73" y="52"/>
                    <a:pt x="75" y="54"/>
                    <a:pt x="75" y="58"/>
                  </a:cubicBezTo>
                  <a:cubicBezTo>
                    <a:pt x="74" y="67"/>
                    <a:pt x="69" y="70"/>
                    <a:pt x="61" y="67"/>
                  </a:cubicBezTo>
                  <a:cubicBezTo>
                    <a:pt x="60" y="67"/>
                    <a:pt x="58" y="65"/>
                    <a:pt x="55" y="66"/>
                  </a:cubicBezTo>
                  <a:cubicBezTo>
                    <a:pt x="55" y="68"/>
                    <a:pt x="55" y="71"/>
                    <a:pt x="55" y="74"/>
                  </a:cubicBezTo>
                  <a:cubicBezTo>
                    <a:pt x="56" y="78"/>
                    <a:pt x="57" y="83"/>
                    <a:pt x="49" y="82"/>
                  </a:cubicBezTo>
                  <a:cubicBezTo>
                    <a:pt x="46" y="82"/>
                    <a:pt x="48" y="84"/>
                    <a:pt x="48" y="86"/>
                  </a:cubicBezTo>
                  <a:cubicBezTo>
                    <a:pt x="50" y="91"/>
                    <a:pt x="49" y="93"/>
                    <a:pt x="43" y="93"/>
                  </a:cubicBezTo>
                  <a:cubicBezTo>
                    <a:pt x="38" y="92"/>
                    <a:pt x="36" y="94"/>
                    <a:pt x="38" y="99"/>
                  </a:cubicBezTo>
                  <a:cubicBezTo>
                    <a:pt x="39" y="103"/>
                    <a:pt x="39" y="107"/>
                    <a:pt x="40" y="111"/>
                  </a:cubicBezTo>
                  <a:cubicBezTo>
                    <a:pt x="40" y="114"/>
                    <a:pt x="42" y="116"/>
                    <a:pt x="37" y="117"/>
                  </a:cubicBezTo>
                  <a:cubicBezTo>
                    <a:pt x="33" y="118"/>
                    <a:pt x="35" y="123"/>
                    <a:pt x="35" y="126"/>
                  </a:cubicBezTo>
                  <a:cubicBezTo>
                    <a:pt x="36" y="129"/>
                    <a:pt x="39" y="126"/>
                    <a:pt x="40" y="126"/>
                  </a:cubicBezTo>
                  <a:cubicBezTo>
                    <a:pt x="42" y="126"/>
                    <a:pt x="43" y="125"/>
                    <a:pt x="44" y="126"/>
                  </a:cubicBezTo>
                  <a:cubicBezTo>
                    <a:pt x="45" y="127"/>
                    <a:pt x="45" y="128"/>
                    <a:pt x="44" y="129"/>
                  </a:cubicBezTo>
                  <a:cubicBezTo>
                    <a:pt x="44" y="131"/>
                    <a:pt x="42" y="130"/>
                    <a:pt x="40" y="130"/>
                  </a:cubicBezTo>
                  <a:cubicBezTo>
                    <a:pt x="34" y="130"/>
                    <a:pt x="28" y="133"/>
                    <a:pt x="21" y="129"/>
                  </a:cubicBezTo>
                  <a:cubicBezTo>
                    <a:pt x="18" y="128"/>
                    <a:pt x="17" y="127"/>
                    <a:pt x="17" y="123"/>
                  </a:cubicBezTo>
                  <a:cubicBezTo>
                    <a:pt x="17" y="116"/>
                    <a:pt x="17" y="109"/>
                    <a:pt x="17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5" name="Freeform 43">
              <a:extLst>
                <a:ext uri="{FF2B5EF4-FFF2-40B4-BE49-F238E27FC236}">
                  <a16:creationId xmlns:a16="http://schemas.microsoft.com/office/drawing/2014/main" id="{45E28DED-833E-427C-941D-0BA7FAC4A3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750" y="3416300"/>
              <a:ext cx="139700" cy="227013"/>
            </a:xfrm>
            <a:custGeom>
              <a:avLst/>
              <a:gdLst>
                <a:gd name="T0" fmla="*/ 41 w 43"/>
                <a:gd name="T1" fmla="*/ 19 h 70"/>
                <a:gd name="T2" fmla="*/ 34 w 43"/>
                <a:gd name="T3" fmla="*/ 40 h 70"/>
                <a:gd name="T4" fmla="*/ 31 w 43"/>
                <a:gd name="T5" fmla="*/ 52 h 70"/>
                <a:gd name="T6" fmla="*/ 31 w 43"/>
                <a:gd name="T7" fmla="*/ 54 h 70"/>
                <a:gd name="T8" fmla="*/ 27 w 43"/>
                <a:gd name="T9" fmla="*/ 66 h 70"/>
                <a:gd name="T10" fmla="*/ 24 w 43"/>
                <a:gd name="T11" fmla="*/ 68 h 70"/>
                <a:gd name="T12" fmla="*/ 5 w 43"/>
                <a:gd name="T13" fmla="*/ 63 h 70"/>
                <a:gd name="T14" fmla="*/ 4 w 43"/>
                <a:gd name="T15" fmla="*/ 58 h 70"/>
                <a:gd name="T16" fmla="*/ 9 w 43"/>
                <a:gd name="T17" fmla="*/ 58 h 70"/>
                <a:gd name="T18" fmla="*/ 10 w 43"/>
                <a:gd name="T19" fmla="*/ 58 h 70"/>
                <a:gd name="T20" fmla="*/ 16 w 43"/>
                <a:gd name="T21" fmla="*/ 63 h 70"/>
                <a:gd name="T22" fmla="*/ 24 w 43"/>
                <a:gd name="T23" fmla="*/ 55 h 70"/>
                <a:gd name="T24" fmla="*/ 17 w 43"/>
                <a:gd name="T25" fmla="*/ 41 h 70"/>
                <a:gd name="T26" fmla="*/ 6 w 43"/>
                <a:gd name="T27" fmla="*/ 28 h 70"/>
                <a:gd name="T28" fmla="*/ 0 w 43"/>
                <a:gd name="T29" fmla="*/ 19 h 70"/>
                <a:gd name="T30" fmla="*/ 14 w 43"/>
                <a:gd name="T31" fmla="*/ 9 h 70"/>
                <a:gd name="T32" fmla="*/ 16 w 43"/>
                <a:gd name="T33" fmla="*/ 7 h 70"/>
                <a:gd name="T34" fmla="*/ 18 w 43"/>
                <a:gd name="T35" fmla="*/ 10 h 70"/>
                <a:gd name="T36" fmla="*/ 18 w 43"/>
                <a:gd name="T37" fmla="*/ 13 h 70"/>
                <a:gd name="T38" fmla="*/ 19 w 43"/>
                <a:gd name="T39" fmla="*/ 18 h 70"/>
                <a:gd name="T40" fmla="*/ 28 w 43"/>
                <a:gd name="T41" fmla="*/ 17 h 70"/>
                <a:gd name="T42" fmla="*/ 28 w 43"/>
                <a:gd name="T43" fmla="*/ 11 h 70"/>
                <a:gd name="T44" fmla="*/ 27 w 43"/>
                <a:gd name="T45" fmla="*/ 5 h 70"/>
                <a:gd name="T46" fmla="*/ 32 w 43"/>
                <a:gd name="T47" fmla="*/ 0 h 70"/>
                <a:gd name="T48" fmla="*/ 38 w 43"/>
                <a:gd name="T49" fmla="*/ 5 h 70"/>
                <a:gd name="T50" fmla="*/ 41 w 43"/>
                <a:gd name="T51" fmla="*/ 19 h 70"/>
                <a:gd name="T52" fmla="*/ 41 w 43"/>
                <a:gd name="T53" fmla="*/ 1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" h="70">
                  <a:moveTo>
                    <a:pt x="41" y="19"/>
                  </a:moveTo>
                  <a:cubicBezTo>
                    <a:pt x="43" y="25"/>
                    <a:pt x="39" y="37"/>
                    <a:pt x="34" y="40"/>
                  </a:cubicBezTo>
                  <a:cubicBezTo>
                    <a:pt x="27" y="45"/>
                    <a:pt x="27" y="45"/>
                    <a:pt x="31" y="52"/>
                  </a:cubicBezTo>
                  <a:cubicBezTo>
                    <a:pt x="32" y="53"/>
                    <a:pt x="32" y="54"/>
                    <a:pt x="31" y="54"/>
                  </a:cubicBezTo>
                  <a:cubicBezTo>
                    <a:pt x="28" y="58"/>
                    <a:pt x="31" y="63"/>
                    <a:pt x="27" y="66"/>
                  </a:cubicBezTo>
                  <a:cubicBezTo>
                    <a:pt x="26" y="67"/>
                    <a:pt x="25" y="68"/>
                    <a:pt x="24" y="68"/>
                  </a:cubicBezTo>
                  <a:cubicBezTo>
                    <a:pt x="20" y="70"/>
                    <a:pt x="8" y="67"/>
                    <a:pt x="5" y="63"/>
                  </a:cubicBezTo>
                  <a:cubicBezTo>
                    <a:pt x="3" y="61"/>
                    <a:pt x="2" y="59"/>
                    <a:pt x="4" y="58"/>
                  </a:cubicBezTo>
                  <a:cubicBezTo>
                    <a:pt x="5" y="56"/>
                    <a:pt x="7" y="57"/>
                    <a:pt x="9" y="58"/>
                  </a:cubicBezTo>
                  <a:cubicBezTo>
                    <a:pt x="9" y="58"/>
                    <a:pt x="9" y="58"/>
                    <a:pt x="10" y="58"/>
                  </a:cubicBezTo>
                  <a:cubicBezTo>
                    <a:pt x="12" y="60"/>
                    <a:pt x="14" y="64"/>
                    <a:pt x="16" y="63"/>
                  </a:cubicBezTo>
                  <a:cubicBezTo>
                    <a:pt x="19" y="61"/>
                    <a:pt x="22" y="58"/>
                    <a:pt x="24" y="55"/>
                  </a:cubicBezTo>
                  <a:cubicBezTo>
                    <a:pt x="26" y="51"/>
                    <a:pt x="21" y="41"/>
                    <a:pt x="17" y="41"/>
                  </a:cubicBezTo>
                  <a:cubicBezTo>
                    <a:pt x="7" y="41"/>
                    <a:pt x="4" y="37"/>
                    <a:pt x="6" y="28"/>
                  </a:cubicBezTo>
                  <a:cubicBezTo>
                    <a:pt x="6" y="24"/>
                    <a:pt x="6" y="21"/>
                    <a:pt x="0" y="19"/>
                  </a:cubicBezTo>
                  <a:cubicBezTo>
                    <a:pt x="9" y="20"/>
                    <a:pt x="11" y="14"/>
                    <a:pt x="14" y="9"/>
                  </a:cubicBezTo>
                  <a:cubicBezTo>
                    <a:pt x="14" y="8"/>
                    <a:pt x="15" y="7"/>
                    <a:pt x="16" y="7"/>
                  </a:cubicBezTo>
                  <a:cubicBezTo>
                    <a:pt x="18" y="8"/>
                    <a:pt x="17" y="9"/>
                    <a:pt x="18" y="10"/>
                  </a:cubicBezTo>
                  <a:cubicBezTo>
                    <a:pt x="18" y="11"/>
                    <a:pt x="17" y="12"/>
                    <a:pt x="18" y="13"/>
                  </a:cubicBezTo>
                  <a:cubicBezTo>
                    <a:pt x="18" y="14"/>
                    <a:pt x="16" y="17"/>
                    <a:pt x="19" y="18"/>
                  </a:cubicBezTo>
                  <a:cubicBezTo>
                    <a:pt x="22" y="19"/>
                    <a:pt x="25" y="18"/>
                    <a:pt x="28" y="17"/>
                  </a:cubicBezTo>
                  <a:cubicBezTo>
                    <a:pt x="30" y="16"/>
                    <a:pt x="28" y="13"/>
                    <a:pt x="28" y="11"/>
                  </a:cubicBezTo>
                  <a:cubicBezTo>
                    <a:pt x="28" y="9"/>
                    <a:pt x="27" y="7"/>
                    <a:pt x="27" y="5"/>
                  </a:cubicBezTo>
                  <a:cubicBezTo>
                    <a:pt x="27" y="2"/>
                    <a:pt x="29" y="0"/>
                    <a:pt x="32" y="0"/>
                  </a:cubicBezTo>
                  <a:cubicBezTo>
                    <a:pt x="35" y="0"/>
                    <a:pt x="38" y="1"/>
                    <a:pt x="38" y="5"/>
                  </a:cubicBezTo>
                  <a:cubicBezTo>
                    <a:pt x="38" y="11"/>
                    <a:pt x="39" y="14"/>
                    <a:pt x="41" y="19"/>
                  </a:cubicBezTo>
                  <a:cubicBezTo>
                    <a:pt x="41" y="19"/>
                    <a:pt x="41" y="19"/>
                    <a:pt x="4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6" name="Freeform 44">
              <a:extLst>
                <a:ext uri="{FF2B5EF4-FFF2-40B4-BE49-F238E27FC236}">
                  <a16:creationId xmlns:a16="http://schemas.microsoft.com/office/drawing/2014/main" id="{A33B82DC-2FEC-4ECD-953A-B80B301718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800" y="3494088"/>
              <a:ext cx="84138" cy="84138"/>
            </a:xfrm>
            <a:custGeom>
              <a:avLst/>
              <a:gdLst>
                <a:gd name="T0" fmla="*/ 11 w 26"/>
                <a:gd name="T1" fmla="*/ 3 h 26"/>
                <a:gd name="T2" fmla="*/ 19 w 26"/>
                <a:gd name="T3" fmla="*/ 3 h 26"/>
                <a:gd name="T4" fmla="*/ 24 w 26"/>
                <a:gd name="T5" fmla="*/ 18 h 26"/>
                <a:gd name="T6" fmla="*/ 19 w 26"/>
                <a:gd name="T7" fmla="*/ 25 h 26"/>
                <a:gd name="T8" fmla="*/ 12 w 26"/>
                <a:gd name="T9" fmla="*/ 21 h 26"/>
                <a:gd name="T10" fmla="*/ 7 w 26"/>
                <a:gd name="T11" fmla="*/ 18 h 26"/>
                <a:gd name="T12" fmla="*/ 2 w 26"/>
                <a:gd name="T13" fmla="*/ 16 h 26"/>
                <a:gd name="T14" fmla="*/ 0 w 26"/>
                <a:gd name="T15" fmla="*/ 4 h 26"/>
                <a:gd name="T16" fmla="*/ 3 w 26"/>
                <a:gd name="T17" fmla="*/ 3 h 26"/>
                <a:gd name="T18" fmla="*/ 11 w 26"/>
                <a:gd name="T19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26">
                  <a:moveTo>
                    <a:pt x="11" y="3"/>
                  </a:moveTo>
                  <a:cubicBezTo>
                    <a:pt x="13" y="3"/>
                    <a:pt x="17" y="0"/>
                    <a:pt x="19" y="3"/>
                  </a:cubicBezTo>
                  <a:cubicBezTo>
                    <a:pt x="21" y="8"/>
                    <a:pt x="26" y="12"/>
                    <a:pt x="24" y="18"/>
                  </a:cubicBezTo>
                  <a:cubicBezTo>
                    <a:pt x="23" y="21"/>
                    <a:pt x="23" y="23"/>
                    <a:pt x="19" y="25"/>
                  </a:cubicBezTo>
                  <a:cubicBezTo>
                    <a:pt x="15" y="26"/>
                    <a:pt x="13" y="24"/>
                    <a:pt x="12" y="21"/>
                  </a:cubicBezTo>
                  <a:cubicBezTo>
                    <a:pt x="11" y="20"/>
                    <a:pt x="9" y="19"/>
                    <a:pt x="7" y="18"/>
                  </a:cubicBezTo>
                  <a:cubicBezTo>
                    <a:pt x="6" y="18"/>
                    <a:pt x="3" y="19"/>
                    <a:pt x="2" y="16"/>
                  </a:cubicBezTo>
                  <a:cubicBezTo>
                    <a:pt x="2" y="12"/>
                    <a:pt x="0" y="8"/>
                    <a:pt x="0" y="4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5" y="2"/>
                    <a:pt x="8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7" name="Freeform 45">
              <a:extLst>
                <a:ext uri="{FF2B5EF4-FFF2-40B4-BE49-F238E27FC236}">
                  <a16:creationId xmlns:a16="http://schemas.microsoft.com/office/drawing/2014/main" id="{F025E32D-F015-4BC4-8B96-0BF4CB95D3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3584575"/>
              <a:ext cx="26988" cy="26988"/>
            </a:xfrm>
            <a:custGeom>
              <a:avLst/>
              <a:gdLst>
                <a:gd name="T0" fmla="*/ 4 w 8"/>
                <a:gd name="T1" fmla="*/ 1 h 8"/>
                <a:gd name="T2" fmla="*/ 4 w 8"/>
                <a:gd name="T3" fmla="*/ 1 h 8"/>
                <a:gd name="T4" fmla="*/ 0 w 8"/>
                <a:gd name="T5" fmla="*/ 8 h 8"/>
                <a:gd name="T6" fmla="*/ 4 w 8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8" y="4"/>
                    <a:pt x="3" y="8"/>
                    <a:pt x="0" y="8"/>
                  </a:cubicBezTo>
                  <a:cubicBezTo>
                    <a:pt x="0" y="6"/>
                    <a:pt x="1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8" name="Freeform 46">
              <a:extLst>
                <a:ext uri="{FF2B5EF4-FFF2-40B4-BE49-F238E27FC236}">
                  <a16:creationId xmlns:a16="http://schemas.microsoft.com/office/drawing/2014/main" id="{E59A9352-2FE3-4531-A8DA-F0E644219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3438525"/>
              <a:ext cx="50800" cy="36513"/>
            </a:xfrm>
            <a:custGeom>
              <a:avLst/>
              <a:gdLst>
                <a:gd name="T0" fmla="*/ 14 w 16"/>
                <a:gd name="T1" fmla="*/ 10 h 11"/>
                <a:gd name="T2" fmla="*/ 0 w 16"/>
                <a:gd name="T3" fmla="*/ 7 h 11"/>
                <a:gd name="T4" fmla="*/ 2 w 16"/>
                <a:gd name="T5" fmla="*/ 0 h 11"/>
                <a:gd name="T6" fmla="*/ 9 w 16"/>
                <a:gd name="T7" fmla="*/ 8 h 11"/>
                <a:gd name="T8" fmla="*/ 16 w 16"/>
                <a:gd name="T9" fmla="*/ 10 h 11"/>
                <a:gd name="T10" fmla="*/ 14 w 16"/>
                <a:gd name="T11" fmla="*/ 10 h 11"/>
                <a:gd name="T12" fmla="*/ 14 w 16"/>
                <a:gd name="T13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1">
                  <a:moveTo>
                    <a:pt x="14" y="10"/>
                  </a:moveTo>
                  <a:cubicBezTo>
                    <a:pt x="9" y="10"/>
                    <a:pt x="3" y="11"/>
                    <a:pt x="0" y="7"/>
                  </a:cubicBezTo>
                  <a:cubicBezTo>
                    <a:pt x="1" y="5"/>
                    <a:pt x="2" y="2"/>
                    <a:pt x="2" y="0"/>
                  </a:cubicBezTo>
                  <a:cubicBezTo>
                    <a:pt x="5" y="1"/>
                    <a:pt x="7" y="6"/>
                    <a:pt x="9" y="8"/>
                  </a:cubicBezTo>
                  <a:cubicBezTo>
                    <a:pt x="12" y="9"/>
                    <a:pt x="15" y="7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69" name="Freeform 47">
              <a:extLst>
                <a:ext uri="{FF2B5EF4-FFF2-40B4-BE49-F238E27FC236}">
                  <a16:creationId xmlns:a16="http://schemas.microsoft.com/office/drawing/2014/main" id="{E2A57943-1008-4941-BADE-25D733632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5888" y="3533775"/>
              <a:ext cx="26988" cy="31750"/>
            </a:xfrm>
            <a:custGeom>
              <a:avLst/>
              <a:gdLst>
                <a:gd name="T0" fmla="*/ 1 w 8"/>
                <a:gd name="T1" fmla="*/ 4 h 10"/>
                <a:gd name="T2" fmla="*/ 2 w 8"/>
                <a:gd name="T3" fmla="*/ 1 h 10"/>
                <a:gd name="T4" fmla="*/ 8 w 8"/>
                <a:gd name="T5" fmla="*/ 7 h 10"/>
                <a:gd name="T6" fmla="*/ 5 w 8"/>
                <a:gd name="T7" fmla="*/ 9 h 10"/>
                <a:gd name="T8" fmla="*/ 1 w 8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4"/>
                  </a:moveTo>
                  <a:cubicBezTo>
                    <a:pt x="1" y="2"/>
                    <a:pt x="0" y="0"/>
                    <a:pt x="2" y="1"/>
                  </a:cubicBezTo>
                  <a:cubicBezTo>
                    <a:pt x="5" y="2"/>
                    <a:pt x="7" y="4"/>
                    <a:pt x="8" y="7"/>
                  </a:cubicBezTo>
                  <a:cubicBezTo>
                    <a:pt x="8" y="9"/>
                    <a:pt x="7" y="10"/>
                    <a:pt x="5" y="9"/>
                  </a:cubicBezTo>
                  <a:cubicBezTo>
                    <a:pt x="2" y="9"/>
                    <a:pt x="0" y="7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0" name="Freeform 48">
              <a:extLst>
                <a:ext uri="{FF2B5EF4-FFF2-40B4-BE49-F238E27FC236}">
                  <a16:creationId xmlns:a16="http://schemas.microsoft.com/office/drawing/2014/main" id="{A35B6541-C09F-4E73-ABB1-21491883A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900" y="4400550"/>
              <a:ext cx="406400" cy="423863"/>
            </a:xfrm>
            <a:custGeom>
              <a:avLst/>
              <a:gdLst>
                <a:gd name="T0" fmla="*/ 68 w 125"/>
                <a:gd name="T1" fmla="*/ 107 h 130"/>
                <a:gd name="T2" fmla="*/ 71 w 125"/>
                <a:gd name="T3" fmla="*/ 95 h 130"/>
                <a:gd name="T4" fmla="*/ 70 w 125"/>
                <a:gd name="T5" fmla="*/ 86 h 130"/>
                <a:gd name="T6" fmla="*/ 43 w 125"/>
                <a:gd name="T7" fmla="*/ 56 h 130"/>
                <a:gd name="T8" fmla="*/ 30 w 125"/>
                <a:gd name="T9" fmla="*/ 46 h 130"/>
                <a:gd name="T10" fmla="*/ 18 w 125"/>
                <a:gd name="T11" fmla="*/ 30 h 130"/>
                <a:gd name="T12" fmla="*/ 9 w 125"/>
                <a:gd name="T13" fmla="*/ 18 h 130"/>
                <a:gd name="T14" fmla="*/ 2 w 125"/>
                <a:gd name="T15" fmla="*/ 14 h 130"/>
                <a:gd name="T16" fmla="*/ 1 w 125"/>
                <a:gd name="T17" fmla="*/ 9 h 130"/>
                <a:gd name="T18" fmla="*/ 4 w 125"/>
                <a:gd name="T19" fmla="*/ 7 h 130"/>
                <a:gd name="T20" fmla="*/ 24 w 125"/>
                <a:gd name="T21" fmla="*/ 2 h 130"/>
                <a:gd name="T22" fmla="*/ 30 w 125"/>
                <a:gd name="T23" fmla="*/ 1 h 130"/>
                <a:gd name="T24" fmla="*/ 50 w 125"/>
                <a:gd name="T25" fmla="*/ 9 h 130"/>
                <a:gd name="T26" fmla="*/ 56 w 125"/>
                <a:gd name="T27" fmla="*/ 9 h 130"/>
                <a:gd name="T28" fmla="*/ 66 w 125"/>
                <a:gd name="T29" fmla="*/ 10 h 130"/>
                <a:gd name="T30" fmla="*/ 72 w 125"/>
                <a:gd name="T31" fmla="*/ 12 h 130"/>
                <a:gd name="T32" fmla="*/ 79 w 125"/>
                <a:gd name="T33" fmla="*/ 17 h 130"/>
                <a:gd name="T34" fmla="*/ 80 w 125"/>
                <a:gd name="T35" fmla="*/ 22 h 130"/>
                <a:gd name="T36" fmla="*/ 92 w 125"/>
                <a:gd name="T37" fmla="*/ 38 h 130"/>
                <a:gd name="T38" fmla="*/ 100 w 125"/>
                <a:gd name="T39" fmla="*/ 48 h 130"/>
                <a:gd name="T40" fmla="*/ 112 w 125"/>
                <a:gd name="T41" fmla="*/ 57 h 130"/>
                <a:gd name="T42" fmla="*/ 116 w 125"/>
                <a:gd name="T43" fmla="*/ 62 h 130"/>
                <a:gd name="T44" fmla="*/ 121 w 125"/>
                <a:gd name="T45" fmla="*/ 72 h 130"/>
                <a:gd name="T46" fmla="*/ 123 w 125"/>
                <a:gd name="T47" fmla="*/ 75 h 130"/>
                <a:gd name="T48" fmla="*/ 118 w 125"/>
                <a:gd name="T49" fmla="*/ 77 h 130"/>
                <a:gd name="T50" fmla="*/ 106 w 125"/>
                <a:gd name="T51" fmla="*/ 77 h 130"/>
                <a:gd name="T52" fmla="*/ 101 w 125"/>
                <a:gd name="T53" fmla="*/ 75 h 130"/>
                <a:gd name="T54" fmla="*/ 92 w 125"/>
                <a:gd name="T55" fmla="*/ 77 h 130"/>
                <a:gd name="T56" fmla="*/ 92 w 125"/>
                <a:gd name="T57" fmla="*/ 93 h 130"/>
                <a:gd name="T58" fmla="*/ 91 w 125"/>
                <a:gd name="T59" fmla="*/ 108 h 130"/>
                <a:gd name="T60" fmla="*/ 85 w 125"/>
                <a:gd name="T61" fmla="*/ 122 h 130"/>
                <a:gd name="T62" fmla="*/ 83 w 125"/>
                <a:gd name="T63" fmla="*/ 127 h 130"/>
                <a:gd name="T64" fmla="*/ 78 w 125"/>
                <a:gd name="T65" fmla="*/ 130 h 130"/>
                <a:gd name="T66" fmla="*/ 75 w 125"/>
                <a:gd name="T67" fmla="*/ 126 h 130"/>
                <a:gd name="T68" fmla="*/ 68 w 125"/>
                <a:gd name="T69" fmla="*/ 109 h 130"/>
                <a:gd name="T70" fmla="*/ 68 w 125"/>
                <a:gd name="T71" fmla="*/ 10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5" h="130">
                  <a:moveTo>
                    <a:pt x="68" y="107"/>
                  </a:moveTo>
                  <a:cubicBezTo>
                    <a:pt x="69" y="103"/>
                    <a:pt x="70" y="99"/>
                    <a:pt x="71" y="95"/>
                  </a:cubicBezTo>
                  <a:cubicBezTo>
                    <a:pt x="72" y="92"/>
                    <a:pt x="71" y="89"/>
                    <a:pt x="70" y="86"/>
                  </a:cubicBezTo>
                  <a:cubicBezTo>
                    <a:pt x="64" y="74"/>
                    <a:pt x="59" y="61"/>
                    <a:pt x="43" y="56"/>
                  </a:cubicBezTo>
                  <a:cubicBezTo>
                    <a:pt x="38" y="54"/>
                    <a:pt x="34" y="49"/>
                    <a:pt x="30" y="46"/>
                  </a:cubicBezTo>
                  <a:cubicBezTo>
                    <a:pt x="23" y="42"/>
                    <a:pt x="19" y="37"/>
                    <a:pt x="18" y="30"/>
                  </a:cubicBezTo>
                  <a:cubicBezTo>
                    <a:pt x="18" y="23"/>
                    <a:pt x="14" y="20"/>
                    <a:pt x="9" y="18"/>
                  </a:cubicBezTo>
                  <a:cubicBezTo>
                    <a:pt x="6" y="17"/>
                    <a:pt x="4" y="15"/>
                    <a:pt x="2" y="14"/>
                  </a:cubicBezTo>
                  <a:cubicBezTo>
                    <a:pt x="0" y="13"/>
                    <a:pt x="1" y="11"/>
                    <a:pt x="1" y="9"/>
                  </a:cubicBezTo>
                  <a:cubicBezTo>
                    <a:pt x="1" y="7"/>
                    <a:pt x="3" y="7"/>
                    <a:pt x="4" y="7"/>
                  </a:cubicBezTo>
                  <a:cubicBezTo>
                    <a:pt x="12" y="9"/>
                    <a:pt x="18" y="5"/>
                    <a:pt x="24" y="2"/>
                  </a:cubicBezTo>
                  <a:cubicBezTo>
                    <a:pt x="26" y="0"/>
                    <a:pt x="28" y="0"/>
                    <a:pt x="30" y="1"/>
                  </a:cubicBezTo>
                  <a:cubicBezTo>
                    <a:pt x="37" y="3"/>
                    <a:pt x="44" y="5"/>
                    <a:pt x="50" y="9"/>
                  </a:cubicBezTo>
                  <a:cubicBezTo>
                    <a:pt x="52" y="10"/>
                    <a:pt x="54" y="10"/>
                    <a:pt x="56" y="9"/>
                  </a:cubicBezTo>
                  <a:cubicBezTo>
                    <a:pt x="59" y="6"/>
                    <a:pt x="63" y="7"/>
                    <a:pt x="66" y="10"/>
                  </a:cubicBezTo>
                  <a:cubicBezTo>
                    <a:pt x="68" y="11"/>
                    <a:pt x="70" y="13"/>
                    <a:pt x="72" y="12"/>
                  </a:cubicBezTo>
                  <a:cubicBezTo>
                    <a:pt x="78" y="9"/>
                    <a:pt x="79" y="13"/>
                    <a:pt x="79" y="17"/>
                  </a:cubicBezTo>
                  <a:cubicBezTo>
                    <a:pt x="79" y="19"/>
                    <a:pt x="80" y="21"/>
                    <a:pt x="80" y="22"/>
                  </a:cubicBezTo>
                  <a:cubicBezTo>
                    <a:pt x="80" y="31"/>
                    <a:pt x="83" y="36"/>
                    <a:pt x="92" y="38"/>
                  </a:cubicBezTo>
                  <a:cubicBezTo>
                    <a:pt x="97" y="38"/>
                    <a:pt x="98" y="44"/>
                    <a:pt x="100" y="48"/>
                  </a:cubicBezTo>
                  <a:cubicBezTo>
                    <a:pt x="103" y="53"/>
                    <a:pt x="106" y="57"/>
                    <a:pt x="112" y="57"/>
                  </a:cubicBezTo>
                  <a:cubicBezTo>
                    <a:pt x="116" y="57"/>
                    <a:pt x="116" y="60"/>
                    <a:pt x="116" y="62"/>
                  </a:cubicBezTo>
                  <a:cubicBezTo>
                    <a:pt x="116" y="66"/>
                    <a:pt x="116" y="71"/>
                    <a:pt x="121" y="72"/>
                  </a:cubicBezTo>
                  <a:cubicBezTo>
                    <a:pt x="122" y="73"/>
                    <a:pt x="125" y="73"/>
                    <a:pt x="123" y="75"/>
                  </a:cubicBezTo>
                  <a:cubicBezTo>
                    <a:pt x="122" y="76"/>
                    <a:pt x="121" y="79"/>
                    <a:pt x="118" y="77"/>
                  </a:cubicBezTo>
                  <a:cubicBezTo>
                    <a:pt x="114" y="74"/>
                    <a:pt x="111" y="73"/>
                    <a:pt x="106" y="77"/>
                  </a:cubicBezTo>
                  <a:cubicBezTo>
                    <a:pt x="104" y="79"/>
                    <a:pt x="102" y="76"/>
                    <a:pt x="101" y="75"/>
                  </a:cubicBezTo>
                  <a:cubicBezTo>
                    <a:pt x="97" y="72"/>
                    <a:pt x="95" y="72"/>
                    <a:pt x="92" y="77"/>
                  </a:cubicBezTo>
                  <a:cubicBezTo>
                    <a:pt x="87" y="85"/>
                    <a:pt x="87" y="85"/>
                    <a:pt x="92" y="93"/>
                  </a:cubicBezTo>
                  <a:cubicBezTo>
                    <a:pt x="97" y="99"/>
                    <a:pt x="97" y="103"/>
                    <a:pt x="91" y="108"/>
                  </a:cubicBezTo>
                  <a:cubicBezTo>
                    <a:pt x="87" y="112"/>
                    <a:pt x="84" y="116"/>
                    <a:pt x="85" y="122"/>
                  </a:cubicBezTo>
                  <a:cubicBezTo>
                    <a:pt x="85" y="124"/>
                    <a:pt x="84" y="125"/>
                    <a:pt x="83" y="127"/>
                  </a:cubicBezTo>
                  <a:cubicBezTo>
                    <a:pt x="82" y="129"/>
                    <a:pt x="80" y="130"/>
                    <a:pt x="78" y="130"/>
                  </a:cubicBezTo>
                  <a:cubicBezTo>
                    <a:pt x="76" y="130"/>
                    <a:pt x="76" y="128"/>
                    <a:pt x="75" y="126"/>
                  </a:cubicBezTo>
                  <a:cubicBezTo>
                    <a:pt x="73" y="121"/>
                    <a:pt x="70" y="115"/>
                    <a:pt x="68" y="109"/>
                  </a:cubicBezTo>
                  <a:cubicBezTo>
                    <a:pt x="68" y="109"/>
                    <a:pt x="68" y="108"/>
                    <a:pt x="68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1" name="Freeform 49">
              <a:extLst>
                <a:ext uri="{FF2B5EF4-FFF2-40B4-BE49-F238E27FC236}">
                  <a16:creationId xmlns:a16="http://schemas.microsoft.com/office/drawing/2014/main" id="{FCA157C5-843C-4772-BA46-79513C6C59D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5563" y="4530725"/>
              <a:ext cx="625475" cy="519113"/>
            </a:xfrm>
            <a:custGeom>
              <a:avLst/>
              <a:gdLst>
                <a:gd name="T0" fmla="*/ 176 w 192"/>
                <a:gd name="T1" fmla="*/ 37 h 159"/>
                <a:gd name="T2" fmla="*/ 174 w 192"/>
                <a:gd name="T3" fmla="*/ 41 h 159"/>
                <a:gd name="T4" fmla="*/ 179 w 192"/>
                <a:gd name="T5" fmla="*/ 66 h 159"/>
                <a:gd name="T6" fmla="*/ 190 w 192"/>
                <a:gd name="T7" fmla="*/ 98 h 159"/>
                <a:gd name="T8" fmla="*/ 188 w 192"/>
                <a:gd name="T9" fmla="*/ 99 h 159"/>
                <a:gd name="T10" fmla="*/ 178 w 192"/>
                <a:gd name="T11" fmla="*/ 99 h 159"/>
                <a:gd name="T12" fmla="*/ 177 w 192"/>
                <a:gd name="T13" fmla="*/ 114 h 159"/>
                <a:gd name="T14" fmla="*/ 189 w 192"/>
                <a:gd name="T15" fmla="*/ 132 h 159"/>
                <a:gd name="T16" fmla="*/ 187 w 192"/>
                <a:gd name="T17" fmla="*/ 137 h 159"/>
                <a:gd name="T18" fmla="*/ 162 w 192"/>
                <a:gd name="T19" fmla="*/ 136 h 159"/>
                <a:gd name="T20" fmla="*/ 160 w 192"/>
                <a:gd name="T21" fmla="*/ 132 h 159"/>
                <a:gd name="T22" fmla="*/ 155 w 192"/>
                <a:gd name="T23" fmla="*/ 114 h 159"/>
                <a:gd name="T24" fmla="*/ 150 w 192"/>
                <a:gd name="T25" fmla="*/ 105 h 159"/>
                <a:gd name="T26" fmla="*/ 145 w 192"/>
                <a:gd name="T27" fmla="*/ 101 h 159"/>
                <a:gd name="T28" fmla="*/ 127 w 192"/>
                <a:gd name="T29" fmla="*/ 104 h 159"/>
                <a:gd name="T30" fmla="*/ 115 w 192"/>
                <a:gd name="T31" fmla="*/ 118 h 159"/>
                <a:gd name="T32" fmla="*/ 110 w 192"/>
                <a:gd name="T33" fmla="*/ 131 h 159"/>
                <a:gd name="T34" fmla="*/ 110 w 192"/>
                <a:gd name="T35" fmla="*/ 147 h 159"/>
                <a:gd name="T36" fmla="*/ 107 w 192"/>
                <a:gd name="T37" fmla="*/ 155 h 159"/>
                <a:gd name="T38" fmla="*/ 100 w 192"/>
                <a:gd name="T39" fmla="*/ 157 h 159"/>
                <a:gd name="T40" fmla="*/ 96 w 192"/>
                <a:gd name="T41" fmla="*/ 148 h 159"/>
                <a:gd name="T42" fmla="*/ 93 w 192"/>
                <a:gd name="T43" fmla="*/ 142 h 159"/>
                <a:gd name="T44" fmla="*/ 88 w 192"/>
                <a:gd name="T45" fmla="*/ 136 h 159"/>
                <a:gd name="T46" fmla="*/ 80 w 192"/>
                <a:gd name="T47" fmla="*/ 131 h 159"/>
                <a:gd name="T48" fmla="*/ 62 w 192"/>
                <a:gd name="T49" fmla="*/ 132 h 159"/>
                <a:gd name="T50" fmla="*/ 55 w 192"/>
                <a:gd name="T51" fmla="*/ 126 h 159"/>
                <a:gd name="T52" fmla="*/ 55 w 192"/>
                <a:gd name="T53" fmla="*/ 123 h 159"/>
                <a:gd name="T54" fmla="*/ 49 w 192"/>
                <a:gd name="T55" fmla="*/ 110 h 159"/>
                <a:gd name="T56" fmla="*/ 28 w 192"/>
                <a:gd name="T57" fmla="*/ 101 h 159"/>
                <a:gd name="T58" fmla="*/ 25 w 192"/>
                <a:gd name="T59" fmla="*/ 96 h 159"/>
                <a:gd name="T60" fmla="*/ 12 w 192"/>
                <a:gd name="T61" fmla="*/ 86 h 159"/>
                <a:gd name="T62" fmla="*/ 1 w 192"/>
                <a:gd name="T63" fmla="*/ 81 h 159"/>
                <a:gd name="T64" fmla="*/ 0 w 192"/>
                <a:gd name="T65" fmla="*/ 79 h 159"/>
                <a:gd name="T66" fmla="*/ 22 w 192"/>
                <a:gd name="T67" fmla="*/ 68 h 159"/>
                <a:gd name="T68" fmla="*/ 31 w 192"/>
                <a:gd name="T69" fmla="*/ 68 h 159"/>
                <a:gd name="T70" fmla="*/ 50 w 192"/>
                <a:gd name="T71" fmla="*/ 63 h 159"/>
                <a:gd name="T72" fmla="*/ 57 w 192"/>
                <a:gd name="T73" fmla="*/ 53 h 159"/>
                <a:gd name="T74" fmla="*/ 53 w 192"/>
                <a:gd name="T75" fmla="*/ 51 h 159"/>
                <a:gd name="T76" fmla="*/ 34 w 192"/>
                <a:gd name="T77" fmla="*/ 45 h 159"/>
                <a:gd name="T78" fmla="*/ 32 w 192"/>
                <a:gd name="T79" fmla="*/ 38 h 159"/>
                <a:gd name="T80" fmla="*/ 38 w 192"/>
                <a:gd name="T81" fmla="*/ 33 h 159"/>
                <a:gd name="T82" fmla="*/ 67 w 192"/>
                <a:gd name="T83" fmla="*/ 42 h 159"/>
                <a:gd name="T84" fmla="*/ 84 w 192"/>
                <a:gd name="T85" fmla="*/ 43 h 159"/>
                <a:gd name="T86" fmla="*/ 92 w 192"/>
                <a:gd name="T87" fmla="*/ 39 h 159"/>
                <a:gd name="T88" fmla="*/ 98 w 192"/>
                <a:gd name="T89" fmla="*/ 27 h 159"/>
                <a:gd name="T90" fmla="*/ 101 w 192"/>
                <a:gd name="T91" fmla="*/ 13 h 159"/>
                <a:gd name="T92" fmla="*/ 103 w 192"/>
                <a:gd name="T93" fmla="*/ 6 h 159"/>
                <a:gd name="T94" fmla="*/ 109 w 192"/>
                <a:gd name="T95" fmla="*/ 2 h 159"/>
                <a:gd name="T96" fmla="*/ 161 w 192"/>
                <a:gd name="T97" fmla="*/ 26 h 159"/>
                <a:gd name="T98" fmla="*/ 182 w 192"/>
                <a:gd name="T99" fmla="*/ 28 h 159"/>
                <a:gd name="T100" fmla="*/ 176 w 192"/>
                <a:gd name="T101" fmla="*/ 3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59">
                  <a:moveTo>
                    <a:pt x="176" y="37"/>
                  </a:moveTo>
                  <a:cubicBezTo>
                    <a:pt x="175" y="39"/>
                    <a:pt x="175" y="41"/>
                    <a:pt x="174" y="41"/>
                  </a:cubicBezTo>
                  <a:cubicBezTo>
                    <a:pt x="173" y="49"/>
                    <a:pt x="175" y="58"/>
                    <a:pt x="179" y="66"/>
                  </a:cubicBezTo>
                  <a:cubicBezTo>
                    <a:pt x="183" y="76"/>
                    <a:pt x="186" y="87"/>
                    <a:pt x="190" y="98"/>
                  </a:cubicBezTo>
                  <a:cubicBezTo>
                    <a:pt x="189" y="98"/>
                    <a:pt x="189" y="99"/>
                    <a:pt x="188" y="99"/>
                  </a:cubicBezTo>
                  <a:cubicBezTo>
                    <a:pt x="185" y="97"/>
                    <a:pt x="181" y="94"/>
                    <a:pt x="178" y="99"/>
                  </a:cubicBezTo>
                  <a:cubicBezTo>
                    <a:pt x="174" y="104"/>
                    <a:pt x="175" y="109"/>
                    <a:pt x="177" y="114"/>
                  </a:cubicBezTo>
                  <a:cubicBezTo>
                    <a:pt x="181" y="120"/>
                    <a:pt x="185" y="126"/>
                    <a:pt x="189" y="132"/>
                  </a:cubicBezTo>
                  <a:cubicBezTo>
                    <a:pt x="191" y="134"/>
                    <a:pt x="192" y="135"/>
                    <a:pt x="187" y="137"/>
                  </a:cubicBezTo>
                  <a:cubicBezTo>
                    <a:pt x="179" y="139"/>
                    <a:pt x="170" y="138"/>
                    <a:pt x="162" y="136"/>
                  </a:cubicBezTo>
                  <a:cubicBezTo>
                    <a:pt x="159" y="136"/>
                    <a:pt x="159" y="134"/>
                    <a:pt x="160" y="132"/>
                  </a:cubicBezTo>
                  <a:cubicBezTo>
                    <a:pt x="164" y="121"/>
                    <a:pt x="164" y="121"/>
                    <a:pt x="155" y="114"/>
                  </a:cubicBezTo>
                  <a:cubicBezTo>
                    <a:pt x="152" y="112"/>
                    <a:pt x="151" y="109"/>
                    <a:pt x="150" y="105"/>
                  </a:cubicBezTo>
                  <a:cubicBezTo>
                    <a:pt x="150" y="103"/>
                    <a:pt x="148" y="101"/>
                    <a:pt x="145" y="101"/>
                  </a:cubicBezTo>
                  <a:cubicBezTo>
                    <a:pt x="139" y="101"/>
                    <a:pt x="133" y="98"/>
                    <a:pt x="127" y="104"/>
                  </a:cubicBezTo>
                  <a:cubicBezTo>
                    <a:pt x="123" y="109"/>
                    <a:pt x="117" y="112"/>
                    <a:pt x="115" y="118"/>
                  </a:cubicBezTo>
                  <a:cubicBezTo>
                    <a:pt x="114" y="123"/>
                    <a:pt x="112" y="127"/>
                    <a:pt x="110" y="131"/>
                  </a:cubicBezTo>
                  <a:cubicBezTo>
                    <a:pt x="107" y="136"/>
                    <a:pt x="110" y="142"/>
                    <a:pt x="110" y="147"/>
                  </a:cubicBezTo>
                  <a:cubicBezTo>
                    <a:pt x="109" y="150"/>
                    <a:pt x="110" y="153"/>
                    <a:pt x="107" y="155"/>
                  </a:cubicBezTo>
                  <a:cubicBezTo>
                    <a:pt x="105" y="156"/>
                    <a:pt x="103" y="159"/>
                    <a:pt x="100" y="157"/>
                  </a:cubicBezTo>
                  <a:cubicBezTo>
                    <a:pt x="97" y="154"/>
                    <a:pt x="93" y="153"/>
                    <a:pt x="96" y="148"/>
                  </a:cubicBezTo>
                  <a:cubicBezTo>
                    <a:pt x="97" y="145"/>
                    <a:pt x="96" y="143"/>
                    <a:pt x="93" y="142"/>
                  </a:cubicBezTo>
                  <a:cubicBezTo>
                    <a:pt x="90" y="141"/>
                    <a:pt x="89" y="139"/>
                    <a:pt x="88" y="136"/>
                  </a:cubicBezTo>
                  <a:cubicBezTo>
                    <a:pt x="87" y="128"/>
                    <a:pt x="87" y="128"/>
                    <a:pt x="80" y="131"/>
                  </a:cubicBezTo>
                  <a:cubicBezTo>
                    <a:pt x="74" y="134"/>
                    <a:pt x="68" y="133"/>
                    <a:pt x="62" y="132"/>
                  </a:cubicBezTo>
                  <a:cubicBezTo>
                    <a:pt x="59" y="131"/>
                    <a:pt x="57" y="129"/>
                    <a:pt x="55" y="126"/>
                  </a:cubicBezTo>
                  <a:cubicBezTo>
                    <a:pt x="54" y="125"/>
                    <a:pt x="54" y="125"/>
                    <a:pt x="55" y="123"/>
                  </a:cubicBezTo>
                  <a:cubicBezTo>
                    <a:pt x="58" y="119"/>
                    <a:pt x="55" y="111"/>
                    <a:pt x="49" y="110"/>
                  </a:cubicBezTo>
                  <a:cubicBezTo>
                    <a:pt x="41" y="109"/>
                    <a:pt x="34" y="106"/>
                    <a:pt x="28" y="101"/>
                  </a:cubicBezTo>
                  <a:cubicBezTo>
                    <a:pt x="26" y="100"/>
                    <a:pt x="25" y="98"/>
                    <a:pt x="25" y="96"/>
                  </a:cubicBezTo>
                  <a:cubicBezTo>
                    <a:pt x="25" y="87"/>
                    <a:pt x="21" y="84"/>
                    <a:pt x="12" y="86"/>
                  </a:cubicBezTo>
                  <a:cubicBezTo>
                    <a:pt x="7" y="87"/>
                    <a:pt x="4" y="84"/>
                    <a:pt x="1" y="81"/>
                  </a:cubicBezTo>
                  <a:cubicBezTo>
                    <a:pt x="0" y="81"/>
                    <a:pt x="0" y="80"/>
                    <a:pt x="0" y="79"/>
                  </a:cubicBezTo>
                  <a:cubicBezTo>
                    <a:pt x="3" y="69"/>
                    <a:pt x="14" y="64"/>
                    <a:pt x="22" y="68"/>
                  </a:cubicBezTo>
                  <a:cubicBezTo>
                    <a:pt x="25" y="70"/>
                    <a:pt x="28" y="70"/>
                    <a:pt x="31" y="68"/>
                  </a:cubicBezTo>
                  <a:cubicBezTo>
                    <a:pt x="37" y="64"/>
                    <a:pt x="43" y="64"/>
                    <a:pt x="50" y="63"/>
                  </a:cubicBezTo>
                  <a:cubicBezTo>
                    <a:pt x="55" y="62"/>
                    <a:pt x="58" y="58"/>
                    <a:pt x="57" y="53"/>
                  </a:cubicBezTo>
                  <a:cubicBezTo>
                    <a:pt x="56" y="51"/>
                    <a:pt x="54" y="51"/>
                    <a:pt x="53" y="51"/>
                  </a:cubicBezTo>
                  <a:cubicBezTo>
                    <a:pt x="46" y="50"/>
                    <a:pt x="39" y="51"/>
                    <a:pt x="34" y="45"/>
                  </a:cubicBezTo>
                  <a:cubicBezTo>
                    <a:pt x="32" y="43"/>
                    <a:pt x="31" y="41"/>
                    <a:pt x="32" y="38"/>
                  </a:cubicBezTo>
                  <a:cubicBezTo>
                    <a:pt x="33" y="35"/>
                    <a:pt x="35" y="34"/>
                    <a:pt x="38" y="33"/>
                  </a:cubicBezTo>
                  <a:cubicBezTo>
                    <a:pt x="50" y="30"/>
                    <a:pt x="59" y="35"/>
                    <a:pt x="67" y="42"/>
                  </a:cubicBezTo>
                  <a:cubicBezTo>
                    <a:pt x="73" y="46"/>
                    <a:pt x="78" y="47"/>
                    <a:pt x="84" y="43"/>
                  </a:cubicBezTo>
                  <a:cubicBezTo>
                    <a:pt x="87" y="41"/>
                    <a:pt x="89" y="40"/>
                    <a:pt x="92" y="39"/>
                  </a:cubicBezTo>
                  <a:cubicBezTo>
                    <a:pt x="99" y="37"/>
                    <a:pt x="99" y="32"/>
                    <a:pt x="98" y="27"/>
                  </a:cubicBezTo>
                  <a:cubicBezTo>
                    <a:pt x="97" y="22"/>
                    <a:pt x="97" y="17"/>
                    <a:pt x="101" y="13"/>
                  </a:cubicBezTo>
                  <a:cubicBezTo>
                    <a:pt x="103" y="11"/>
                    <a:pt x="104" y="9"/>
                    <a:pt x="103" y="6"/>
                  </a:cubicBezTo>
                  <a:cubicBezTo>
                    <a:pt x="103" y="1"/>
                    <a:pt x="105" y="0"/>
                    <a:pt x="109" y="2"/>
                  </a:cubicBezTo>
                  <a:cubicBezTo>
                    <a:pt x="126" y="10"/>
                    <a:pt x="144" y="18"/>
                    <a:pt x="161" y="26"/>
                  </a:cubicBezTo>
                  <a:cubicBezTo>
                    <a:pt x="169" y="29"/>
                    <a:pt x="174" y="26"/>
                    <a:pt x="182" y="28"/>
                  </a:cubicBezTo>
                  <a:cubicBezTo>
                    <a:pt x="181" y="27"/>
                    <a:pt x="178" y="32"/>
                    <a:pt x="17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2" name="Freeform 50">
              <a:extLst>
                <a:ext uri="{FF2B5EF4-FFF2-40B4-BE49-F238E27FC236}">
                  <a16:creationId xmlns:a16="http://schemas.microsoft.com/office/drawing/2014/main" id="{D3BCC700-E813-416A-9C52-17850FBCB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1350" y="4579938"/>
              <a:ext cx="854075" cy="355600"/>
            </a:xfrm>
            <a:custGeom>
              <a:avLst/>
              <a:gdLst>
                <a:gd name="T0" fmla="*/ 35 w 262"/>
                <a:gd name="T1" fmla="*/ 49 h 109"/>
                <a:gd name="T2" fmla="*/ 22 w 262"/>
                <a:gd name="T3" fmla="*/ 51 h 109"/>
                <a:gd name="T4" fmla="*/ 3 w 262"/>
                <a:gd name="T5" fmla="*/ 47 h 109"/>
                <a:gd name="T6" fmla="*/ 2 w 262"/>
                <a:gd name="T7" fmla="*/ 42 h 109"/>
                <a:gd name="T8" fmla="*/ 27 w 262"/>
                <a:gd name="T9" fmla="*/ 36 h 109"/>
                <a:gd name="T10" fmla="*/ 33 w 262"/>
                <a:gd name="T11" fmla="*/ 37 h 109"/>
                <a:gd name="T12" fmla="*/ 56 w 262"/>
                <a:gd name="T13" fmla="*/ 36 h 109"/>
                <a:gd name="T14" fmla="*/ 74 w 262"/>
                <a:gd name="T15" fmla="*/ 27 h 109"/>
                <a:gd name="T16" fmla="*/ 83 w 262"/>
                <a:gd name="T17" fmla="*/ 24 h 109"/>
                <a:gd name="T18" fmla="*/ 96 w 262"/>
                <a:gd name="T19" fmla="*/ 20 h 109"/>
                <a:gd name="T20" fmla="*/ 101 w 262"/>
                <a:gd name="T21" fmla="*/ 18 h 109"/>
                <a:gd name="T22" fmla="*/ 129 w 262"/>
                <a:gd name="T23" fmla="*/ 22 h 109"/>
                <a:gd name="T24" fmla="*/ 134 w 262"/>
                <a:gd name="T25" fmla="*/ 24 h 109"/>
                <a:gd name="T26" fmla="*/ 153 w 262"/>
                <a:gd name="T27" fmla="*/ 24 h 109"/>
                <a:gd name="T28" fmla="*/ 180 w 262"/>
                <a:gd name="T29" fmla="*/ 2 h 109"/>
                <a:gd name="T30" fmla="*/ 185 w 262"/>
                <a:gd name="T31" fmla="*/ 2 h 109"/>
                <a:gd name="T32" fmla="*/ 196 w 262"/>
                <a:gd name="T33" fmla="*/ 4 h 109"/>
                <a:gd name="T34" fmla="*/ 208 w 262"/>
                <a:gd name="T35" fmla="*/ 11 h 109"/>
                <a:gd name="T36" fmla="*/ 218 w 262"/>
                <a:gd name="T37" fmla="*/ 17 h 109"/>
                <a:gd name="T38" fmla="*/ 236 w 262"/>
                <a:gd name="T39" fmla="*/ 19 h 109"/>
                <a:gd name="T40" fmla="*/ 239 w 262"/>
                <a:gd name="T41" fmla="*/ 24 h 109"/>
                <a:gd name="T42" fmla="*/ 242 w 262"/>
                <a:gd name="T43" fmla="*/ 35 h 109"/>
                <a:gd name="T44" fmla="*/ 259 w 262"/>
                <a:gd name="T45" fmla="*/ 41 h 109"/>
                <a:gd name="T46" fmla="*/ 262 w 262"/>
                <a:gd name="T47" fmla="*/ 43 h 109"/>
                <a:gd name="T48" fmla="*/ 259 w 262"/>
                <a:gd name="T49" fmla="*/ 45 h 109"/>
                <a:gd name="T50" fmla="*/ 239 w 262"/>
                <a:gd name="T51" fmla="*/ 51 h 109"/>
                <a:gd name="T52" fmla="*/ 235 w 262"/>
                <a:gd name="T53" fmla="*/ 50 h 109"/>
                <a:gd name="T54" fmla="*/ 210 w 262"/>
                <a:gd name="T55" fmla="*/ 59 h 109"/>
                <a:gd name="T56" fmla="*/ 203 w 262"/>
                <a:gd name="T57" fmla="*/ 69 h 109"/>
                <a:gd name="T58" fmla="*/ 191 w 262"/>
                <a:gd name="T59" fmla="*/ 76 h 109"/>
                <a:gd name="T60" fmla="*/ 174 w 262"/>
                <a:gd name="T61" fmla="*/ 88 h 109"/>
                <a:gd name="T62" fmla="*/ 162 w 262"/>
                <a:gd name="T63" fmla="*/ 99 h 109"/>
                <a:gd name="T64" fmla="*/ 156 w 262"/>
                <a:gd name="T65" fmla="*/ 99 h 109"/>
                <a:gd name="T66" fmla="*/ 133 w 262"/>
                <a:gd name="T67" fmla="*/ 88 h 109"/>
                <a:gd name="T68" fmla="*/ 118 w 262"/>
                <a:gd name="T69" fmla="*/ 94 h 109"/>
                <a:gd name="T70" fmla="*/ 113 w 262"/>
                <a:gd name="T71" fmla="*/ 98 h 109"/>
                <a:gd name="T72" fmla="*/ 94 w 262"/>
                <a:gd name="T73" fmla="*/ 107 h 109"/>
                <a:gd name="T74" fmla="*/ 90 w 262"/>
                <a:gd name="T75" fmla="*/ 108 h 109"/>
                <a:gd name="T76" fmla="*/ 90 w 262"/>
                <a:gd name="T77" fmla="*/ 104 h 109"/>
                <a:gd name="T78" fmla="*/ 81 w 262"/>
                <a:gd name="T79" fmla="*/ 84 h 109"/>
                <a:gd name="T80" fmla="*/ 75 w 262"/>
                <a:gd name="T81" fmla="*/ 79 h 109"/>
                <a:gd name="T82" fmla="*/ 66 w 262"/>
                <a:gd name="T83" fmla="*/ 64 h 109"/>
                <a:gd name="T84" fmla="*/ 57 w 262"/>
                <a:gd name="T85" fmla="*/ 56 h 109"/>
                <a:gd name="T86" fmla="*/ 35 w 262"/>
                <a:gd name="T87" fmla="*/ 4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2" h="109">
                  <a:moveTo>
                    <a:pt x="35" y="49"/>
                  </a:moveTo>
                  <a:cubicBezTo>
                    <a:pt x="30" y="50"/>
                    <a:pt x="26" y="50"/>
                    <a:pt x="22" y="51"/>
                  </a:cubicBezTo>
                  <a:cubicBezTo>
                    <a:pt x="15" y="53"/>
                    <a:pt x="9" y="50"/>
                    <a:pt x="3" y="47"/>
                  </a:cubicBezTo>
                  <a:cubicBezTo>
                    <a:pt x="0" y="46"/>
                    <a:pt x="0" y="44"/>
                    <a:pt x="2" y="42"/>
                  </a:cubicBezTo>
                  <a:cubicBezTo>
                    <a:pt x="7" y="36"/>
                    <a:pt x="20" y="33"/>
                    <a:pt x="27" y="36"/>
                  </a:cubicBezTo>
                  <a:cubicBezTo>
                    <a:pt x="29" y="37"/>
                    <a:pt x="31" y="38"/>
                    <a:pt x="33" y="37"/>
                  </a:cubicBezTo>
                  <a:cubicBezTo>
                    <a:pt x="41" y="37"/>
                    <a:pt x="49" y="37"/>
                    <a:pt x="56" y="36"/>
                  </a:cubicBezTo>
                  <a:cubicBezTo>
                    <a:pt x="63" y="35"/>
                    <a:pt x="68" y="30"/>
                    <a:pt x="74" y="27"/>
                  </a:cubicBezTo>
                  <a:cubicBezTo>
                    <a:pt x="77" y="25"/>
                    <a:pt x="80" y="24"/>
                    <a:pt x="83" y="24"/>
                  </a:cubicBezTo>
                  <a:cubicBezTo>
                    <a:pt x="88" y="25"/>
                    <a:pt x="93" y="25"/>
                    <a:pt x="96" y="20"/>
                  </a:cubicBezTo>
                  <a:cubicBezTo>
                    <a:pt x="98" y="18"/>
                    <a:pt x="100" y="18"/>
                    <a:pt x="101" y="18"/>
                  </a:cubicBezTo>
                  <a:cubicBezTo>
                    <a:pt x="111" y="20"/>
                    <a:pt x="120" y="21"/>
                    <a:pt x="129" y="22"/>
                  </a:cubicBezTo>
                  <a:cubicBezTo>
                    <a:pt x="131" y="22"/>
                    <a:pt x="132" y="23"/>
                    <a:pt x="134" y="24"/>
                  </a:cubicBezTo>
                  <a:cubicBezTo>
                    <a:pt x="139" y="32"/>
                    <a:pt x="148" y="32"/>
                    <a:pt x="153" y="24"/>
                  </a:cubicBezTo>
                  <a:cubicBezTo>
                    <a:pt x="159" y="13"/>
                    <a:pt x="168" y="6"/>
                    <a:pt x="180" y="2"/>
                  </a:cubicBezTo>
                  <a:cubicBezTo>
                    <a:pt x="182" y="2"/>
                    <a:pt x="183" y="0"/>
                    <a:pt x="185" y="2"/>
                  </a:cubicBezTo>
                  <a:cubicBezTo>
                    <a:pt x="188" y="6"/>
                    <a:pt x="192" y="5"/>
                    <a:pt x="196" y="4"/>
                  </a:cubicBezTo>
                  <a:cubicBezTo>
                    <a:pt x="205" y="3"/>
                    <a:pt x="206" y="2"/>
                    <a:pt x="208" y="11"/>
                  </a:cubicBezTo>
                  <a:cubicBezTo>
                    <a:pt x="209" y="16"/>
                    <a:pt x="213" y="16"/>
                    <a:pt x="218" y="17"/>
                  </a:cubicBezTo>
                  <a:cubicBezTo>
                    <a:pt x="224" y="18"/>
                    <a:pt x="230" y="19"/>
                    <a:pt x="236" y="19"/>
                  </a:cubicBezTo>
                  <a:cubicBezTo>
                    <a:pt x="240" y="19"/>
                    <a:pt x="240" y="21"/>
                    <a:pt x="239" y="24"/>
                  </a:cubicBezTo>
                  <a:cubicBezTo>
                    <a:pt x="235" y="29"/>
                    <a:pt x="238" y="32"/>
                    <a:pt x="242" y="35"/>
                  </a:cubicBezTo>
                  <a:cubicBezTo>
                    <a:pt x="247" y="39"/>
                    <a:pt x="252" y="42"/>
                    <a:pt x="259" y="41"/>
                  </a:cubicBezTo>
                  <a:cubicBezTo>
                    <a:pt x="260" y="41"/>
                    <a:pt x="262" y="41"/>
                    <a:pt x="262" y="43"/>
                  </a:cubicBezTo>
                  <a:cubicBezTo>
                    <a:pt x="262" y="45"/>
                    <a:pt x="260" y="45"/>
                    <a:pt x="259" y="45"/>
                  </a:cubicBezTo>
                  <a:cubicBezTo>
                    <a:pt x="252" y="46"/>
                    <a:pt x="245" y="47"/>
                    <a:pt x="239" y="51"/>
                  </a:cubicBezTo>
                  <a:cubicBezTo>
                    <a:pt x="237" y="52"/>
                    <a:pt x="236" y="51"/>
                    <a:pt x="235" y="50"/>
                  </a:cubicBezTo>
                  <a:cubicBezTo>
                    <a:pt x="224" y="47"/>
                    <a:pt x="215" y="50"/>
                    <a:pt x="210" y="59"/>
                  </a:cubicBezTo>
                  <a:cubicBezTo>
                    <a:pt x="208" y="63"/>
                    <a:pt x="205" y="66"/>
                    <a:pt x="203" y="69"/>
                  </a:cubicBezTo>
                  <a:cubicBezTo>
                    <a:pt x="201" y="74"/>
                    <a:pt x="198" y="77"/>
                    <a:pt x="191" y="76"/>
                  </a:cubicBezTo>
                  <a:cubicBezTo>
                    <a:pt x="183" y="76"/>
                    <a:pt x="178" y="82"/>
                    <a:pt x="174" y="88"/>
                  </a:cubicBezTo>
                  <a:cubicBezTo>
                    <a:pt x="171" y="93"/>
                    <a:pt x="167" y="96"/>
                    <a:pt x="162" y="99"/>
                  </a:cubicBezTo>
                  <a:cubicBezTo>
                    <a:pt x="160" y="100"/>
                    <a:pt x="158" y="100"/>
                    <a:pt x="156" y="99"/>
                  </a:cubicBezTo>
                  <a:cubicBezTo>
                    <a:pt x="147" y="97"/>
                    <a:pt x="140" y="93"/>
                    <a:pt x="133" y="88"/>
                  </a:cubicBezTo>
                  <a:cubicBezTo>
                    <a:pt x="126" y="84"/>
                    <a:pt x="119" y="86"/>
                    <a:pt x="118" y="94"/>
                  </a:cubicBezTo>
                  <a:cubicBezTo>
                    <a:pt x="118" y="97"/>
                    <a:pt x="116" y="98"/>
                    <a:pt x="113" y="98"/>
                  </a:cubicBezTo>
                  <a:cubicBezTo>
                    <a:pt x="107" y="100"/>
                    <a:pt x="99" y="100"/>
                    <a:pt x="94" y="107"/>
                  </a:cubicBezTo>
                  <a:cubicBezTo>
                    <a:pt x="94" y="109"/>
                    <a:pt x="91" y="109"/>
                    <a:pt x="90" y="108"/>
                  </a:cubicBezTo>
                  <a:cubicBezTo>
                    <a:pt x="88" y="107"/>
                    <a:pt x="90" y="105"/>
                    <a:pt x="90" y="104"/>
                  </a:cubicBezTo>
                  <a:cubicBezTo>
                    <a:pt x="93" y="96"/>
                    <a:pt x="89" y="87"/>
                    <a:pt x="81" y="84"/>
                  </a:cubicBezTo>
                  <a:cubicBezTo>
                    <a:pt x="78" y="83"/>
                    <a:pt x="77" y="82"/>
                    <a:pt x="75" y="79"/>
                  </a:cubicBezTo>
                  <a:cubicBezTo>
                    <a:pt x="72" y="74"/>
                    <a:pt x="69" y="69"/>
                    <a:pt x="66" y="64"/>
                  </a:cubicBezTo>
                  <a:cubicBezTo>
                    <a:pt x="64" y="59"/>
                    <a:pt x="61" y="57"/>
                    <a:pt x="57" y="56"/>
                  </a:cubicBezTo>
                  <a:cubicBezTo>
                    <a:pt x="49" y="54"/>
                    <a:pt x="42" y="50"/>
                    <a:pt x="35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3" name="Freeform 51">
              <a:extLst>
                <a:ext uri="{FF2B5EF4-FFF2-40B4-BE49-F238E27FC236}">
                  <a16:creationId xmlns:a16="http://schemas.microsoft.com/office/drawing/2014/main" id="{0960EB1B-2C03-4C9F-B89C-A7B6D2AB970B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6338" y="4808538"/>
              <a:ext cx="465138" cy="282575"/>
            </a:xfrm>
            <a:custGeom>
              <a:avLst/>
              <a:gdLst>
                <a:gd name="T0" fmla="*/ 127 w 143"/>
                <a:gd name="T1" fmla="*/ 50 h 87"/>
                <a:gd name="T2" fmla="*/ 133 w 143"/>
                <a:gd name="T3" fmla="*/ 61 h 87"/>
                <a:gd name="T4" fmla="*/ 134 w 143"/>
                <a:gd name="T5" fmla="*/ 66 h 87"/>
                <a:gd name="T6" fmla="*/ 138 w 143"/>
                <a:gd name="T7" fmla="*/ 75 h 87"/>
                <a:gd name="T8" fmla="*/ 138 w 143"/>
                <a:gd name="T9" fmla="*/ 81 h 87"/>
                <a:gd name="T10" fmla="*/ 125 w 143"/>
                <a:gd name="T11" fmla="*/ 78 h 87"/>
                <a:gd name="T12" fmla="*/ 108 w 143"/>
                <a:gd name="T13" fmla="*/ 62 h 87"/>
                <a:gd name="T14" fmla="*/ 104 w 143"/>
                <a:gd name="T15" fmla="*/ 62 h 87"/>
                <a:gd name="T16" fmla="*/ 85 w 143"/>
                <a:gd name="T17" fmla="*/ 66 h 87"/>
                <a:gd name="T18" fmla="*/ 81 w 143"/>
                <a:gd name="T19" fmla="*/ 67 h 87"/>
                <a:gd name="T20" fmla="*/ 66 w 143"/>
                <a:gd name="T21" fmla="*/ 67 h 87"/>
                <a:gd name="T22" fmla="*/ 58 w 143"/>
                <a:gd name="T23" fmla="*/ 66 h 87"/>
                <a:gd name="T24" fmla="*/ 52 w 143"/>
                <a:gd name="T25" fmla="*/ 65 h 87"/>
                <a:gd name="T26" fmla="*/ 36 w 143"/>
                <a:gd name="T27" fmla="*/ 61 h 87"/>
                <a:gd name="T28" fmla="*/ 21 w 143"/>
                <a:gd name="T29" fmla="*/ 58 h 87"/>
                <a:gd name="T30" fmla="*/ 18 w 143"/>
                <a:gd name="T31" fmla="*/ 55 h 87"/>
                <a:gd name="T32" fmla="*/ 17 w 143"/>
                <a:gd name="T33" fmla="*/ 53 h 87"/>
                <a:gd name="T34" fmla="*/ 0 w 143"/>
                <a:gd name="T35" fmla="*/ 33 h 87"/>
                <a:gd name="T36" fmla="*/ 20 w 143"/>
                <a:gd name="T37" fmla="*/ 13 h 87"/>
                <a:gd name="T38" fmla="*/ 28 w 143"/>
                <a:gd name="T39" fmla="*/ 11 h 87"/>
                <a:gd name="T40" fmla="*/ 38 w 143"/>
                <a:gd name="T41" fmla="*/ 6 h 87"/>
                <a:gd name="T42" fmla="*/ 48 w 143"/>
                <a:gd name="T43" fmla="*/ 4 h 87"/>
                <a:gd name="T44" fmla="*/ 58 w 143"/>
                <a:gd name="T45" fmla="*/ 6 h 87"/>
                <a:gd name="T46" fmla="*/ 65 w 143"/>
                <a:gd name="T47" fmla="*/ 11 h 87"/>
                <a:gd name="T48" fmla="*/ 70 w 143"/>
                <a:gd name="T49" fmla="*/ 21 h 87"/>
                <a:gd name="T50" fmla="*/ 90 w 143"/>
                <a:gd name="T51" fmla="*/ 30 h 87"/>
                <a:gd name="T52" fmla="*/ 94 w 143"/>
                <a:gd name="T53" fmla="*/ 39 h 87"/>
                <a:gd name="T54" fmla="*/ 92 w 143"/>
                <a:gd name="T55" fmla="*/ 42 h 87"/>
                <a:gd name="T56" fmla="*/ 105 w 143"/>
                <a:gd name="T57" fmla="*/ 53 h 87"/>
                <a:gd name="T58" fmla="*/ 127 w 143"/>
                <a:gd name="T59" fmla="*/ 5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" h="87">
                  <a:moveTo>
                    <a:pt x="127" y="50"/>
                  </a:moveTo>
                  <a:cubicBezTo>
                    <a:pt x="128" y="56"/>
                    <a:pt x="128" y="60"/>
                    <a:pt x="133" y="61"/>
                  </a:cubicBezTo>
                  <a:cubicBezTo>
                    <a:pt x="135" y="62"/>
                    <a:pt x="135" y="64"/>
                    <a:pt x="134" y="66"/>
                  </a:cubicBezTo>
                  <a:cubicBezTo>
                    <a:pt x="132" y="70"/>
                    <a:pt x="134" y="73"/>
                    <a:pt x="138" y="75"/>
                  </a:cubicBezTo>
                  <a:cubicBezTo>
                    <a:pt x="141" y="76"/>
                    <a:pt x="143" y="78"/>
                    <a:pt x="138" y="81"/>
                  </a:cubicBezTo>
                  <a:cubicBezTo>
                    <a:pt x="130" y="86"/>
                    <a:pt x="130" y="87"/>
                    <a:pt x="125" y="78"/>
                  </a:cubicBezTo>
                  <a:cubicBezTo>
                    <a:pt x="121" y="70"/>
                    <a:pt x="114" y="67"/>
                    <a:pt x="108" y="62"/>
                  </a:cubicBezTo>
                  <a:cubicBezTo>
                    <a:pt x="106" y="60"/>
                    <a:pt x="105" y="61"/>
                    <a:pt x="104" y="62"/>
                  </a:cubicBezTo>
                  <a:cubicBezTo>
                    <a:pt x="98" y="68"/>
                    <a:pt x="92" y="70"/>
                    <a:pt x="85" y="66"/>
                  </a:cubicBezTo>
                  <a:cubicBezTo>
                    <a:pt x="83" y="66"/>
                    <a:pt x="82" y="66"/>
                    <a:pt x="81" y="67"/>
                  </a:cubicBezTo>
                  <a:cubicBezTo>
                    <a:pt x="76" y="70"/>
                    <a:pt x="71" y="69"/>
                    <a:pt x="66" y="67"/>
                  </a:cubicBezTo>
                  <a:cubicBezTo>
                    <a:pt x="64" y="66"/>
                    <a:pt x="61" y="66"/>
                    <a:pt x="58" y="66"/>
                  </a:cubicBezTo>
                  <a:cubicBezTo>
                    <a:pt x="56" y="66"/>
                    <a:pt x="53" y="66"/>
                    <a:pt x="52" y="65"/>
                  </a:cubicBezTo>
                  <a:cubicBezTo>
                    <a:pt x="47" y="60"/>
                    <a:pt x="42" y="60"/>
                    <a:pt x="36" y="61"/>
                  </a:cubicBezTo>
                  <a:cubicBezTo>
                    <a:pt x="31" y="62"/>
                    <a:pt x="26" y="59"/>
                    <a:pt x="21" y="58"/>
                  </a:cubicBezTo>
                  <a:cubicBezTo>
                    <a:pt x="19" y="57"/>
                    <a:pt x="18" y="56"/>
                    <a:pt x="18" y="55"/>
                  </a:cubicBezTo>
                  <a:cubicBezTo>
                    <a:pt x="17" y="54"/>
                    <a:pt x="17" y="54"/>
                    <a:pt x="17" y="53"/>
                  </a:cubicBezTo>
                  <a:cubicBezTo>
                    <a:pt x="13" y="45"/>
                    <a:pt x="11" y="35"/>
                    <a:pt x="0" y="33"/>
                  </a:cubicBezTo>
                  <a:cubicBezTo>
                    <a:pt x="10" y="29"/>
                    <a:pt x="12" y="18"/>
                    <a:pt x="20" y="13"/>
                  </a:cubicBezTo>
                  <a:cubicBezTo>
                    <a:pt x="22" y="11"/>
                    <a:pt x="25" y="10"/>
                    <a:pt x="28" y="11"/>
                  </a:cubicBezTo>
                  <a:cubicBezTo>
                    <a:pt x="33" y="12"/>
                    <a:pt x="36" y="11"/>
                    <a:pt x="38" y="6"/>
                  </a:cubicBezTo>
                  <a:cubicBezTo>
                    <a:pt x="40" y="1"/>
                    <a:pt x="43" y="0"/>
                    <a:pt x="48" y="4"/>
                  </a:cubicBezTo>
                  <a:cubicBezTo>
                    <a:pt x="51" y="7"/>
                    <a:pt x="54" y="8"/>
                    <a:pt x="58" y="6"/>
                  </a:cubicBezTo>
                  <a:cubicBezTo>
                    <a:pt x="63" y="4"/>
                    <a:pt x="66" y="7"/>
                    <a:pt x="65" y="11"/>
                  </a:cubicBezTo>
                  <a:cubicBezTo>
                    <a:pt x="64" y="16"/>
                    <a:pt x="66" y="18"/>
                    <a:pt x="70" y="21"/>
                  </a:cubicBezTo>
                  <a:cubicBezTo>
                    <a:pt x="76" y="25"/>
                    <a:pt x="82" y="29"/>
                    <a:pt x="90" y="30"/>
                  </a:cubicBezTo>
                  <a:cubicBezTo>
                    <a:pt x="96" y="31"/>
                    <a:pt x="97" y="35"/>
                    <a:pt x="94" y="39"/>
                  </a:cubicBezTo>
                  <a:cubicBezTo>
                    <a:pt x="93" y="40"/>
                    <a:pt x="91" y="41"/>
                    <a:pt x="92" y="42"/>
                  </a:cubicBezTo>
                  <a:cubicBezTo>
                    <a:pt x="96" y="46"/>
                    <a:pt x="98" y="52"/>
                    <a:pt x="105" y="53"/>
                  </a:cubicBezTo>
                  <a:cubicBezTo>
                    <a:pt x="113" y="54"/>
                    <a:pt x="120" y="55"/>
                    <a:pt x="127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4" name="Freeform 52">
              <a:extLst>
                <a:ext uri="{FF2B5EF4-FFF2-40B4-BE49-F238E27FC236}">
                  <a16:creationId xmlns:a16="http://schemas.microsoft.com/office/drawing/2014/main" id="{4BED4250-64A8-4A82-B69F-583717127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588" y="4879975"/>
              <a:ext cx="2174875" cy="1271588"/>
            </a:xfrm>
            <a:custGeom>
              <a:avLst/>
              <a:gdLst>
                <a:gd name="T0" fmla="*/ 402 w 667"/>
                <a:gd name="T1" fmla="*/ 319 h 390"/>
                <a:gd name="T2" fmla="*/ 387 w 667"/>
                <a:gd name="T3" fmla="*/ 321 h 390"/>
                <a:gd name="T4" fmla="*/ 378 w 667"/>
                <a:gd name="T5" fmla="*/ 289 h 390"/>
                <a:gd name="T6" fmla="*/ 367 w 667"/>
                <a:gd name="T7" fmla="*/ 309 h 390"/>
                <a:gd name="T8" fmla="*/ 319 w 667"/>
                <a:gd name="T9" fmla="*/ 333 h 390"/>
                <a:gd name="T10" fmla="*/ 304 w 667"/>
                <a:gd name="T11" fmla="*/ 349 h 390"/>
                <a:gd name="T12" fmla="*/ 251 w 667"/>
                <a:gd name="T13" fmla="*/ 351 h 390"/>
                <a:gd name="T14" fmla="*/ 192 w 667"/>
                <a:gd name="T15" fmla="*/ 352 h 390"/>
                <a:gd name="T16" fmla="*/ 170 w 667"/>
                <a:gd name="T17" fmla="*/ 389 h 390"/>
                <a:gd name="T18" fmla="*/ 132 w 667"/>
                <a:gd name="T19" fmla="*/ 371 h 390"/>
                <a:gd name="T20" fmla="*/ 109 w 667"/>
                <a:gd name="T21" fmla="*/ 370 h 390"/>
                <a:gd name="T22" fmla="*/ 102 w 667"/>
                <a:gd name="T23" fmla="*/ 371 h 390"/>
                <a:gd name="T24" fmla="*/ 73 w 667"/>
                <a:gd name="T25" fmla="*/ 368 h 390"/>
                <a:gd name="T26" fmla="*/ 81 w 667"/>
                <a:gd name="T27" fmla="*/ 357 h 390"/>
                <a:gd name="T28" fmla="*/ 64 w 667"/>
                <a:gd name="T29" fmla="*/ 353 h 390"/>
                <a:gd name="T30" fmla="*/ 56 w 667"/>
                <a:gd name="T31" fmla="*/ 325 h 390"/>
                <a:gd name="T32" fmla="*/ 34 w 667"/>
                <a:gd name="T33" fmla="*/ 324 h 390"/>
                <a:gd name="T34" fmla="*/ 28 w 667"/>
                <a:gd name="T35" fmla="*/ 315 h 390"/>
                <a:gd name="T36" fmla="*/ 45 w 667"/>
                <a:gd name="T37" fmla="*/ 318 h 390"/>
                <a:gd name="T38" fmla="*/ 40 w 667"/>
                <a:gd name="T39" fmla="*/ 305 h 390"/>
                <a:gd name="T40" fmla="*/ 40 w 667"/>
                <a:gd name="T41" fmla="*/ 288 h 390"/>
                <a:gd name="T42" fmla="*/ 29 w 667"/>
                <a:gd name="T43" fmla="*/ 278 h 390"/>
                <a:gd name="T44" fmla="*/ 36 w 667"/>
                <a:gd name="T45" fmla="*/ 263 h 390"/>
                <a:gd name="T46" fmla="*/ 12 w 667"/>
                <a:gd name="T47" fmla="*/ 267 h 390"/>
                <a:gd name="T48" fmla="*/ 5 w 667"/>
                <a:gd name="T49" fmla="*/ 241 h 390"/>
                <a:gd name="T50" fmla="*/ 9 w 667"/>
                <a:gd name="T51" fmla="*/ 226 h 390"/>
                <a:gd name="T52" fmla="*/ 30 w 667"/>
                <a:gd name="T53" fmla="*/ 227 h 390"/>
                <a:gd name="T54" fmla="*/ 55 w 667"/>
                <a:gd name="T55" fmla="*/ 221 h 390"/>
                <a:gd name="T56" fmla="*/ 84 w 667"/>
                <a:gd name="T57" fmla="*/ 211 h 390"/>
                <a:gd name="T58" fmla="*/ 99 w 667"/>
                <a:gd name="T59" fmla="*/ 194 h 390"/>
                <a:gd name="T60" fmla="*/ 120 w 667"/>
                <a:gd name="T61" fmla="*/ 183 h 390"/>
                <a:gd name="T62" fmla="*/ 90 w 667"/>
                <a:gd name="T63" fmla="*/ 180 h 390"/>
                <a:gd name="T64" fmla="*/ 123 w 667"/>
                <a:gd name="T65" fmla="*/ 165 h 390"/>
                <a:gd name="T66" fmla="*/ 167 w 667"/>
                <a:gd name="T67" fmla="*/ 159 h 390"/>
                <a:gd name="T68" fmla="*/ 184 w 667"/>
                <a:gd name="T69" fmla="*/ 133 h 390"/>
                <a:gd name="T70" fmla="*/ 256 w 667"/>
                <a:gd name="T71" fmla="*/ 91 h 390"/>
                <a:gd name="T72" fmla="*/ 286 w 667"/>
                <a:gd name="T73" fmla="*/ 90 h 390"/>
                <a:gd name="T74" fmla="*/ 314 w 667"/>
                <a:gd name="T75" fmla="*/ 89 h 390"/>
                <a:gd name="T76" fmla="*/ 365 w 667"/>
                <a:gd name="T77" fmla="*/ 99 h 390"/>
                <a:gd name="T78" fmla="*/ 393 w 667"/>
                <a:gd name="T79" fmla="*/ 91 h 390"/>
                <a:gd name="T80" fmla="*/ 443 w 667"/>
                <a:gd name="T81" fmla="*/ 68 h 390"/>
                <a:gd name="T82" fmla="*/ 487 w 667"/>
                <a:gd name="T83" fmla="*/ 22 h 390"/>
                <a:gd name="T84" fmla="*/ 517 w 667"/>
                <a:gd name="T85" fmla="*/ 5 h 390"/>
                <a:gd name="T86" fmla="*/ 566 w 667"/>
                <a:gd name="T87" fmla="*/ 30 h 390"/>
                <a:gd name="T88" fmla="*/ 606 w 667"/>
                <a:gd name="T89" fmla="*/ 47 h 390"/>
                <a:gd name="T90" fmla="*/ 607 w 667"/>
                <a:gd name="T91" fmla="*/ 74 h 390"/>
                <a:gd name="T92" fmla="*/ 645 w 667"/>
                <a:gd name="T93" fmla="*/ 135 h 390"/>
                <a:gd name="T94" fmla="*/ 665 w 667"/>
                <a:gd name="T95" fmla="*/ 154 h 390"/>
                <a:gd name="T96" fmla="*/ 638 w 667"/>
                <a:gd name="T97" fmla="*/ 158 h 390"/>
                <a:gd name="T98" fmla="*/ 594 w 667"/>
                <a:gd name="T99" fmla="*/ 186 h 390"/>
                <a:gd name="T100" fmla="*/ 553 w 667"/>
                <a:gd name="T101" fmla="*/ 211 h 390"/>
                <a:gd name="T102" fmla="*/ 477 w 667"/>
                <a:gd name="T103" fmla="*/ 259 h 390"/>
                <a:gd name="T104" fmla="*/ 436 w 667"/>
                <a:gd name="T105" fmla="*/ 276 h 390"/>
                <a:gd name="T106" fmla="*/ 413 w 667"/>
                <a:gd name="T107" fmla="*/ 280 h 390"/>
                <a:gd name="T108" fmla="*/ 409 w 667"/>
                <a:gd name="T109" fmla="*/ 307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67" h="390">
                  <a:moveTo>
                    <a:pt x="409" y="307"/>
                  </a:moveTo>
                  <a:cubicBezTo>
                    <a:pt x="407" y="309"/>
                    <a:pt x="406" y="309"/>
                    <a:pt x="405" y="310"/>
                  </a:cubicBezTo>
                  <a:cubicBezTo>
                    <a:pt x="399" y="311"/>
                    <a:pt x="399" y="314"/>
                    <a:pt x="402" y="319"/>
                  </a:cubicBezTo>
                  <a:cubicBezTo>
                    <a:pt x="404" y="324"/>
                    <a:pt x="401" y="327"/>
                    <a:pt x="398" y="331"/>
                  </a:cubicBezTo>
                  <a:cubicBezTo>
                    <a:pt x="397" y="333"/>
                    <a:pt x="392" y="331"/>
                    <a:pt x="392" y="328"/>
                  </a:cubicBezTo>
                  <a:cubicBezTo>
                    <a:pt x="392" y="325"/>
                    <a:pt x="390" y="323"/>
                    <a:pt x="387" y="321"/>
                  </a:cubicBezTo>
                  <a:cubicBezTo>
                    <a:pt x="384" y="318"/>
                    <a:pt x="384" y="310"/>
                    <a:pt x="387" y="306"/>
                  </a:cubicBezTo>
                  <a:cubicBezTo>
                    <a:pt x="394" y="298"/>
                    <a:pt x="392" y="293"/>
                    <a:pt x="383" y="288"/>
                  </a:cubicBezTo>
                  <a:cubicBezTo>
                    <a:pt x="381" y="287"/>
                    <a:pt x="380" y="287"/>
                    <a:pt x="378" y="289"/>
                  </a:cubicBezTo>
                  <a:cubicBezTo>
                    <a:pt x="376" y="291"/>
                    <a:pt x="374" y="293"/>
                    <a:pt x="371" y="295"/>
                  </a:cubicBezTo>
                  <a:cubicBezTo>
                    <a:pt x="369" y="297"/>
                    <a:pt x="370" y="300"/>
                    <a:pt x="371" y="302"/>
                  </a:cubicBezTo>
                  <a:cubicBezTo>
                    <a:pt x="372" y="306"/>
                    <a:pt x="370" y="307"/>
                    <a:pt x="367" y="309"/>
                  </a:cubicBezTo>
                  <a:cubicBezTo>
                    <a:pt x="360" y="312"/>
                    <a:pt x="356" y="309"/>
                    <a:pt x="351" y="307"/>
                  </a:cubicBezTo>
                  <a:cubicBezTo>
                    <a:pt x="343" y="304"/>
                    <a:pt x="334" y="306"/>
                    <a:pt x="329" y="312"/>
                  </a:cubicBezTo>
                  <a:cubicBezTo>
                    <a:pt x="325" y="318"/>
                    <a:pt x="319" y="324"/>
                    <a:pt x="319" y="333"/>
                  </a:cubicBezTo>
                  <a:cubicBezTo>
                    <a:pt x="319" y="335"/>
                    <a:pt x="318" y="336"/>
                    <a:pt x="317" y="336"/>
                  </a:cubicBezTo>
                  <a:cubicBezTo>
                    <a:pt x="312" y="338"/>
                    <a:pt x="310" y="341"/>
                    <a:pt x="308" y="345"/>
                  </a:cubicBezTo>
                  <a:cubicBezTo>
                    <a:pt x="307" y="347"/>
                    <a:pt x="307" y="349"/>
                    <a:pt x="304" y="349"/>
                  </a:cubicBezTo>
                  <a:cubicBezTo>
                    <a:pt x="296" y="349"/>
                    <a:pt x="291" y="355"/>
                    <a:pt x="285" y="359"/>
                  </a:cubicBezTo>
                  <a:cubicBezTo>
                    <a:pt x="279" y="364"/>
                    <a:pt x="267" y="363"/>
                    <a:pt x="261" y="357"/>
                  </a:cubicBezTo>
                  <a:cubicBezTo>
                    <a:pt x="258" y="354"/>
                    <a:pt x="255" y="352"/>
                    <a:pt x="251" y="351"/>
                  </a:cubicBezTo>
                  <a:cubicBezTo>
                    <a:pt x="244" y="350"/>
                    <a:pt x="237" y="349"/>
                    <a:pt x="230" y="346"/>
                  </a:cubicBezTo>
                  <a:cubicBezTo>
                    <a:pt x="218" y="341"/>
                    <a:pt x="207" y="345"/>
                    <a:pt x="195" y="348"/>
                  </a:cubicBezTo>
                  <a:cubicBezTo>
                    <a:pt x="193" y="349"/>
                    <a:pt x="192" y="350"/>
                    <a:pt x="192" y="352"/>
                  </a:cubicBezTo>
                  <a:cubicBezTo>
                    <a:pt x="192" y="359"/>
                    <a:pt x="190" y="365"/>
                    <a:pt x="192" y="372"/>
                  </a:cubicBezTo>
                  <a:cubicBezTo>
                    <a:pt x="192" y="374"/>
                    <a:pt x="193" y="376"/>
                    <a:pt x="191" y="377"/>
                  </a:cubicBezTo>
                  <a:cubicBezTo>
                    <a:pt x="184" y="381"/>
                    <a:pt x="178" y="387"/>
                    <a:pt x="170" y="389"/>
                  </a:cubicBezTo>
                  <a:cubicBezTo>
                    <a:pt x="161" y="390"/>
                    <a:pt x="149" y="385"/>
                    <a:pt x="146" y="377"/>
                  </a:cubicBezTo>
                  <a:cubicBezTo>
                    <a:pt x="143" y="371"/>
                    <a:pt x="140" y="368"/>
                    <a:pt x="134" y="369"/>
                  </a:cubicBezTo>
                  <a:cubicBezTo>
                    <a:pt x="133" y="370"/>
                    <a:pt x="131" y="369"/>
                    <a:pt x="132" y="371"/>
                  </a:cubicBezTo>
                  <a:cubicBezTo>
                    <a:pt x="132" y="377"/>
                    <a:pt x="128" y="374"/>
                    <a:pt x="126" y="374"/>
                  </a:cubicBezTo>
                  <a:cubicBezTo>
                    <a:pt x="125" y="373"/>
                    <a:pt x="124" y="372"/>
                    <a:pt x="123" y="371"/>
                  </a:cubicBezTo>
                  <a:cubicBezTo>
                    <a:pt x="119" y="368"/>
                    <a:pt x="113" y="367"/>
                    <a:pt x="109" y="370"/>
                  </a:cubicBezTo>
                  <a:cubicBezTo>
                    <a:pt x="107" y="371"/>
                    <a:pt x="108" y="373"/>
                    <a:pt x="108" y="374"/>
                  </a:cubicBezTo>
                  <a:cubicBezTo>
                    <a:pt x="109" y="377"/>
                    <a:pt x="107" y="378"/>
                    <a:pt x="105" y="380"/>
                  </a:cubicBezTo>
                  <a:cubicBezTo>
                    <a:pt x="103" y="377"/>
                    <a:pt x="103" y="374"/>
                    <a:pt x="102" y="371"/>
                  </a:cubicBezTo>
                  <a:cubicBezTo>
                    <a:pt x="101" y="370"/>
                    <a:pt x="102" y="369"/>
                    <a:pt x="103" y="369"/>
                  </a:cubicBezTo>
                  <a:cubicBezTo>
                    <a:pt x="108" y="365"/>
                    <a:pt x="108" y="365"/>
                    <a:pt x="106" y="358"/>
                  </a:cubicBezTo>
                  <a:cubicBezTo>
                    <a:pt x="95" y="362"/>
                    <a:pt x="86" y="371"/>
                    <a:pt x="73" y="368"/>
                  </a:cubicBezTo>
                  <a:cubicBezTo>
                    <a:pt x="73" y="365"/>
                    <a:pt x="76" y="366"/>
                    <a:pt x="78" y="366"/>
                  </a:cubicBezTo>
                  <a:cubicBezTo>
                    <a:pt x="81" y="366"/>
                    <a:pt x="85" y="361"/>
                    <a:pt x="84" y="358"/>
                  </a:cubicBezTo>
                  <a:cubicBezTo>
                    <a:pt x="83" y="355"/>
                    <a:pt x="82" y="356"/>
                    <a:pt x="81" y="357"/>
                  </a:cubicBezTo>
                  <a:cubicBezTo>
                    <a:pt x="78" y="358"/>
                    <a:pt x="76" y="358"/>
                    <a:pt x="74" y="355"/>
                  </a:cubicBezTo>
                  <a:cubicBezTo>
                    <a:pt x="72" y="352"/>
                    <a:pt x="70" y="350"/>
                    <a:pt x="67" y="353"/>
                  </a:cubicBezTo>
                  <a:cubicBezTo>
                    <a:pt x="66" y="354"/>
                    <a:pt x="65" y="354"/>
                    <a:pt x="64" y="353"/>
                  </a:cubicBezTo>
                  <a:cubicBezTo>
                    <a:pt x="63" y="350"/>
                    <a:pt x="62" y="348"/>
                    <a:pt x="64" y="345"/>
                  </a:cubicBezTo>
                  <a:cubicBezTo>
                    <a:pt x="69" y="340"/>
                    <a:pt x="65" y="336"/>
                    <a:pt x="63" y="331"/>
                  </a:cubicBezTo>
                  <a:cubicBezTo>
                    <a:pt x="62" y="328"/>
                    <a:pt x="58" y="327"/>
                    <a:pt x="56" y="325"/>
                  </a:cubicBezTo>
                  <a:cubicBezTo>
                    <a:pt x="53" y="322"/>
                    <a:pt x="51" y="324"/>
                    <a:pt x="48" y="326"/>
                  </a:cubicBezTo>
                  <a:cubicBezTo>
                    <a:pt x="45" y="329"/>
                    <a:pt x="44" y="325"/>
                    <a:pt x="43" y="324"/>
                  </a:cubicBezTo>
                  <a:cubicBezTo>
                    <a:pt x="40" y="320"/>
                    <a:pt x="37" y="319"/>
                    <a:pt x="34" y="324"/>
                  </a:cubicBezTo>
                  <a:cubicBezTo>
                    <a:pt x="32" y="328"/>
                    <a:pt x="30" y="325"/>
                    <a:pt x="27" y="324"/>
                  </a:cubicBezTo>
                  <a:cubicBezTo>
                    <a:pt x="24" y="322"/>
                    <a:pt x="27" y="321"/>
                    <a:pt x="28" y="320"/>
                  </a:cubicBezTo>
                  <a:cubicBezTo>
                    <a:pt x="30" y="318"/>
                    <a:pt x="30" y="317"/>
                    <a:pt x="28" y="315"/>
                  </a:cubicBezTo>
                  <a:cubicBezTo>
                    <a:pt x="26" y="313"/>
                    <a:pt x="24" y="310"/>
                    <a:pt x="23" y="307"/>
                  </a:cubicBezTo>
                  <a:cubicBezTo>
                    <a:pt x="27" y="309"/>
                    <a:pt x="29" y="313"/>
                    <a:pt x="32" y="316"/>
                  </a:cubicBezTo>
                  <a:cubicBezTo>
                    <a:pt x="36" y="320"/>
                    <a:pt x="41" y="318"/>
                    <a:pt x="45" y="318"/>
                  </a:cubicBezTo>
                  <a:cubicBezTo>
                    <a:pt x="48" y="318"/>
                    <a:pt x="47" y="315"/>
                    <a:pt x="48" y="313"/>
                  </a:cubicBezTo>
                  <a:cubicBezTo>
                    <a:pt x="49" y="311"/>
                    <a:pt x="49" y="309"/>
                    <a:pt x="46" y="309"/>
                  </a:cubicBezTo>
                  <a:cubicBezTo>
                    <a:pt x="44" y="308"/>
                    <a:pt x="42" y="307"/>
                    <a:pt x="40" y="305"/>
                  </a:cubicBezTo>
                  <a:cubicBezTo>
                    <a:pt x="39" y="304"/>
                    <a:pt x="37" y="303"/>
                    <a:pt x="41" y="300"/>
                  </a:cubicBezTo>
                  <a:cubicBezTo>
                    <a:pt x="44" y="298"/>
                    <a:pt x="44" y="293"/>
                    <a:pt x="43" y="288"/>
                  </a:cubicBezTo>
                  <a:cubicBezTo>
                    <a:pt x="43" y="286"/>
                    <a:pt x="41" y="287"/>
                    <a:pt x="40" y="288"/>
                  </a:cubicBezTo>
                  <a:cubicBezTo>
                    <a:pt x="37" y="288"/>
                    <a:pt x="35" y="288"/>
                    <a:pt x="36" y="284"/>
                  </a:cubicBezTo>
                  <a:cubicBezTo>
                    <a:pt x="37" y="282"/>
                    <a:pt x="36" y="280"/>
                    <a:pt x="34" y="280"/>
                  </a:cubicBezTo>
                  <a:cubicBezTo>
                    <a:pt x="32" y="279"/>
                    <a:pt x="31" y="279"/>
                    <a:pt x="29" y="278"/>
                  </a:cubicBezTo>
                  <a:cubicBezTo>
                    <a:pt x="27" y="278"/>
                    <a:pt x="25" y="277"/>
                    <a:pt x="25" y="274"/>
                  </a:cubicBezTo>
                  <a:cubicBezTo>
                    <a:pt x="24" y="272"/>
                    <a:pt x="26" y="271"/>
                    <a:pt x="28" y="270"/>
                  </a:cubicBezTo>
                  <a:cubicBezTo>
                    <a:pt x="31" y="269"/>
                    <a:pt x="34" y="266"/>
                    <a:pt x="36" y="263"/>
                  </a:cubicBezTo>
                  <a:cubicBezTo>
                    <a:pt x="37" y="261"/>
                    <a:pt x="39" y="260"/>
                    <a:pt x="37" y="258"/>
                  </a:cubicBezTo>
                  <a:cubicBezTo>
                    <a:pt x="35" y="256"/>
                    <a:pt x="33" y="257"/>
                    <a:pt x="32" y="258"/>
                  </a:cubicBezTo>
                  <a:cubicBezTo>
                    <a:pt x="25" y="261"/>
                    <a:pt x="19" y="264"/>
                    <a:pt x="12" y="267"/>
                  </a:cubicBezTo>
                  <a:cubicBezTo>
                    <a:pt x="10" y="268"/>
                    <a:pt x="8" y="270"/>
                    <a:pt x="6" y="268"/>
                  </a:cubicBezTo>
                  <a:cubicBezTo>
                    <a:pt x="8" y="265"/>
                    <a:pt x="7" y="262"/>
                    <a:pt x="6" y="258"/>
                  </a:cubicBezTo>
                  <a:cubicBezTo>
                    <a:pt x="4" y="253"/>
                    <a:pt x="3" y="247"/>
                    <a:pt x="5" y="241"/>
                  </a:cubicBezTo>
                  <a:cubicBezTo>
                    <a:pt x="5" y="240"/>
                    <a:pt x="5" y="239"/>
                    <a:pt x="4" y="238"/>
                  </a:cubicBezTo>
                  <a:cubicBezTo>
                    <a:pt x="4" y="236"/>
                    <a:pt x="0" y="235"/>
                    <a:pt x="2" y="233"/>
                  </a:cubicBezTo>
                  <a:cubicBezTo>
                    <a:pt x="4" y="231"/>
                    <a:pt x="7" y="229"/>
                    <a:pt x="9" y="226"/>
                  </a:cubicBezTo>
                  <a:cubicBezTo>
                    <a:pt x="10" y="226"/>
                    <a:pt x="11" y="226"/>
                    <a:pt x="11" y="227"/>
                  </a:cubicBezTo>
                  <a:cubicBezTo>
                    <a:pt x="17" y="232"/>
                    <a:pt x="23" y="227"/>
                    <a:pt x="29" y="228"/>
                  </a:cubicBezTo>
                  <a:cubicBezTo>
                    <a:pt x="29" y="228"/>
                    <a:pt x="30" y="227"/>
                    <a:pt x="30" y="227"/>
                  </a:cubicBezTo>
                  <a:cubicBezTo>
                    <a:pt x="31" y="218"/>
                    <a:pt x="35" y="223"/>
                    <a:pt x="39" y="225"/>
                  </a:cubicBezTo>
                  <a:cubicBezTo>
                    <a:pt x="44" y="227"/>
                    <a:pt x="49" y="224"/>
                    <a:pt x="54" y="223"/>
                  </a:cubicBezTo>
                  <a:cubicBezTo>
                    <a:pt x="54" y="223"/>
                    <a:pt x="55" y="222"/>
                    <a:pt x="55" y="221"/>
                  </a:cubicBezTo>
                  <a:cubicBezTo>
                    <a:pt x="53" y="215"/>
                    <a:pt x="58" y="215"/>
                    <a:pt x="62" y="216"/>
                  </a:cubicBezTo>
                  <a:cubicBezTo>
                    <a:pt x="69" y="216"/>
                    <a:pt x="75" y="216"/>
                    <a:pt x="80" y="212"/>
                  </a:cubicBezTo>
                  <a:cubicBezTo>
                    <a:pt x="81" y="211"/>
                    <a:pt x="83" y="211"/>
                    <a:pt x="84" y="211"/>
                  </a:cubicBezTo>
                  <a:cubicBezTo>
                    <a:pt x="93" y="215"/>
                    <a:pt x="96" y="208"/>
                    <a:pt x="102" y="203"/>
                  </a:cubicBezTo>
                  <a:cubicBezTo>
                    <a:pt x="96" y="203"/>
                    <a:pt x="92" y="203"/>
                    <a:pt x="87" y="203"/>
                  </a:cubicBezTo>
                  <a:cubicBezTo>
                    <a:pt x="91" y="198"/>
                    <a:pt x="94" y="195"/>
                    <a:pt x="99" y="194"/>
                  </a:cubicBezTo>
                  <a:cubicBezTo>
                    <a:pt x="104" y="192"/>
                    <a:pt x="108" y="191"/>
                    <a:pt x="113" y="190"/>
                  </a:cubicBezTo>
                  <a:cubicBezTo>
                    <a:pt x="115" y="189"/>
                    <a:pt x="117" y="189"/>
                    <a:pt x="118" y="187"/>
                  </a:cubicBezTo>
                  <a:cubicBezTo>
                    <a:pt x="119" y="185"/>
                    <a:pt x="121" y="185"/>
                    <a:pt x="120" y="183"/>
                  </a:cubicBezTo>
                  <a:cubicBezTo>
                    <a:pt x="119" y="180"/>
                    <a:pt x="117" y="181"/>
                    <a:pt x="115" y="181"/>
                  </a:cubicBezTo>
                  <a:cubicBezTo>
                    <a:pt x="111" y="182"/>
                    <a:pt x="107" y="182"/>
                    <a:pt x="103" y="183"/>
                  </a:cubicBezTo>
                  <a:cubicBezTo>
                    <a:pt x="98" y="185"/>
                    <a:pt x="94" y="182"/>
                    <a:pt x="90" y="180"/>
                  </a:cubicBezTo>
                  <a:cubicBezTo>
                    <a:pt x="87" y="179"/>
                    <a:pt x="90" y="177"/>
                    <a:pt x="89" y="175"/>
                  </a:cubicBezTo>
                  <a:cubicBezTo>
                    <a:pt x="89" y="173"/>
                    <a:pt x="90" y="172"/>
                    <a:pt x="92" y="171"/>
                  </a:cubicBezTo>
                  <a:cubicBezTo>
                    <a:pt x="103" y="171"/>
                    <a:pt x="113" y="168"/>
                    <a:pt x="123" y="165"/>
                  </a:cubicBezTo>
                  <a:cubicBezTo>
                    <a:pt x="125" y="165"/>
                    <a:pt x="128" y="165"/>
                    <a:pt x="130" y="165"/>
                  </a:cubicBezTo>
                  <a:cubicBezTo>
                    <a:pt x="142" y="167"/>
                    <a:pt x="153" y="164"/>
                    <a:pt x="164" y="164"/>
                  </a:cubicBezTo>
                  <a:cubicBezTo>
                    <a:pt x="167" y="164"/>
                    <a:pt x="167" y="161"/>
                    <a:pt x="167" y="159"/>
                  </a:cubicBezTo>
                  <a:cubicBezTo>
                    <a:pt x="166" y="154"/>
                    <a:pt x="168" y="149"/>
                    <a:pt x="174" y="147"/>
                  </a:cubicBezTo>
                  <a:cubicBezTo>
                    <a:pt x="177" y="146"/>
                    <a:pt x="177" y="143"/>
                    <a:pt x="178" y="140"/>
                  </a:cubicBezTo>
                  <a:cubicBezTo>
                    <a:pt x="179" y="136"/>
                    <a:pt x="181" y="134"/>
                    <a:pt x="184" y="133"/>
                  </a:cubicBezTo>
                  <a:cubicBezTo>
                    <a:pt x="189" y="132"/>
                    <a:pt x="192" y="129"/>
                    <a:pt x="194" y="124"/>
                  </a:cubicBezTo>
                  <a:cubicBezTo>
                    <a:pt x="196" y="119"/>
                    <a:pt x="201" y="115"/>
                    <a:pt x="205" y="112"/>
                  </a:cubicBezTo>
                  <a:cubicBezTo>
                    <a:pt x="220" y="99"/>
                    <a:pt x="238" y="96"/>
                    <a:pt x="256" y="91"/>
                  </a:cubicBezTo>
                  <a:cubicBezTo>
                    <a:pt x="262" y="89"/>
                    <a:pt x="268" y="87"/>
                    <a:pt x="272" y="82"/>
                  </a:cubicBezTo>
                  <a:cubicBezTo>
                    <a:pt x="275" y="78"/>
                    <a:pt x="277" y="77"/>
                    <a:pt x="279" y="82"/>
                  </a:cubicBezTo>
                  <a:cubicBezTo>
                    <a:pt x="280" y="87"/>
                    <a:pt x="283" y="89"/>
                    <a:pt x="286" y="90"/>
                  </a:cubicBezTo>
                  <a:cubicBezTo>
                    <a:pt x="293" y="91"/>
                    <a:pt x="301" y="93"/>
                    <a:pt x="308" y="89"/>
                  </a:cubicBezTo>
                  <a:cubicBezTo>
                    <a:pt x="310" y="87"/>
                    <a:pt x="312" y="87"/>
                    <a:pt x="313" y="89"/>
                  </a:cubicBezTo>
                  <a:cubicBezTo>
                    <a:pt x="313" y="89"/>
                    <a:pt x="314" y="89"/>
                    <a:pt x="314" y="89"/>
                  </a:cubicBezTo>
                  <a:cubicBezTo>
                    <a:pt x="320" y="99"/>
                    <a:pt x="329" y="101"/>
                    <a:pt x="340" y="96"/>
                  </a:cubicBezTo>
                  <a:cubicBezTo>
                    <a:pt x="346" y="94"/>
                    <a:pt x="352" y="97"/>
                    <a:pt x="358" y="98"/>
                  </a:cubicBezTo>
                  <a:cubicBezTo>
                    <a:pt x="360" y="98"/>
                    <a:pt x="362" y="98"/>
                    <a:pt x="365" y="99"/>
                  </a:cubicBezTo>
                  <a:cubicBezTo>
                    <a:pt x="368" y="100"/>
                    <a:pt x="369" y="99"/>
                    <a:pt x="370" y="96"/>
                  </a:cubicBezTo>
                  <a:cubicBezTo>
                    <a:pt x="372" y="92"/>
                    <a:pt x="375" y="92"/>
                    <a:pt x="378" y="93"/>
                  </a:cubicBezTo>
                  <a:cubicBezTo>
                    <a:pt x="384" y="96"/>
                    <a:pt x="388" y="94"/>
                    <a:pt x="393" y="91"/>
                  </a:cubicBezTo>
                  <a:cubicBezTo>
                    <a:pt x="402" y="84"/>
                    <a:pt x="412" y="77"/>
                    <a:pt x="422" y="71"/>
                  </a:cubicBezTo>
                  <a:cubicBezTo>
                    <a:pt x="424" y="69"/>
                    <a:pt x="427" y="69"/>
                    <a:pt x="430" y="68"/>
                  </a:cubicBezTo>
                  <a:cubicBezTo>
                    <a:pt x="434" y="68"/>
                    <a:pt x="439" y="69"/>
                    <a:pt x="443" y="68"/>
                  </a:cubicBezTo>
                  <a:cubicBezTo>
                    <a:pt x="453" y="65"/>
                    <a:pt x="460" y="60"/>
                    <a:pt x="465" y="51"/>
                  </a:cubicBezTo>
                  <a:cubicBezTo>
                    <a:pt x="469" y="42"/>
                    <a:pt x="475" y="34"/>
                    <a:pt x="480" y="26"/>
                  </a:cubicBezTo>
                  <a:cubicBezTo>
                    <a:pt x="482" y="23"/>
                    <a:pt x="484" y="22"/>
                    <a:pt x="487" y="22"/>
                  </a:cubicBezTo>
                  <a:cubicBezTo>
                    <a:pt x="489" y="22"/>
                    <a:pt x="492" y="23"/>
                    <a:pt x="493" y="20"/>
                  </a:cubicBezTo>
                  <a:cubicBezTo>
                    <a:pt x="496" y="15"/>
                    <a:pt x="502" y="14"/>
                    <a:pt x="507" y="13"/>
                  </a:cubicBezTo>
                  <a:cubicBezTo>
                    <a:pt x="512" y="12"/>
                    <a:pt x="516" y="11"/>
                    <a:pt x="517" y="5"/>
                  </a:cubicBezTo>
                  <a:cubicBezTo>
                    <a:pt x="517" y="1"/>
                    <a:pt x="520" y="0"/>
                    <a:pt x="522" y="2"/>
                  </a:cubicBezTo>
                  <a:cubicBezTo>
                    <a:pt x="531" y="9"/>
                    <a:pt x="542" y="12"/>
                    <a:pt x="552" y="16"/>
                  </a:cubicBezTo>
                  <a:cubicBezTo>
                    <a:pt x="559" y="18"/>
                    <a:pt x="563" y="23"/>
                    <a:pt x="566" y="30"/>
                  </a:cubicBezTo>
                  <a:cubicBezTo>
                    <a:pt x="569" y="39"/>
                    <a:pt x="578" y="44"/>
                    <a:pt x="587" y="42"/>
                  </a:cubicBezTo>
                  <a:cubicBezTo>
                    <a:pt x="592" y="42"/>
                    <a:pt x="597" y="42"/>
                    <a:pt x="601" y="46"/>
                  </a:cubicBezTo>
                  <a:cubicBezTo>
                    <a:pt x="602" y="47"/>
                    <a:pt x="604" y="48"/>
                    <a:pt x="606" y="47"/>
                  </a:cubicBezTo>
                  <a:cubicBezTo>
                    <a:pt x="611" y="47"/>
                    <a:pt x="612" y="49"/>
                    <a:pt x="612" y="53"/>
                  </a:cubicBezTo>
                  <a:cubicBezTo>
                    <a:pt x="612" y="59"/>
                    <a:pt x="610" y="64"/>
                    <a:pt x="607" y="68"/>
                  </a:cubicBezTo>
                  <a:cubicBezTo>
                    <a:pt x="605" y="70"/>
                    <a:pt x="604" y="72"/>
                    <a:pt x="607" y="74"/>
                  </a:cubicBezTo>
                  <a:cubicBezTo>
                    <a:pt x="620" y="84"/>
                    <a:pt x="624" y="100"/>
                    <a:pt x="630" y="114"/>
                  </a:cubicBezTo>
                  <a:cubicBezTo>
                    <a:pt x="633" y="119"/>
                    <a:pt x="635" y="124"/>
                    <a:pt x="637" y="129"/>
                  </a:cubicBezTo>
                  <a:cubicBezTo>
                    <a:pt x="638" y="134"/>
                    <a:pt x="641" y="135"/>
                    <a:pt x="645" y="135"/>
                  </a:cubicBezTo>
                  <a:cubicBezTo>
                    <a:pt x="653" y="134"/>
                    <a:pt x="659" y="137"/>
                    <a:pt x="663" y="143"/>
                  </a:cubicBezTo>
                  <a:cubicBezTo>
                    <a:pt x="664" y="144"/>
                    <a:pt x="664" y="144"/>
                    <a:pt x="664" y="144"/>
                  </a:cubicBezTo>
                  <a:cubicBezTo>
                    <a:pt x="666" y="147"/>
                    <a:pt x="667" y="152"/>
                    <a:pt x="665" y="154"/>
                  </a:cubicBezTo>
                  <a:cubicBezTo>
                    <a:pt x="662" y="157"/>
                    <a:pt x="658" y="159"/>
                    <a:pt x="653" y="156"/>
                  </a:cubicBezTo>
                  <a:cubicBezTo>
                    <a:pt x="649" y="153"/>
                    <a:pt x="645" y="154"/>
                    <a:pt x="641" y="156"/>
                  </a:cubicBezTo>
                  <a:cubicBezTo>
                    <a:pt x="640" y="157"/>
                    <a:pt x="639" y="157"/>
                    <a:pt x="638" y="158"/>
                  </a:cubicBezTo>
                  <a:cubicBezTo>
                    <a:pt x="629" y="164"/>
                    <a:pt x="620" y="169"/>
                    <a:pt x="608" y="168"/>
                  </a:cubicBezTo>
                  <a:cubicBezTo>
                    <a:pt x="605" y="168"/>
                    <a:pt x="603" y="169"/>
                    <a:pt x="601" y="173"/>
                  </a:cubicBezTo>
                  <a:cubicBezTo>
                    <a:pt x="599" y="177"/>
                    <a:pt x="596" y="181"/>
                    <a:pt x="594" y="186"/>
                  </a:cubicBezTo>
                  <a:cubicBezTo>
                    <a:pt x="592" y="189"/>
                    <a:pt x="591" y="190"/>
                    <a:pt x="587" y="187"/>
                  </a:cubicBezTo>
                  <a:cubicBezTo>
                    <a:pt x="581" y="182"/>
                    <a:pt x="580" y="182"/>
                    <a:pt x="577" y="190"/>
                  </a:cubicBezTo>
                  <a:cubicBezTo>
                    <a:pt x="573" y="202"/>
                    <a:pt x="561" y="204"/>
                    <a:pt x="553" y="211"/>
                  </a:cubicBezTo>
                  <a:cubicBezTo>
                    <a:pt x="552" y="211"/>
                    <a:pt x="552" y="211"/>
                    <a:pt x="551" y="211"/>
                  </a:cubicBezTo>
                  <a:cubicBezTo>
                    <a:pt x="538" y="210"/>
                    <a:pt x="530" y="219"/>
                    <a:pt x="524" y="228"/>
                  </a:cubicBezTo>
                  <a:cubicBezTo>
                    <a:pt x="512" y="244"/>
                    <a:pt x="498" y="256"/>
                    <a:pt x="477" y="259"/>
                  </a:cubicBezTo>
                  <a:cubicBezTo>
                    <a:pt x="474" y="259"/>
                    <a:pt x="471" y="257"/>
                    <a:pt x="468" y="256"/>
                  </a:cubicBezTo>
                  <a:cubicBezTo>
                    <a:pt x="465" y="255"/>
                    <a:pt x="463" y="255"/>
                    <a:pt x="461" y="256"/>
                  </a:cubicBezTo>
                  <a:cubicBezTo>
                    <a:pt x="450" y="260"/>
                    <a:pt x="443" y="268"/>
                    <a:pt x="436" y="276"/>
                  </a:cubicBezTo>
                  <a:cubicBezTo>
                    <a:pt x="433" y="278"/>
                    <a:pt x="431" y="280"/>
                    <a:pt x="428" y="280"/>
                  </a:cubicBezTo>
                  <a:cubicBezTo>
                    <a:pt x="427" y="280"/>
                    <a:pt x="426" y="280"/>
                    <a:pt x="425" y="280"/>
                  </a:cubicBezTo>
                  <a:cubicBezTo>
                    <a:pt x="421" y="283"/>
                    <a:pt x="418" y="285"/>
                    <a:pt x="413" y="280"/>
                  </a:cubicBezTo>
                  <a:cubicBezTo>
                    <a:pt x="411" y="277"/>
                    <a:pt x="400" y="285"/>
                    <a:pt x="401" y="289"/>
                  </a:cubicBezTo>
                  <a:cubicBezTo>
                    <a:pt x="401" y="290"/>
                    <a:pt x="401" y="292"/>
                    <a:pt x="401" y="293"/>
                  </a:cubicBezTo>
                  <a:cubicBezTo>
                    <a:pt x="400" y="299"/>
                    <a:pt x="400" y="305"/>
                    <a:pt x="409" y="3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5" name="Freeform 53">
              <a:extLst>
                <a:ext uri="{FF2B5EF4-FFF2-40B4-BE49-F238E27FC236}">
                  <a16:creationId xmlns:a16="http://schemas.microsoft.com/office/drawing/2014/main" id="{6B96FBD2-5801-4127-862F-A5F0DFD14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6300" y="4446588"/>
              <a:ext cx="1039813" cy="781050"/>
            </a:xfrm>
            <a:custGeom>
              <a:avLst/>
              <a:gdLst>
                <a:gd name="T0" fmla="*/ 7 w 319"/>
                <a:gd name="T1" fmla="*/ 145 h 240"/>
                <a:gd name="T2" fmla="*/ 20 w 319"/>
                <a:gd name="T3" fmla="*/ 136 h 240"/>
                <a:gd name="T4" fmla="*/ 49 w 319"/>
                <a:gd name="T5" fmla="*/ 62 h 240"/>
                <a:gd name="T6" fmla="*/ 68 w 319"/>
                <a:gd name="T7" fmla="*/ 42 h 240"/>
                <a:gd name="T8" fmla="*/ 106 w 319"/>
                <a:gd name="T9" fmla="*/ 36 h 240"/>
                <a:gd name="T10" fmla="*/ 130 w 319"/>
                <a:gd name="T11" fmla="*/ 37 h 240"/>
                <a:gd name="T12" fmla="*/ 165 w 319"/>
                <a:gd name="T13" fmla="*/ 21 h 240"/>
                <a:gd name="T14" fmla="*/ 188 w 319"/>
                <a:gd name="T15" fmla="*/ 3 h 240"/>
                <a:gd name="T16" fmla="*/ 209 w 319"/>
                <a:gd name="T17" fmla="*/ 31 h 240"/>
                <a:gd name="T18" fmla="*/ 243 w 319"/>
                <a:gd name="T19" fmla="*/ 55 h 240"/>
                <a:gd name="T20" fmla="*/ 251 w 319"/>
                <a:gd name="T21" fmla="*/ 89 h 240"/>
                <a:gd name="T22" fmla="*/ 259 w 319"/>
                <a:gd name="T23" fmla="*/ 120 h 240"/>
                <a:gd name="T24" fmla="*/ 282 w 319"/>
                <a:gd name="T25" fmla="*/ 128 h 240"/>
                <a:gd name="T26" fmla="*/ 297 w 319"/>
                <a:gd name="T27" fmla="*/ 121 h 240"/>
                <a:gd name="T28" fmla="*/ 316 w 319"/>
                <a:gd name="T29" fmla="*/ 118 h 240"/>
                <a:gd name="T30" fmla="*/ 304 w 319"/>
                <a:gd name="T31" fmla="*/ 140 h 240"/>
                <a:gd name="T32" fmla="*/ 289 w 319"/>
                <a:gd name="T33" fmla="*/ 142 h 240"/>
                <a:gd name="T34" fmla="*/ 292 w 319"/>
                <a:gd name="T35" fmla="*/ 156 h 240"/>
                <a:gd name="T36" fmla="*/ 293 w 319"/>
                <a:gd name="T37" fmla="*/ 168 h 240"/>
                <a:gd name="T38" fmla="*/ 297 w 319"/>
                <a:gd name="T39" fmla="*/ 185 h 240"/>
                <a:gd name="T40" fmla="*/ 279 w 319"/>
                <a:gd name="T41" fmla="*/ 194 h 240"/>
                <a:gd name="T42" fmla="*/ 247 w 319"/>
                <a:gd name="T43" fmla="*/ 189 h 240"/>
                <a:gd name="T44" fmla="*/ 217 w 319"/>
                <a:gd name="T45" fmla="*/ 204 h 240"/>
                <a:gd name="T46" fmla="*/ 191 w 319"/>
                <a:gd name="T47" fmla="*/ 227 h 240"/>
                <a:gd name="T48" fmla="*/ 155 w 319"/>
                <a:gd name="T49" fmla="*/ 230 h 240"/>
                <a:gd name="T50" fmla="*/ 108 w 319"/>
                <a:gd name="T51" fmla="*/ 238 h 240"/>
                <a:gd name="T52" fmla="*/ 104 w 319"/>
                <a:gd name="T53" fmla="*/ 232 h 240"/>
                <a:gd name="T54" fmla="*/ 96 w 319"/>
                <a:gd name="T55" fmla="*/ 221 h 240"/>
                <a:gd name="T56" fmla="*/ 92 w 319"/>
                <a:gd name="T57" fmla="*/ 208 h 240"/>
                <a:gd name="T58" fmla="*/ 70 w 319"/>
                <a:gd name="T59" fmla="*/ 209 h 240"/>
                <a:gd name="T60" fmla="*/ 46 w 319"/>
                <a:gd name="T61" fmla="*/ 200 h 240"/>
                <a:gd name="T62" fmla="*/ 32 w 319"/>
                <a:gd name="T63" fmla="*/ 177 h 240"/>
                <a:gd name="T64" fmla="*/ 9 w 319"/>
                <a:gd name="T65" fmla="*/ 151 h 240"/>
                <a:gd name="T66" fmla="*/ 0 w 319"/>
                <a:gd name="T67" fmla="*/ 14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9" h="240">
                  <a:moveTo>
                    <a:pt x="0" y="145"/>
                  </a:moveTo>
                  <a:cubicBezTo>
                    <a:pt x="3" y="145"/>
                    <a:pt x="5" y="145"/>
                    <a:pt x="7" y="145"/>
                  </a:cubicBezTo>
                  <a:cubicBezTo>
                    <a:pt x="10" y="145"/>
                    <a:pt x="12" y="144"/>
                    <a:pt x="13" y="141"/>
                  </a:cubicBezTo>
                  <a:cubicBezTo>
                    <a:pt x="14" y="137"/>
                    <a:pt x="16" y="136"/>
                    <a:pt x="20" y="136"/>
                  </a:cubicBezTo>
                  <a:cubicBezTo>
                    <a:pt x="24" y="137"/>
                    <a:pt x="26" y="134"/>
                    <a:pt x="27" y="131"/>
                  </a:cubicBezTo>
                  <a:cubicBezTo>
                    <a:pt x="33" y="107"/>
                    <a:pt x="39" y="84"/>
                    <a:pt x="49" y="62"/>
                  </a:cubicBezTo>
                  <a:cubicBezTo>
                    <a:pt x="50" y="59"/>
                    <a:pt x="50" y="55"/>
                    <a:pt x="55" y="55"/>
                  </a:cubicBezTo>
                  <a:cubicBezTo>
                    <a:pt x="62" y="55"/>
                    <a:pt x="67" y="50"/>
                    <a:pt x="68" y="42"/>
                  </a:cubicBezTo>
                  <a:cubicBezTo>
                    <a:pt x="68" y="36"/>
                    <a:pt x="75" y="31"/>
                    <a:pt x="82" y="32"/>
                  </a:cubicBezTo>
                  <a:cubicBezTo>
                    <a:pt x="90" y="33"/>
                    <a:pt x="98" y="34"/>
                    <a:pt x="106" y="36"/>
                  </a:cubicBezTo>
                  <a:cubicBezTo>
                    <a:pt x="110" y="36"/>
                    <a:pt x="113" y="36"/>
                    <a:pt x="117" y="34"/>
                  </a:cubicBezTo>
                  <a:cubicBezTo>
                    <a:pt x="122" y="32"/>
                    <a:pt x="126" y="34"/>
                    <a:pt x="130" y="37"/>
                  </a:cubicBezTo>
                  <a:cubicBezTo>
                    <a:pt x="139" y="44"/>
                    <a:pt x="137" y="44"/>
                    <a:pt x="142" y="35"/>
                  </a:cubicBezTo>
                  <a:cubicBezTo>
                    <a:pt x="148" y="26"/>
                    <a:pt x="155" y="22"/>
                    <a:pt x="165" y="21"/>
                  </a:cubicBezTo>
                  <a:cubicBezTo>
                    <a:pt x="171" y="21"/>
                    <a:pt x="174" y="17"/>
                    <a:pt x="174" y="11"/>
                  </a:cubicBezTo>
                  <a:cubicBezTo>
                    <a:pt x="174" y="4"/>
                    <a:pt x="181" y="0"/>
                    <a:pt x="188" y="3"/>
                  </a:cubicBezTo>
                  <a:cubicBezTo>
                    <a:pt x="196" y="7"/>
                    <a:pt x="201" y="11"/>
                    <a:pt x="202" y="21"/>
                  </a:cubicBezTo>
                  <a:cubicBezTo>
                    <a:pt x="202" y="25"/>
                    <a:pt x="205" y="29"/>
                    <a:pt x="209" y="31"/>
                  </a:cubicBezTo>
                  <a:cubicBezTo>
                    <a:pt x="219" y="38"/>
                    <a:pt x="228" y="46"/>
                    <a:pt x="239" y="51"/>
                  </a:cubicBezTo>
                  <a:cubicBezTo>
                    <a:pt x="241" y="52"/>
                    <a:pt x="243" y="53"/>
                    <a:pt x="243" y="55"/>
                  </a:cubicBezTo>
                  <a:cubicBezTo>
                    <a:pt x="245" y="58"/>
                    <a:pt x="246" y="61"/>
                    <a:pt x="248" y="63"/>
                  </a:cubicBezTo>
                  <a:cubicBezTo>
                    <a:pt x="253" y="71"/>
                    <a:pt x="255" y="80"/>
                    <a:pt x="251" y="89"/>
                  </a:cubicBezTo>
                  <a:cubicBezTo>
                    <a:pt x="249" y="93"/>
                    <a:pt x="250" y="96"/>
                    <a:pt x="251" y="99"/>
                  </a:cubicBezTo>
                  <a:cubicBezTo>
                    <a:pt x="254" y="106"/>
                    <a:pt x="259" y="112"/>
                    <a:pt x="259" y="120"/>
                  </a:cubicBezTo>
                  <a:cubicBezTo>
                    <a:pt x="260" y="122"/>
                    <a:pt x="262" y="122"/>
                    <a:pt x="264" y="123"/>
                  </a:cubicBezTo>
                  <a:cubicBezTo>
                    <a:pt x="270" y="124"/>
                    <a:pt x="276" y="126"/>
                    <a:pt x="282" y="128"/>
                  </a:cubicBezTo>
                  <a:cubicBezTo>
                    <a:pt x="286" y="130"/>
                    <a:pt x="289" y="130"/>
                    <a:pt x="292" y="126"/>
                  </a:cubicBezTo>
                  <a:cubicBezTo>
                    <a:pt x="293" y="124"/>
                    <a:pt x="296" y="123"/>
                    <a:pt x="297" y="121"/>
                  </a:cubicBezTo>
                  <a:cubicBezTo>
                    <a:pt x="301" y="114"/>
                    <a:pt x="308" y="116"/>
                    <a:pt x="314" y="117"/>
                  </a:cubicBezTo>
                  <a:cubicBezTo>
                    <a:pt x="315" y="117"/>
                    <a:pt x="316" y="118"/>
                    <a:pt x="316" y="118"/>
                  </a:cubicBezTo>
                  <a:cubicBezTo>
                    <a:pt x="319" y="123"/>
                    <a:pt x="315" y="137"/>
                    <a:pt x="311" y="141"/>
                  </a:cubicBezTo>
                  <a:cubicBezTo>
                    <a:pt x="308" y="143"/>
                    <a:pt x="307" y="143"/>
                    <a:pt x="304" y="140"/>
                  </a:cubicBezTo>
                  <a:cubicBezTo>
                    <a:pt x="301" y="135"/>
                    <a:pt x="293" y="135"/>
                    <a:pt x="289" y="139"/>
                  </a:cubicBezTo>
                  <a:cubicBezTo>
                    <a:pt x="288" y="141"/>
                    <a:pt x="288" y="141"/>
                    <a:pt x="289" y="142"/>
                  </a:cubicBezTo>
                  <a:cubicBezTo>
                    <a:pt x="290" y="143"/>
                    <a:pt x="291" y="145"/>
                    <a:pt x="293" y="146"/>
                  </a:cubicBezTo>
                  <a:cubicBezTo>
                    <a:pt x="297" y="149"/>
                    <a:pt x="299" y="152"/>
                    <a:pt x="292" y="156"/>
                  </a:cubicBezTo>
                  <a:cubicBezTo>
                    <a:pt x="289" y="157"/>
                    <a:pt x="290" y="159"/>
                    <a:pt x="293" y="160"/>
                  </a:cubicBezTo>
                  <a:cubicBezTo>
                    <a:pt x="296" y="163"/>
                    <a:pt x="297" y="165"/>
                    <a:pt x="293" y="168"/>
                  </a:cubicBezTo>
                  <a:cubicBezTo>
                    <a:pt x="289" y="172"/>
                    <a:pt x="288" y="176"/>
                    <a:pt x="293" y="181"/>
                  </a:cubicBezTo>
                  <a:cubicBezTo>
                    <a:pt x="294" y="182"/>
                    <a:pt x="296" y="184"/>
                    <a:pt x="297" y="185"/>
                  </a:cubicBezTo>
                  <a:cubicBezTo>
                    <a:pt x="301" y="191"/>
                    <a:pt x="299" y="196"/>
                    <a:pt x="292" y="198"/>
                  </a:cubicBezTo>
                  <a:cubicBezTo>
                    <a:pt x="287" y="199"/>
                    <a:pt x="282" y="200"/>
                    <a:pt x="279" y="194"/>
                  </a:cubicBezTo>
                  <a:cubicBezTo>
                    <a:pt x="278" y="192"/>
                    <a:pt x="275" y="192"/>
                    <a:pt x="273" y="191"/>
                  </a:cubicBezTo>
                  <a:cubicBezTo>
                    <a:pt x="264" y="191"/>
                    <a:pt x="256" y="190"/>
                    <a:pt x="247" y="189"/>
                  </a:cubicBezTo>
                  <a:cubicBezTo>
                    <a:pt x="245" y="189"/>
                    <a:pt x="243" y="189"/>
                    <a:pt x="242" y="190"/>
                  </a:cubicBezTo>
                  <a:cubicBezTo>
                    <a:pt x="234" y="195"/>
                    <a:pt x="225" y="199"/>
                    <a:pt x="217" y="204"/>
                  </a:cubicBezTo>
                  <a:cubicBezTo>
                    <a:pt x="211" y="207"/>
                    <a:pt x="209" y="214"/>
                    <a:pt x="205" y="219"/>
                  </a:cubicBezTo>
                  <a:cubicBezTo>
                    <a:pt x="202" y="225"/>
                    <a:pt x="198" y="227"/>
                    <a:pt x="191" y="227"/>
                  </a:cubicBezTo>
                  <a:cubicBezTo>
                    <a:pt x="180" y="227"/>
                    <a:pt x="169" y="228"/>
                    <a:pt x="158" y="229"/>
                  </a:cubicBezTo>
                  <a:cubicBezTo>
                    <a:pt x="157" y="229"/>
                    <a:pt x="155" y="229"/>
                    <a:pt x="155" y="230"/>
                  </a:cubicBezTo>
                  <a:cubicBezTo>
                    <a:pt x="151" y="236"/>
                    <a:pt x="145" y="235"/>
                    <a:pt x="139" y="234"/>
                  </a:cubicBezTo>
                  <a:cubicBezTo>
                    <a:pt x="128" y="234"/>
                    <a:pt x="118" y="232"/>
                    <a:pt x="108" y="238"/>
                  </a:cubicBezTo>
                  <a:cubicBezTo>
                    <a:pt x="106" y="238"/>
                    <a:pt x="104" y="240"/>
                    <a:pt x="103" y="237"/>
                  </a:cubicBezTo>
                  <a:cubicBezTo>
                    <a:pt x="101" y="235"/>
                    <a:pt x="103" y="234"/>
                    <a:pt x="104" y="232"/>
                  </a:cubicBezTo>
                  <a:cubicBezTo>
                    <a:pt x="106" y="231"/>
                    <a:pt x="108" y="229"/>
                    <a:pt x="110" y="227"/>
                  </a:cubicBezTo>
                  <a:cubicBezTo>
                    <a:pt x="105" y="224"/>
                    <a:pt x="100" y="223"/>
                    <a:pt x="96" y="221"/>
                  </a:cubicBezTo>
                  <a:cubicBezTo>
                    <a:pt x="94" y="221"/>
                    <a:pt x="92" y="220"/>
                    <a:pt x="91" y="219"/>
                  </a:cubicBezTo>
                  <a:cubicBezTo>
                    <a:pt x="86" y="216"/>
                    <a:pt x="87" y="211"/>
                    <a:pt x="92" y="208"/>
                  </a:cubicBezTo>
                  <a:cubicBezTo>
                    <a:pt x="93" y="208"/>
                    <a:pt x="94" y="207"/>
                    <a:pt x="95" y="206"/>
                  </a:cubicBezTo>
                  <a:cubicBezTo>
                    <a:pt x="85" y="198"/>
                    <a:pt x="72" y="194"/>
                    <a:pt x="70" y="209"/>
                  </a:cubicBezTo>
                  <a:cubicBezTo>
                    <a:pt x="65" y="207"/>
                    <a:pt x="61" y="204"/>
                    <a:pt x="57" y="202"/>
                  </a:cubicBezTo>
                  <a:cubicBezTo>
                    <a:pt x="53" y="200"/>
                    <a:pt x="50" y="197"/>
                    <a:pt x="46" y="200"/>
                  </a:cubicBezTo>
                  <a:cubicBezTo>
                    <a:pt x="47" y="190"/>
                    <a:pt x="47" y="180"/>
                    <a:pt x="35" y="178"/>
                  </a:cubicBezTo>
                  <a:cubicBezTo>
                    <a:pt x="34" y="178"/>
                    <a:pt x="33" y="177"/>
                    <a:pt x="32" y="177"/>
                  </a:cubicBezTo>
                  <a:cubicBezTo>
                    <a:pt x="26" y="177"/>
                    <a:pt x="22" y="173"/>
                    <a:pt x="21" y="167"/>
                  </a:cubicBezTo>
                  <a:cubicBezTo>
                    <a:pt x="20" y="159"/>
                    <a:pt x="15" y="155"/>
                    <a:pt x="9" y="151"/>
                  </a:cubicBezTo>
                  <a:cubicBezTo>
                    <a:pt x="6" y="150"/>
                    <a:pt x="3" y="148"/>
                    <a:pt x="0" y="146"/>
                  </a:cubicBezTo>
                  <a:cubicBezTo>
                    <a:pt x="0" y="145"/>
                    <a:pt x="0" y="145"/>
                    <a:pt x="0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6" name="Freeform 54">
              <a:extLst>
                <a:ext uri="{FF2B5EF4-FFF2-40B4-BE49-F238E27FC236}">
                  <a16:creationId xmlns:a16="http://schemas.microsoft.com/office/drawing/2014/main" id="{C6579D84-8D07-4D63-B39F-79F977F1A8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6175" y="5068888"/>
              <a:ext cx="704850" cy="547688"/>
            </a:xfrm>
            <a:custGeom>
              <a:avLst/>
              <a:gdLst>
                <a:gd name="T0" fmla="*/ 189 w 216"/>
                <a:gd name="T1" fmla="*/ 81 h 168"/>
                <a:gd name="T2" fmla="*/ 196 w 216"/>
                <a:gd name="T3" fmla="*/ 82 h 168"/>
                <a:gd name="T4" fmla="*/ 204 w 216"/>
                <a:gd name="T5" fmla="*/ 88 h 168"/>
                <a:gd name="T6" fmla="*/ 213 w 216"/>
                <a:gd name="T7" fmla="*/ 96 h 168"/>
                <a:gd name="T8" fmla="*/ 197 w 216"/>
                <a:gd name="T9" fmla="*/ 99 h 168"/>
                <a:gd name="T10" fmla="*/ 184 w 216"/>
                <a:gd name="T11" fmla="*/ 100 h 168"/>
                <a:gd name="T12" fmla="*/ 169 w 216"/>
                <a:gd name="T13" fmla="*/ 107 h 168"/>
                <a:gd name="T14" fmla="*/ 164 w 216"/>
                <a:gd name="T15" fmla="*/ 113 h 168"/>
                <a:gd name="T16" fmla="*/ 162 w 216"/>
                <a:gd name="T17" fmla="*/ 117 h 168"/>
                <a:gd name="T18" fmla="*/ 156 w 216"/>
                <a:gd name="T19" fmla="*/ 120 h 168"/>
                <a:gd name="T20" fmla="*/ 153 w 216"/>
                <a:gd name="T21" fmla="*/ 133 h 168"/>
                <a:gd name="T22" fmla="*/ 148 w 216"/>
                <a:gd name="T23" fmla="*/ 147 h 168"/>
                <a:gd name="T24" fmla="*/ 132 w 216"/>
                <a:gd name="T25" fmla="*/ 154 h 168"/>
                <a:gd name="T26" fmla="*/ 124 w 216"/>
                <a:gd name="T27" fmla="*/ 153 h 168"/>
                <a:gd name="T28" fmla="*/ 113 w 216"/>
                <a:gd name="T29" fmla="*/ 153 h 168"/>
                <a:gd name="T30" fmla="*/ 104 w 216"/>
                <a:gd name="T31" fmla="*/ 152 h 168"/>
                <a:gd name="T32" fmla="*/ 77 w 216"/>
                <a:gd name="T33" fmla="*/ 153 h 168"/>
                <a:gd name="T34" fmla="*/ 56 w 216"/>
                <a:gd name="T35" fmla="*/ 161 h 168"/>
                <a:gd name="T36" fmla="*/ 52 w 216"/>
                <a:gd name="T37" fmla="*/ 164 h 168"/>
                <a:gd name="T38" fmla="*/ 47 w 216"/>
                <a:gd name="T39" fmla="*/ 168 h 168"/>
                <a:gd name="T40" fmla="*/ 42 w 216"/>
                <a:gd name="T41" fmla="*/ 164 h 168"/>
                <a:gd name="T42" fmla="*/ 44 w 216"/>
                <a:gd name="T43" fmla="*/ 148 h 168"/>
                <a:gd name="T44" fmla="*/ 34 w 216"/>
                <a:gd name="T45" fmla="*/ 135 h 168"/>
                <a:gd name="T46" fmla="*/ 23 w 216"/>
                <a:gd name="T47" fmla="*/ 132 h 168"/>
                <a:gd name="T48" fmla="*/ 20 w 216"/>
                <a:gd name="T49" fmla="*/ 118 h 168"/>
                <a:gd name="T50" fmla="*/ 19 w 216"/>
                <a:gd name="T51" fmla="*/ 113 h 168"/>
                <a:gd name="T52" fmla="*/ 14 w 216"/>
                <a:gd name="T53" fmla="*/ 106 h 168"/>
                <a:gd name="T54" fmla="*/ 19 w 216"/>
                <a:gd name="T55" fmla="*/ 100 h 168"/>
                <a:gd name="T56" fmla="*/ 23 w 216"/>
                <a:gd name="T57" fmla="*/ 97 h 168"/>
                <a:gd name="T58" fmla="*/ 31 w 216"/>
                <a:gd name="T59" fmla="*/ 81 h 168"/>
                <a:gd name="T60" fmla="*/ 29 w 216"/>
                <a:gd name="T61" fmla="*/ 76 h 168"/>
                <a:gd name="T62" fmla="*/ 15 w 216"/>
                <a:gd name="T63" fmla="*/ 71 h 168"/>
                <a:gd name="T64" fmla="*/ 5 w 216"/>
                <a:gd name="T65" fmla="*/ 61 h 168"/>
                <a:gd name="T66" fmla="*/ 1 w 216"/>
                <a:gd name="T67" fmla="*/ 52 h 168"/>
                <a:gd name="T68" fmla="*/ 2 w 216"/>
                <a:gd name="T69" fmla="*/ 46 h 168"/>
                <a:gd name="T70" fmla="*/ 6 w 216"/>
                <a:gd name="T71" fmla="*/ 32 h 168"/>
                <a:gd name="T72" fmla="*/ 16 w 216"/>
                <a:gd name="T73" fmla="*/ 36 h 168"/>
                <a:gd name="T74" fmla="*/ 11 w 216"/>
                <a:gd name="T75" fmla="*/ 43 h 168"/>
                <a:gd name="T76" fmla="*/ 16 w 216"/>
                <a:gd name="T77" fmla="*/ 50 h 168"/>
                <a:gd name="T78" fmla="*/ 19 w 216"/>
                <a:gd name="T79" fmla="*/ 52 h 168"/>
                <a:gd name="T80" fmla="*/ 60 w 216"/>
                <a:gd name="T81" fmla="*/ 48 h 168"/>
                <a:gd name="T82" fmla="*/ 71 w 216"/>
                <a:gd name="T83" fmla="*/ 44 h 168"/>
                <a:gd name="T84" fmla="*/ 82 w 216"/>
                <a:gd name="T85" fmla="*/ 41 h 168"/>
                <a:gd name="T86" fmla="*/ 111 w 216"/>
                <a:gd name="T87" fmla="*/ 40 h 168"/>
                <a:gd name="T88" fmla="*/ 122 w 216"/>
                <a:gd name="T89" fmla="*/ 34 h 168"/>
                <a:gd name="T90" fmla="*/ 159 w 216"/>
                <a:gd name="T91" fmla="*/ 3 h 168"/>
                <a:gd name="T92" fmla="*/ 182 w 216"/>
                <a:gd name="T93" fmla="*/ 4 h 168"/>
                <a:gd name="T94" fmla="*/ 196 w 216"/>
                <a:gd name="T95" fmla="*/ 10 h 168"/>
                <a:gd name="T96" fmla="*/ 200 w 216"/>
                <a:gd name="T97" fmla="*/ 12 h 168"/>
                <a:gd name="T98" fmla="*/ 207 w 216"/>
                <a:gd name="T99" fmla="*/ 11 h 168"/>
                <a:gd name="T100" fmla="*/ 214 w 216"/>
                <a:gd name="T101" fmla="*/ 11 h 168"/>
                <a:gd name="T102" fmla="*/ 215 w 216"/>
                <a:gd name="T103" fmla="*/ 22 h 168"/>
                <a:gd name="T104" fmla="*/ 212 w 216"/>
                <a:gd name="T105" fmla="*/ 23 h 168"/>
                <a:gd name="T106" fmla="*/ 197 w 216"/>
                <a:gd name="T107" fmla="*/ 41 h 168"/>
                <a:gd name="T108" fmla="*/ 199 w 216"/>
                <a:gd name="T109" fmla="*/ 55 h 168"/>
                <a:gd name="T110" fmla="*/ 197 w 216"/>
                <a:gd name="T111" fmla="*/ 69 h 168"/>
                <a:gd name="T112" fmla="*/ 189 w 216"/>
                <a:gd name="T113" fmla="*/ 8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6" h="168">
                  <a:moveTo>
                    <a:pt x="189" y="81"/>
                  </a:moveTo>
                  <a:cubicBezTo>
                    <a:pt x="192" y="82"/>
                    <a:pt x="194" y="82"/>
                    <a:pt x="196" y="82"/>
                  </a:cubicBezTo>
                  <a:cubicBezTo>
                    <a:pt x="201" y="82"/>
                    <a:pt x="203" y="84"/>
                    <a:pt x="204" y="88"/>
                  </a:cubicBezTo>
                  <a:cubicBezTo>
                    <a:pt x="204" y="93"/>
                    <a:pt x="210" y="93"/>
                    <a:pt x="213" y="96"/>
                  </a:cubicBezTo>
                  <a:cubicBezTo>
                    <a:pt x="206" y="102"/>
                    <a:pt x="203" y="103"/>
                    <a:pt x="197" y="99"/>
                  </a:cubicBezTo>
                  <a:cubicBezTo>
                    <a:pt x="192" y="95"/>
                    <a:pt x="188" y="95"/>
                    <a:pt x="184" y="100"/>
                  </a:cubicBezTo>
                  <a:cubicBezTo>
                    <a:pt x="180" y="105"/>
                    <a:pt x="176" y="108"/>
                    <a:pt x="169" y="107"/>
                  </a:cubicBezTo>
                  <a:cubicBezTo>
                    <a:pt x="166" y="107"/>
                    <a:pt x="162" y="108"/>
                    <a:pt x="164" y="113"/>
                  </a:cubicBezTo>
                  <a:cubicBezTo>
                    <a:pt x="165" y="115"/>
                    <a:pt x="163" y="116"/>
                    <a:pt x="162" y="117"/>
                  </a:cubicBezTo>
                  <a:cubicBezTo>
                    <a:pt x="160" y="118"/>
                    <a:pt x="157" y="119"/>
                    <a:pt x="156" y="120"/>
                  </a:cubicBezTo>
                  <a:cubicBezTo>
                    <a:pt x="150" y="124"/>
                    <a:pt x="150" y="128"/>
                    <a:pt x="153" y="133"/>
                  </a:cubicBezTo>
                  <a:cubicBezTo>
                    <a:pt x="157" y="138"/>
                    <a:pt x="154" y="146"/>
                    <a:pt x="148" y="147"/>
                  </a:cubicBezTo>
                  <a:cubicBezTo>
                    <a:pt x="142" y="148"/>
                    <a:pt x="137" y="150"/>
                    <a:pt x="132" y="154"/>
                  </a:cubicBezTo>
                  <a:cubicBezTo>
                    <a:pt x="129" y="156"/>
                    <a:pt x="126" y="155"/>
                    <a:pt x="124" y="153"/>
                  </a:cubicBezTo>
                  <a:cubicBezTo>
                    <a:pt x="120" y="151"/>
                    <a:pt x="116" y="150"/>
                    <a:pt x="113" y="153"/>
                  </a:cubicBezTo>
                  <a:cubicBezTo>
                    <a:pt x="110" y="155"/>
                    <a:pt x="107" y="154"/>
                    <a:pt x="104" y="152"/>
                  </a:cubicBezTo>
                  <a:cubicBezTo>
                    <a:pt x="94" y="145"/>
                    <a:pt x="86" y="145"/>
                    <a:pt x="77" y="153"/>
                  </a:cubicBezTo>
                  <a:cubicBezTo>
                    <a:pt x="71" y="158"/>
                    <a:pt x="64" y="162"/>
                    <a:pt x="56" y="161"/>
                  </a:cubicBezTo>
                  <a:cubicBezTo>
                    <a:pt x="54" y="160"/>
                    <a:pt x="52" y="161"/>
                    <a:pt x="52" y="164"/>
                  </a:cubicBezTo>
                  <a:cubicBezTo>
                    <a:pt x="52" y="167"/>
                    <a:pt x="49" y="167"/>
                    <a:pt x="47" y="168"/>
                  </a:cubicBezTo>
                  <a:cubicBezTo>
                    <a:pt x="44" y="168"/>
                    <a:pt x="43" y="166"/>
                    <a:pt x="42" y="164"/>
                  </a:cubicBezTo>
                  <a:cubicBezTo>
                    <a:pt x="40" y="158"/>
                    <a:pt x="43" y="153"/>
                    <a:pt x="44" y="148"/>
                  </a:cubicBezTo>
                  <a:cubicBezTo>
                    <a:pt x="45" y="141"/>
                    <a:pt x="41" y="135"/>
                    <a:pt x="34" y="135"/>
                  </a:cubicBezTo>
                  <a:cubicBezTo>
                    <a:pt x="30" y="135"/>
                    <a:pt x="26" y="135"/>
                    <a:pt x="23" y="132"/>
                  </a:cubicBezTo>
                  <a:cubicBezTo>
                    <a:pt x="16" y="126"/>
                    <a:pt x="16" y="126"/>
                    <a:pt x="20" y="118"/>
                  </a:cubicBezTo>
                  <a:cubicBezTo>
                    <a:pt x="21" y="115"/>
                    <a:pt x="21" y="114"/>
                    <a:pt x="19" y="113"/>
                  </a:cubicBezTo>
                  <a:cubicBezTo>
                    <a:pt x="16" y="111"/>
                    <a:pt x="15" y="109"/>
                    <a:pt x="14" y="106"/>
                  </a:cubicBezTo>
                  <a:cubicBezTo>
                    <a:pt x="13" y="102"/>
                    <a:pt x="13" y="99"/>
                    <a:pt x="19" y="100"/>
                  </a:cubicBezTo>
                  <a:cubicBezTo>
                    <a:pt x="21" y="101"/>
                    <a:pt x="22" y="100"/>
                    <a:pt x="23" y="97"/>
                  </a:cubicBezTo>
                  <a:cubicBezTo>
                    <a:pt x="26" y="92"/>
                    <a:pt x="28" y="87"/>
                    <a:pt x="31" y="81"/>
                  </a:cubicBezTo>
                  <a:cubicBezTo>
                    <a:pt x="32" y="79"/>
                    <a:pt x="32" y="77"/>
                    <a:pt x="29" y="76"/>
                  </a:cubicBezTo>
                  <a:cubicBezTo>
                    <a:pt x="24" y="75"/>
                    <a:pt x="20" y="72"/>
                    <a:pt x="15" y="71"/>
                  </a:cubicBezTo>
                  <a:cubicBezTo>
                    <a:pt x="9" y="70"/>
                    <a:pt x="6" y="66"/>
                    <a:pt x="5" y="61"/>
                  </a:cubicBezTo>
                  <a:cubicBezTo>
                    <a:pt x="4" y="58"/>
                    <a:pt x="2" y="55"/>
                    <a:pt x="1" y="52"/>
                  </a:cubicBezTo>
                  <a:cubicBezTo>
                    <a:pt x="0" y="50"/>
                    <a:pt x="0" y="48"/>
                    <a:pt x="2" y="46"/>
                  </a:cubicBezTo>
                  <a:cubicBezTo>
                    <a:pt x="5" y="43"/>
                    <a:pt x="8" y="39"/>
                    <a:pt x="6" y="32"/>
                  </a:cubicBezTo>
                  <a:cubicBezTo>
                    <a:pt x="10" y="34"/>
                    <a:pt x="13" y="35"/>
                    <a:pt x="16" y="36"/>
                  </a:cubicBezTo>
                  <a:cubicBezTo>
                    <a:pt x="16" y="40"/>
                    <a:pt x="11" y="40"/>
                    <a:pt x="11" y="43"/>
                  </a:cubicBezTo>
                  <a:cubicBezTo>
                    <a:pt x="12" y="46"/>
                    <a:pt x="14" y="48"/>
                    <a:pt x="16" y="50"/>
                  </a:cubicBezTo>
                  <a:cubicBezTo>
                    <a:pt x="16" y="52"/>
                    <a:pt x="18" y="53"/>
                    <a:pt x="19" y="52"/>
                  </a:cubicBezTo>
                  <a:cubicBezTo>
                    <a:pt x="32" y="45"/>
                    <a:pt x="47" y="48"/>
                    <a:pt x="60" y="48"/>
                  </a:cubicBezTo>
                  <a:cubicBezTo>
                    <a:pt x="64" y="48"/>
                    <a:pt x="68" y="47"/>
                    <a:pt x="71" y="44"/>
                  </a:cubicBezTo>
                  <a:cubicBezTo>
                    <a:pt x="74" y="41"/>
                    <a:pt x="78" y="42"/>
                    <a:pt x="82" y="41"/>
                  </a:cubicBezTo>
                  <a:cubicBezTo>
                    <a:pt x="92" y="41"/>
                    <a:pt x="101" y="40"/>
                    <a:pt x="111" y="40"/>
                  </a:cubicBezTo>
                  <a:cubicBezTo>
                    <a:pt x="116" y="40"/>
                    <a:pt x="120" y="38"/>
                    <a:pt x="122" y="34"/>
                  </a:cubicBezTo>
                  <a:cubicBezTo>
                    <a:pt x="129" y="17"/>
                    <a:pt x="144" y="10"/>
                    <a:pt x="159" y="3"/>
                  </a:cubicBezTo>
                  <a:cubicBezTo>
                    <a:pt x="166" y="0"/>
                    <a:pt x="174" y="4"/>
                    <a:pt x="182" y="4"/>
                  </a:cubicBezTo>
                  <a:cubicBezTo>
                    <a:pt x="188" y="4"/>
                    <a:pt x="193" y="5"/>
                    <a:pt x="196" y="10"/>
                  </a:cubicBezTo>
                  <a:cubicBezTo>
                    <a:pt x="197" y="12"/>
                    <a:pt x="198" y="13"/>
                    <a:pt x="200" y="12"/>
                  </a:cubicBezTo>
                  <a:cubicBezTo>
                    <a:pt x="202" y="12"/>
                    <a:pt x="204" y="11"/>
                    <a:pt x="207" y="11"/>
                  </a:cubicBezTo>
                  <a:cubicBezTo>
                    <a:pt x="209" y="11"/>
                    <a:pt x="213" y="9"/>
                    <a:pt x="214" y="11"/>
                  </a:cubicBezTo>
                  <a:cubicBezTo>
                    <a:pt x="216" y="15"/>
                    <a:pt x="215" y="19"/>
                    <a:pt x="215" y="22"/>
                  </a:cubicBezTo>
                  <a:cubicBezTo>
                    <a:pt x="214" y="24"/>
                    <a:pt x="213" y="23"/>
                    <a:pt x="212" y="23"/>
                  </a:cubicBezTo>
                  <a:cubicBezTo>
                    <a:pt x="203" y="23"/>
                    <a:pt x="195" y="32"/>
                    <a:pt x="197" y="41"/>
                  </a:cubicBezTo>
                  <a:cubicBezTo>
                    <a:pt x="197" y="46"/>
                    <a:pt x="198" y="51"/>
                    <a:pt x="199" y="55"/>
                  </a:cubicBezTo>
                  <a:cubicBezTo>
                    <a:pt x="201" y="60"/>
                    <a:pt x="201" y="64"/>
                    <a:pt x="197" y="69"/>
                  </a:cubicBezTo>
                  <a:cubicBezTo>
                    <a:pt x="194" y="72"/>
                    <a:pt x="192" y="76"/>
                    <a:pt x="18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7" name="Freeform 55">
              <a:extLst>
                <a:ext uri="{FF2B5EF4-FFF2-40B4-BE49-F238E27FC236}">
                  <a16:creationId xmlns:a16="http://schemas.microsoft.com/office/drawing/2014/main" id="{A974AEEB-4EA6-4D2C-839F-940961F12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5391150"/>
              <a:ext cx="319088" cy="257175"/>
            </a:xfrm>
            <a:custGeom>
              <a:avLst/>
              <a:gdLst>
                <a:gd name="T0" fmla="*/ 26 w 98"/>
                <a:gd name="T1" fmla="*/ 67 h 79"/>
                <a:gd name="T2" fmla="*/ 8 w 98"/>
                <a:gd name="T3" fmla="*/ 77 h 79"/>
                <a:gd name="T4" fmla="*/ 4 w 98"/>
                <a:gd name="T5" fmla="*/ 77 h 79"/>
                <a:gd name="T6" fmla="*/ 3 w 98"/>
                <a:gd name="T7" fmla="*/ 73 h 79"/>
                <a:gd name="T8" fmla="*/ 5 w 98"/>
                <a:gd name="T9" fmla="*/ 68 h 79"/>
                <a:gd name="T10" fmla="*/ 5 w 98"/>
                <a:gd name="T11" fmla="*/ 53 h 79"/>
                <a:gd name="T12" fmla="*/ 7 w 98"/>
                <a:gd name="T13" fmla="*/ 46 h 79"/>
                <a:gd name="T14" fmla="*/ 14 w 98"/>
                <a:gd name="T15" fmla="*/ 38 h 79"/>
                <a:gd name="T16" fmla="*/ 7 w 98"/>
                <a:gd name="T17" fmla="*/ 25 h 79"/>
                <a:gd name="T18" fmla="*/ 0 w 98"/>
                <a:gd name="T19" fmla="*/ 22 h 79"/>
                <a:gd name="T20" fmla="*/ 6 w 98"/>
                <a:gd name="T21" fmla="*/ 13 h 79"/>
                <a:gd name="T22" fmla="*/ 8 w 98"/>
                <a:gd name="T23" fmla="*/ 12 h 79"/>
                <a:gd name="T24" fmla="*/ 23 w 98"/>
                <a:gd name="T25" fmla="*/ 3 h 79"/>
                <a:gd name="T26" fmla="*/ 30 w 98"/>
                <a:gd name="T27" fmla="*/ 2 h 79"/>
                <a:gd name="T28" fmla="*/ 49 w 98"/>
                <a:gd name="T29" fmla="*/ 3 h 79"/>
                <a:gd name="T30" fmla="*/ 54 w 98"/>
                <a:gd name="T31" fmla="*/ 5 h 79"/>
                <a:gd name="T32" fmla="*/ 61 w 98"/>
                <a:gd name="T33" fmla="*/ 16 h 79"/>
                <a:gd name="T34" fmla="*/ 92 w 98"/>
                <a:gd name="T35" fmla="*/ 25 h 79"/>
                <a:gd name="T36" fmla="*/ 97 w 98"/>
                <a:gd name="T37" fmla="*/ 31 h 79"/>
                <a:gd name="T38" fmla="*/ 91 w 98"/>
                <a:gd name="T39" fmla="*/ 37 h 79"/>
                <a:gd name="T40" fmla="*/ 73 w 98"/>
                <a:gd name="T41" fmla="*/ 36 h 79"/>
                <a:gd name="T42" fmla="*/ 67 w 98"/>
                <a:gd name="T43" fmla="*/ 39 h 79"/>
                <a:gd name="T44" fmla="*/ 54 w 98"/>
                <a:gd name="T45" fmla="*/ 46 h 79"/>
                <a:gd name="T46" fmla="*/ 46 w 98"/>
                <a:gd name="T47" fmla="*/ 54 h 79"/>
                <a:gd name="T48" fmla="*/ 30 w 98"/>
                <a:gd name="T49" fmla="*/ 72 h 79"/>
                <a:gd name="T50" fmla="*/ 26 w 98"/>
                <a:gd name="T51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" h="79">
                  <a:moveTo>
                    <a:pt x="26" y="67"/>
                  </a:moveTo>
                  <a:cubicBezTo>
                    <a:pt x="20" y="72"/>
                    <a:pt x="14" y="75"/>
                    <a:pt x="8" y="77"/>
                  </a:cubicBezTo>
                  <a:cubicBezTo>
                    <a:pt x="6" y="78"/>
                    <a:pt x="5" y="79"/>
                    <a:pt x="4" y="77"/>
                  </a:cubicBezTo>
                  <a:cubicBezTo>
                    <a:pt x="3" y="76"/>
                    <a:pt x="2" y="75"/>
                    <a:pt x="3" y="73"/>
                  </a:cubicBezTo>
                  <a:cubicBezTo>
                    <a:pt x="4" y="71"/>
                    <a:pt x="4" y="69"/>
                    <a:pt x="5" y="68"/>
                  </a:cubicBezTo>
                  <a:cubicBezTo>
                    <a:pt x="8" y="63"/>
                    <a:pt x="8" y="58"/>
                    <a:pt x="5" y="53"/>
                  </a:cubicBezTo>
                  <a:cubicBezTo>
                    <a:pt x="3" y="50"/>
                    <a:pt x="5" y="48"/>
                    <a:pt x="7" y="46"/>
                  </a:cubicBezTo>
                  <a:cubicBezTo>
                    <a:pt x="10" y="43"/>
                    <a:pt x="14" y="41"/>
                    <a:pt x="14" y="38"/>
                  </a:cubicBezTo>
                  <a:cubicBezTo>
                    <a:pt x="14" y="33"/>
                    <a:pt x="10" y="29"/>
                    <a:pt x="7" y="25"/>
                  </a:cubicBezTo>
                  <a:cubicBezTo>
                    <a:pt x="6" y="22"/>
                    <a:pt x="2" y="23"/>
                    <a:pt x="0" y="22"/>
                  </a:cubicBezTo>
                  <a:cubicBezTo>
                    <a:pt x="2" y="19"/>
                    <a:pt x="8" y="18"/>
                    <a:pt x="6" y="13"/>
                  </a:cubicBezTo>
                  <a:cubicBezTo>
                    <a:pt x="5" y="12"/>
                    <a:pt x="7" y="11"/>
                    <a:pt x="8" y="12"/>
                  </a:cubicBezTo>
                  <a:cubicBezTo>
                    <a:pt x="15" y="12"/>
                    <a:pt x="19" y="8"/>
                    <a:pt x="23" y="3"/>
                  </a:cubicBezTo>
                  <a:cubicBezTo>
                    <a:pt x="25" y="1"/>
                    <a:pt x="28" y="0"/>
                    <a:pt x="30" y="2"/>
                  </a:cubicBezTo>
                  <a:cubicBezTo>
                    <a:pt x="36" y="7"/>
                    <a:pt x="42" y="7"/>
                    <a:pt x="49" y="3"/>
                  </a:cubicBezTo>
                  <a:cubicBezTo>
                    <a:pt x="52" y="0"/>
                    <a:pt x="54" y="1"/>
                    <a:pt x="54" y="5"/>
                  </a:cubicBezTo>
                  <a:cubicBezTo>
                    <a:pt x="54" y="10"/>
                    <a:pt x="56" y="13"/>
                    <a:pt x="61" y="16"/>
                  </a:cubicBezTo>
                  <a:cubicBezTo>
                    <a:pt x="70" y="23"/>
                    <a:pt x="80" y="25"/>
                    <a:pt x="92" y="25"/>
                  </a:cubicBezTo>
                  <a:cubicBezTo>
                    <a:pt x="96" y="25"/>
                    <a:pt x="98" y="26"/>
                    <a:pt x="97" y="31"/>
                  </a:cubicBezTo>
                  <a:cubicBezTo>
                    <a:pt x="97" y="35"/>
                    <a:pt x="95" y="37"/>
                    <a:pt x="91" y="37"/>
                  </a:cubicBezTo>
                  <a:cubicBezTo>
                    <a:pt x="85" y="36"/>
                    <a:pt x="79" y="36"/>
                    <a:pt x="73" y="36"/>
                  </a:cubicBezTo>
                  <a:cubicBezTo>
                    <a:pt x="70" y="35"/>
                    <a:pt x="68" y="36"/>
                    <a:pt x="67" y="39"/>
                  </a:cubicBezTo>
                  <a:cubicBezTo>
                    <a:pt x="65" y="45"/>
                    <a:pt x="60" y="46"/>
                    <a:pt x="54" y="46"/>
                  </a:cubicBezTo>
                  <a:cubicBezTo>
                    <a:pt x="49" y="46"/>
                    <a:pt x="46" y="48"/>
                    <a:pt x="46" y="54"/>
                  </a:cubicBezTo>
                  <a:cubicBezTo>
                    <a:pt x="47" y="59"/>
                    <a:pt x="35" y="72"/>
                    <a:pt x="30" y="72"/>
                  </a:cubicBezTo>
                  <a:cubicBezTo>
                    <a:pt x="26" y="73"/>
                    <a:pt x="28" y="69"/>
                    <a:pt x="26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8" name="Freeform 56">
              <a:extLst>
                <a:ext uri="{FF2B5EF4-FFF2-40B4-BE49-F238E27FC236}">
                  <a16:creationId xmlns:a16="http://schemas.microsoft.com/office/drawing/2014/main" id="{B20B72D4-31EF-41E7-9754-11B0E3D647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775" y="5476875"/>
              <a:ext cx="723900" cy="666750"/>
            </a:xfrm>
            <a:custGeom>
              <a:avLst/>
              <a:gdLst>
                <a:gd name="T0" fmla="*/ 145 w 222"/>
                <a:gd name="T1" fmla="*/ 201 h 205"/>
                <a:gd name="T2" fmla="*/ 132 w 222"/>
                <a:gd name="T3" fmla="*/ 205 h 205"/>
                <a:gd name="T4" fmla="*/ 132 w 222"/>
                <a:gd name="T5" fmla="*/ 204 h 205"/>
                <a:gd name="T6" fmla="*/ 119 w 222"/>
                <a:gd name="T7" fmla="*/ 193 h 205"/>
                <a:gd name="T8" fmla="*/ 57 w 222"/>
                <a:gd name="T9" fmla="*/ 196 h 205"/>
                <a:gd name="T10" fmla="*/ 46 w 222"/>
                <a:gd name="T11" fmla="*/ 198 h 205"/>
                <a:gd name="T12" fmla="*/ 33 w 222"/>
                <a:gd name="T13" fmla="*/ 182 h 205"/>
                <a:gd name="T14" fmla="*/ 34 w 222"/>
                <a:gd name="T15" fmla="*/ 178 h 205"/>
                <a:gd name="T16" fmla="*/ 44 w 222"/>
                <a:gd name="T17" fmla="*/ 174 h 205"/>
                <a:gd name="T18" fmla="*/ 26 w 222"/>
                <a:gd name="T19" fmla="*/ 166 h 205"/>
                <a:gd name="T20" fmla="*/ 0 w 222"/>
                <a:gd name="T21" fmla="*/ 147 h 205"/>
                <a:gd name="T22" fmla="*/ 9 w 222"/>
                <a:gd name="T23" fmla="*/ 135 h 205"/>
                <a:gd name="T24" fmla="*/ 15 w 222"/>
                <a:gd name="T25" fmla="*/ 119 h 205"/>
                <a:gd name="T26" fmla="*/ 19 w 222"/>
                <a:gd name="T27" fmla="*/ 108 h 205"/>
                <a:gd name="T28" fmla="*/ 28 w 222"/>
                <a:gd name="T29" fmla="*/ 92 h 205"/>
                <a:gd name="T30" fmla="*/ 26 w 222"/>
                <a:gd name="T31" fmla="*/ 81 h 205"/>
                <a:gd name="T32" fmla="*/ 55 w 222"/>
                <a:gd name="T33" fmla="*/ 66 h 205"/>
                <a:gd name="T34" fmla="*/ 83 w 222"/>
                <a:gd name="T35" fmla="*/ 56 h 205"/>
                <a:gd name="T36" fmla="*/ 96 w 222"/>
                <a:gd name="T37" fmla="*/ 45 h 205"/>
                <a:gd name="T38" fmla="*/ 109 w 222"/>
                <a:gd name="T39" fmla="*/ 39 h 205"/>
                <a:gd name="T40" fmla="*/ 132 w 222"/>
                <a:gd name="T41" fmla="*/ 27 h 205"/>
                <a:gd name="T42" fmla="*/ 162 w 222"/>
                <a:gd name="T43" fmla="*/ 31 h 205"/>
                <a:gd name="T44" fmla="*/ 182 w 222"/>
                <a:gd name="T45" fmla="*/ 32 h 205"/>
                <a:gd name="T46" fmla="*/ 207 w 222"/>
                <a:gd name="T47" fmla="*/ 17 h 205"/>
                <a:gd name="T48" fmla="*/ 205 w 222"/>
                <a:gd name="T49" fmla="*/ 1 h 205"/>
                <a:gd name="T50" fmla="*/ 221 w 222"/>
                <a:gd name="T51" fmla="*/ 11 h 205"/>
                <a:gd name="T52" fmla="*/ 214 w 222"/>
                <a:gd name="T53" fmla="*/ 32 h 205"/>
                <a:gd name="T54" fmla="*/ 192 w 222"/>
                <a:gd name="T55" fmla="*/ 43 h 205"/>
                <a:gd name="T56" fmla="*/ 169 w 222"/>
                <a:gd name="T57" fmla="*/ 42 h 205"/>
                <a:gd name="T58" fmla="*/ 153 w 222"/>
                <a:gd name="T59" fmla="*/ 50 h 205"/>
                <a:gd name="T60" fmla="*/ 132 w 222"/>
                <a:gd name="T61" fmla="*/ 63 h 205"/>
                <a:gd name="T62" fmla="*/ 120 w 222"/>
                <a:gd name="T63" fmla="*/ 65 h 205"/>
                <a:gd name="T64" fmla="*/ 130 w 222"/>
                <a:gd name="T65" fmla="*/ 82 h 205"/>
                <a:gd name="T66" fmla="*/ 110 w 222"/>
                <a:gd name="T67" fmla="*/ 92 h 205"/>
                <a:gd name="T68" fmla="*/ 98 w 222"/>
                <a:gd name="T69" fmla="*/ 77 h 205"/>
                <a:gd name="T70" fmla="*/ 87 w 222"/>
                <a:gd name="T71" fmla="*/ 83 h 205"/>
                <a:gd name="T72" fmla="*/ 83 w 222"/>
                <a:gd name="T73" fmla="*/ 105 h 205"/>
                <a:gd name="T74" fmla="*/ 99 w 222"/>
                <a:gd name="T75" fmla="*/ 124 h 205"/>
                <a:gd name="T76" fmla="*/ 115 w 222"/>
                <a:gd name="T77" fmla="*/ 137 h 205"/>
                <a:gd name="T78" fmla="*/ 114 w 222"/>
                <a:gd name="T79" fmla="*/ 140 h 205"/>
                <a:gd name="T80" fmla="*/ 105 w 222"/>
                <a:gd name="T81" fmla="*/ 150 h 205"/>
                <a:gd name="T82" fmla="*/ 116 w 222"/>
                <a:gd name="T83" fmla="*/ 163 h 205"/>
                <a:gd name="T84" fmla="*/ 102 w 222"/>
                <a:gd name="T85" fmla="*/ 163 h 205"/>
                <a:gd name="T86" fmla="*/ 101 w 222"/>
                <a:gd name="T87" fmla="*/ 171 h 205"/>
                <a:gd name="T88" fmla="*/ 140 w 222"/>
                <a:gd name="T89" fmla="*/ 182 h 205"/>
                <a:gd name="T90" fmla="*/ 152 w 222"/>
                <a:gd name="T91" fmla="*/ 19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2" h="205">
                  <a:moveTo>
                    <a:pt x="157" y="193"/>
                  </a:moveTo>
                  <a:cubicBezTo>
                    <a:pt x="151" y="193"/>
                    <a:pt x="147" y="195"/>
                    <a:pt x="145" y="201"/>
                  </a:cubicBezTo>
                  <a:cubicBezTo>
                    <a:pt x="146" y="202"/>
                    <a:pt x="145" y="202"/>
                    <a:pt x="145" y="202"/>
                  </a:cubicBezTo>
                  <a:cubicBezTo>
                    <a:pt x="140" y="203"/>
                    <a:pt x="136" y="205"/>
                    <a:pt x="132" y="205"/>
                  </a:cubicBezTo>
                  <a:cubicBezTo>
                    <a:pt x="131" y="205"/>
                    <a:pt x="131" y="204"/>
                    <a:pt x="131" y="204"/>
                  </a:cubicBezTo>
                  <a:cubicBezTo>
                    <a:pt x="131" y="204"/>
                    <a:pt x="132" y="204"/>
                    <a:pt x="132" y="204"/>
                  </a:cubicBezTo>
                  <a:cubicBezTo>
                    <a:pt x="131" y="198"/>
                    <a:pt x="128" y="194"/>
                    <a:pt x="121" y="193"/>
                  </a:cubicBezTo>
                  <a:cubicBezTo>
                    <a:pt x="120" y="193"/>
                    <a:pt x="120" y="193"/>
                    <a:pt x="119" y="193"/>
                  </a:cubicBezTo>
                  <a:cubicBezTo>
                    <a:pt x="100" y="186"/>
                    <a:pt x="82" y="189"/>
                    <a:pt x="65" y="198"/>
                  </a:cubicBezTo>
                  <a:cubicBezTo>
                    <a:pt x="62" y="199"/>
                    <a:pt x="59" y="198"/>
                    <a:pt x="57" y="196"/>
                  </a:cubicBezTo>
                  <a:cubicBezTo>
                    <a:pt x="54" y="194"/>
                    <a:pt x="52" y="194"/>
                    <a:pt x="51" y="198"/>
                  </a:cubicBezTo>
                  <a:cubicBezTo>
                    <a:pt x="50" y="202"/>
                    <a:pt x="48" y="201"/>
                    <a:pt x="46" y="198"/>
                  </a:cubicBezTo>
                  <a:cubicBezTo>
                    <a:pt x="43" y="195"/>
                    <a:pt x="42" y="191"/>
                    <a:pt x="39" y="188"/>
                  </a:cubicBezTo>
                  <a:cubicBezTo>
                    <a:pt x="38" y="186"/>
                    <a:pt x="37" y="183"/>
                    <a:pt x="33" y="182"/>
                  </a:cubicBezTo>
                  <a:cubicBezTo>
                    <a:pt x="32" y="182"/>
                    <a:pt x="31" y="181"/>
                    <a:pt x="31" y="180"/>
                  </a:cubicBezTo>
                  <a:cubicBezTo>
                    <a:pt x="31" y="178"/>
                    <a:pt x="32" y="178"/>
                    <a:pt x="34" y="178"/>
                  </a:cubicBezTo>
                  <a:cubicBezTo>
                    <a:pt x="35" y="177"/>
                    <a:pt x="37" y="177"/>
                    <a:pt x="39" y="177"/>
                  </a:cubicBezTo>
                  <a:cubicBezTo>
                    <a:pt x="41" y="176"/>
                    <a:pt x="44" y="177"/>
                    <a:pt x="44" y="174"/>
                  </a:cubicBezTo>
                  <a:cubicBezTo>
                    <a:pt x="44" y="171"/>
                    <a:pt x="43" y="168"/>
                    <a:pt x="40" y="167"/>
                  </a:cubicBezTo>
                  <a:cubicBezTo>
                    <a:pt x="35" y="166"/>
                    <a:pt x="31" y="165"/>
                    <a:pt x="26" y="166"/>
                  </a:cubicBezTo>
                  <a:cubicBezTo>
                    <a:pt x="25" y="167"/>
                    <a:pt x="24" y="168"/>
                    <a:pt x="24" y="167"/>
                  </a:cubicBezTo>
                  <a:cubicBezTo>
                    <a:pt x="17" y="158"/>
                    <a:pt x="4" y="158"/>
                    <a:pt x="0" y="147"/>
                  </a:cubicBezTo>
                  <a:cubicBezTo>
                    <a:pt x="0" y="146"/>
                    <a:pt x="0" y="145"/>
                    <a:pt x="0" y="145"/>
                  </a:cubicBezTo>
                  <a:cubicBezTo>
                    <a:pt x="7" y="145"/>
                    <a:pt x="4" y="137"/>
                    <a:pt x="9" y="135"/>
                  </a:cubicBezTo>
                  <a:cubicBezTo>
                    <a:pt x="11" y="134"/>
                    <a:pt x="9" y="132"/>
                    <a:pt x="9" y="130"/>
                  </a:cubicBezTo>
                  <a:cubicBezTo>
                    <a:pt x="7" y="122"/>
                    <a:pt x="7" y="122"/>
                    <a:pt x="15" y="119"/>
                  </a:cubicBezTo>
                  <a:cubicBezTo>
                    <a:pt x="17" y="119"/>
                    <a:pt x="17" y="118"/>
                    <a:pt x="17" y="117"/>
                  </a:cubicBezTo>
                  <a:cubicBezTo>
                    <a:pt x="18" y="114"/>
                    <a:pt x="18" y="111"/>
                    <a:pt x="19" y="108"/>
                  </a:cubicBezTo>
                  <a:cubicBezTo>
                    <a:pt x="19" y="103"/>
                    <a:pt x="20" y="100"/>
                    <a:pt x="25" y="98"/>
                  </a:cubicBezTo>
                  <a:cubicBezTo>
                    <a:pt x="28" y="98"/>
                    <a:pt x="29" y="95"/>
                    <a:pt x="28" y="92"/>
                  </a:cubicBezTo>
                  <a:cubicBezTo>
                    <a:pt x="28" y="91"/>
                    <a:pt x="27" y="90"/>
                    <a:pt x="27" y="90"/>
                  </a:cubicBezTo>
                  <a:cubicBezTo>
                    <a:pt x="27" y="86"/>
                    <a:pt x="23" y="83"/>
                    <a:pt x="26" y="81"/>
                  </a:cubicBezTo>
                  <a:cubicBezTo>
                    <a:pt x="30" y="78"/>
                    <a:pt x="34" y="76"/>
                    <a:pt x="39" y="76"/>
                  </a:cubicBezTo>
                  <a:cubicBezTo>
                    <a:pt x="49" y="77"/>
                    <a:pt x="53" y="75"/>
                    <a:pt x="55" y="66"/>
                  </a:cubicBezTo>
                  <a:cubicBezTo>
                    <a:pt x="56" y="60"/>
                    <a:pt x="63" y="56"/>
                    <a:pt x="70" y="58"/>
                  </a:cubicBezTo>
                  <a:cubicBezTo>
                    <a:pt x="75" y="59"/>
                    <a:pt x="79" y="57"/>
                    <a:pt x="83" y="56"/>
                  </a:cubicBezTo>
                  <a:cubicBezTo>
                    <a:pt x="84" y="55"/>
                    <a:pt x="85" y="55"/>
                    <a:pt x="85" y="53"/>
                  </a:cubicBezTo>
                  <a:cubicBezTo>
                    <a:pt x="84" y="44"/>
                    <a:pt x="91" y="47"/>
                    <a:pt x="96" y="45"/>
                  </a:cubicBezTo>
                  <a:cubicBezTo>
                    <a:pt x="100" y="45"/>
                    <a:pt x="104" y="47"/>
                    <a:pt x="105" y="40"/>
                  </a:cubicBezTo>
                  <a:cubicBezTo>
                    <a:pt x="105" y="39"/>
                    <a:pt x="107" y="39"/>
                    <a:pt x="109" y="39"/>
                  </a:cubicBezTo>
                  <a:cubicBezTo>
                    <a:pt x="115" y="40"/>
                    <a:pt x="120" y="37"/>
                    <a:pt x="124" y="33"/>
                  </a:cubicBezTo>
                  <a:cubicBezTo>
                    <a:pt x="126" y="31"/>
                    <a:pt x="129" y="29"/>
                    <a:pt x="132" y="27"/>
                  </a:cubicBezTo>
                  <a:cubicBezTo>
                    <a:pt x="139" y="24"/>
                    <a:pt x="145" y="24"/>
                    <a:pt x="151" y="30"/>
                  </a:cubicBezTo>
                  <a:cubicBezTo>
                    <a:pt x="154" y="33"/>
                    <a:pt x="158" y="34"/>
                    <a:pt x="162" y="31"/>
                  </a:cubicBezTo>
                  <a:cubicBezTo>
                    <a:pt x="166" y="28"/>
                    <a:pt x="170" y="30"/>
                    <a:pt x="173" y="32"/>
                  </a:cubicBezTo>
                  <a:cubicBezTo>
                    <a:pt x="176" y="34"/>
                    <a:pt x="179" y="34"/>
                    <a:pt x="182" y="32"/>
                  </a:cubicBezTo>
                  <a:cubicBezTo>
                    <a:pt x="186" y="29"/>
                    <a:pt x="190" y="27"/>
                    <a:pt x="194" y="26"/>
                  </a:cubicBezTo>
                  <a:cubicBezTo>
                    <a:pt x="200" y="26"/>
                    <a:pt x="204" y="23"/>
                    <a:pt x="207" y="17"/>
                  </a:cubicBezTo>
                  <a:cubicBezTo>
                    <a:pt x="209" y="12"/>
                    <a:pt x="210" y="9"/>
                    <a:pt x="206" y="5"/>
                  </a:cubicBezTo>
                  <a:cubicBezTo>
                    <a:pt x="205" y="4"/>
                    <a:pt x="204" y="3"/>
                    <a:pt x="205" y="1"/>
                  </a:cubicBezTo>
                  <a:cubicBezTo>
                    <a:pt x="206" y="0"/>
                    <a:pt x="207" y="0"/>
                    <a:pt x="209" y="0"/>
                  </a:cubicBezTo>
                  <a:cubicBezTo>
                    <a:pt x="214" y="0"/>
                    <a:pt x="220" y="6"/>
                    <a:pt x="221" y="11"/>
                  </a:cubicBezTo>
                  <a:cubicBezTo>
                    <a:pt x="222" y="14"/>
                    <a:pt x="219" y="15"/>
                    <a:pt x="218" y="16"/>
                  </a:cubicBezTo>
                  <a:cubicBezTo>
                    <a:pt x="212" y="20"/>
                    <a:pt x="210" y="25"/>
                    <a:pt x="214" y="32"/>
                  </a:cubicBezTo>
                  <a:cubicBezTo>
                    <a:pt x="217" y="37"/>
                    <a:pt x="212" y="41"/>
                    <a:pt x="212" y="47"/>
                  </a:cubicBezTo>
                  <a:cubicBezTo>
                    <a:pt x="205" y="39"/>
                    <a:pt x="198" y="43"/>
                    <a:pt x="192" y="43"/>
                  </a:cubicBezTo>
                  <a:cubicBezTo>
                    <a:pt x="185" y="43"/>
                    <a:pt x="179" y="46"/>
                    <a:pt x="173" y="41"/>
                  </a:cubicBezTo>
                  <a:cubicBezTo>
                    <a:pt x="171" y="40"/>
                    <a:pt x="170" y="41"/>
                    <a:pt x="169" y="42"/>
                  </a:cubicBezTo>
                  <a:cubicBezTo>
                    <a:pt x="168" y="43"/>
                    <a:pt x="168" y="44"/>
                    <a:pt x="167" y="45"/>
                  </a:cubicBezTo>
                  <a:cubicBezTo>
                    <a:pt x="164" y="51"/>
                    <a:pt x="160" y="53"/>
                    <a:pt x="153" y="50"/>
                  </a:cubicBezTo>
                  <a:cubicBezTo>
                    <a:pt x="149" y="48"/>
                    <a:pt x="147" y="50"/>
                    <a:pt x="145" y="54"/>
                  </a:cubicBezTo>
                  <a:cubicBezTo>
                    <a:pt x="143" y="61"/>
                    <a:pt x="137" y="62"/>
                    <a:pt x="132" y="63"/>
                  </a:cubicBezTo>
                  <a:cubicBezTo>
                    <a:pt x="130" y="64"/>
                    <a:pt x="128" y="63"/>
                    <a:pt x="126" y="63"/>
                  </a:cubicBezTo>
                  <a:cubicBezTo>
                    <a:pt x="124" y="64"/>
                    <a:pt x="122" y="62"/>
                    <a:pt x="120" y="65"/>
                  </a:cubicBezTo>
                  <a:cubicBezTo>
                    <a:pt x="119" y="68"/>
                    <a:pt x="122" y="69"/>
                    <a:pt x="124" y="70"/>
                  </a:cubicBezTo>
                  <a:cubicBezTo>
                    <a:pt x="127" y="73"/>
                    <a:pt x="128" y="78"/>
                    <a:pt x="130" y="82"/>
                  </a:cubicBezTo>
                  <a:cubicBezTo>
                    <a:pt x="131" y="84"/>
                    <a:pt x="126" y="90"/>
                    <a:pt x="122" y="90"/>
                  </a:cubicBezTo>
                  <a:cubicBezTo>
                    <a:pt x="118" y="90"/>
                    <a:pt x="114" y="91"/>
                    <a:pt x="110" y="92"/>
                  </a:cubicBezTo>
                  <a:cubicBezTo>
                    <a:pt x="102" y="93"/>
                    <a:pt x="98" y="89"/>
                    <a:pt x="99" y="81"/>
                  </a:cubicBezTo>
                  <a:cubicBezTo>
                    <a:pt x="100" y="79"/>
                    <a:pt x="100" y="78"/>
                    <a:pt x="98" y="77"/>
                  </a:cubicBezTo>
                  <a:cubicBezTo>
                    <a:pt x="97" y="76"/>
                    <a:pt x="95" y="77"/>
                    <a:pt x="94" y="78"/>
                  </a:cubicBezTo>
                  <a:cubicBezTo>
                    <a:pt x="92" y="79"/>
                    <a:pt x="90" y="81"/>
                    <a:pt x="87" y="83"/>
                  </a:cubicBezTo>
                  <a:cubicBezTo>
                    <a:pt x="83" y="85"/>
                    <a:pt x="81" y="88"/>
                    <a:pt x="84" y="93"/>
                  </a:cubicBezTo>
                  <a:cubicBezTo>
                    <a:pt x="87" y="97"/>
                    <a:pt x="84" y="101"/>
                    <a:pt x="83" y="105"/>
                  </a:cubicBezTo>
                  <a:cubicBezTo>
                    <a:pt x="82" y="109"/>
                    <a:pt x="83" y="112"/>
                    <a:pt x="88" y="113"/>
                  </a:cubicBezTo>
                  <a:cubicBezTo>
                    <a:pt x="94" y="114"/>
                    <a:pt x="96" y="120"/>
                    <a:pt x="99" y="124"/>
                  </a:cubicBezTo>
                  <a:cubicBezTo>
                    <a:pt x="102" y="128"/>
                    <a:pt x="104" y="133"/>
                    <a:pt x="110" y="133"/>
                  </a:cubicBezTo>
                  <a:cubicBezTo>
                    <a:pt x="112" y="134"/>
                    <a:pt x="114" y="135"/>
                    <a:pt x="115" y="137"/>
                  </a:cubicBezTo>
                  <a:cubicBezTo>
                    <a:pt x="117" y="139"/>
                    <a:pt x="121" y="141"/>
                    <a:pt x="120" y="142"/>
                  </a:cubicBezTo>
                  <a:cubicBezTo>
                    <a:pt x="118" y="146"/>
                    <a:pt x="116" y="141"/>
                    <a:pt x="114" y="140"/>
                  </a:cubicBezTo>
                  <a:cubicBezTo>
                    <a:pt x="110" y="139"/>
                    <a:pt x="106" y="142"/>
                    <a:pt x="103" y="144"/>
                  </a:cubicBezTo>
                  <a:cubicBezTo>
                    <a:pt x="100" y="145"/>
                    <a:pt x="104" y="148"/>
                    <a:pt x="105" y="150"/>
                  </a:cubicBezTo>
                  <a:cubicBezTo>
                    <a:pt x="107" y="153"/>
                    <a:pt x="109" y="156"/>
                    <a:pt x="111" y="159"/>
                  </a:cubicBezTo>
                  <a:cubicBezTo>
                    <a:pt x="112" y="161"/>
                    <a:pt x="113" y="163"/>
                    <a:pt x="116" y="163"/>
                  </a:cubicBezTo>
                  <a:cubicBezTo>
                    <a:pt x="116" y="163"/>
                    <a:pt x="116" y="163"/>
                    <a:pt x="116" y="163"/>
                  </a:cubicBezTo>
                  <a:cubicBezTo>
                    <a:pt x="111" y="165"/>
                    <a:pt x="107" y="163"/>
                    <a:pt x="102" y="163"/>
                  </a:cubicBezTo>
                  <a:cubicBezTo>
                    <a:pt x="100" y="163"/>
                    <a:pt x="98" y="162"/>
                    <a:pt x="98" y="165"/>
                  </a:cubicBezTo>
                  <a:cubicBezTo>
                    <a:pt x="98" y="168"/>
                    <a:pt x="97" y="171"/>
                    <a:pt x="101" y="171"/>
                  </a:cubicBezTo>
                  <a:cubicBezTo>
                    <a:pt x="110" y="171"/>
                    <a:pt x="119" y="171"/>
                    <a:pt x="125" y="176"/>
                  </a:cubicBezTo>
                  <a:cubicBezTo>
                    <a:pt x="130" y="180"/>
                    <a:pt x="135" y="180"/>
                    <a:pt x="140" y="182"/>
                  </a:cubicBezTo>
                  <a:cubicBezTo>
                    <a:pt x="141" y="183"/>
                    <a:pt x="143" y="184"/>
                    <a:pt x="143" y="186"/>
                  </a:cubicBezTo>
                  <a:cubicBezTo>
                    <a:pt x="144" y="191"/>
                    <a:pt x="146" y="194"/>
                    <a:pt x="152" y="190"/>
                  </a:cubicBezTo>
                  <a:cubicBezTo>
                    <a:pt x="154" y="188"/>
                    <a:pt x="157" y="190"/>
                    <a:pt x="157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79" name="Freeform 57">
              <a:extLst>
                <a:ext uri="{FF2B5EF4-FFF2-40B4-BE49-F238E27FC236}">
                  <a16:creationId xmlns:a16="http://schemas.microsoft.com/office/drawing/2014/main" id="{A50D4403-CA53-4902-B316-04B328AE711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5225" y="6127750"/>
              <a:ext cx="300038" cy="268288"/>
            </a:xfrm>
            <a:custGeom>
              <a:avLst/>
              <a:gdLst>
                <a:gd name="T0" fmla="*/ 84 w 92"/>
                <a:gd name="T1" fmla="*/ 77 h 82"/>
                <a:gd name="T2" fmla="*/ 75 w 92"/>
                <a:gd name="T3" fmla="*/ 69 h 82"/>
                <a:gd name="T4" fmla="*/ 69 w 92"/>
                <a:gd name="T5" fmla="*/ 66 h 82"/>
                <a:gd name="T6" fmla="*/ 60 w 92"/>
                <a:gd name="T7" fmla="*/ 75 h 82"/>
                <a:gd name="T8" fmla="*/ 60 w 92"/>
                <a:gd name="T9" fmla="*/ 82 h 82"/>
                <a:gd name="T10" fmla="*/ 46 w 92"/>
                <a:gd name="T11" fmla="*/ 62 h 82"/>
                <a:gd name="T12" fmla="*/ 38 w 92"/>
                <a:gd name="T13" fmla="*/ 60 h 82"/>
                <a:gd name="T14" fmla="*/ 36 w 92"/>
                <a:gd name="T15" fmla="*/ 65 h 82"/>
                <a:gd name="T16" fmla="*/ 36 w 92"/>
                <a:gd name="T17" fmla="*/ 66 h 82"/>
                <a:gd name="T18" fmla="*/ 35 w 92"/>
                <a:gd name="T19" fmla="*/ 73 h 82"/>
                <a:gd name="T20" fmla="*/ 30 w 92"/>
                <a:gd name="T21" fmla="*/ 68 h 82"/>
                <a:gd name="T22" fmla="*/ 26 w 92"/>
                <a:gd name="T23" fmla="*/ 64 h 82"/>
                <a:gd name="T24" fmla="*/ 24 w 92"/>
                <a:gd name="T25" fmla="*/ 54 h 82"/>
                <a:gd name="T26" fmla="*/ 16 w 92"/>
                <a:gd name="T27" fmla="*/ 37 h 82"/>
                <a:gd name="T28" fmla="*/ 7 w 92"/>
                <a:gd name="T29" fmla="*/ 30 h 82"/>
                <a:gd name="T30" fmla="*/ 5 w 92"/>
                <a:gd name="T31" fmla="*/ 17 h 82"/>
                <a:gd name="T32" fmla="*/ 14 w 92"/>
                <a:gd name="T33" fmla="*/ 11 h 82"/>
                <a:gd name="T34" fmla="*/ 20 w 92"/>
                <a:gd name="T35" fmla="*/ 5 h 82"/>
                <a:gd name="T36" fmla="*/ 30 w 92"/>
                <a:gd name="T37" fmla="*/ 3 h 82"/>
                <a:gd name="T38" fmla="*/ 42 w 92"/>
                <a:gd name="T39" fmla="*/ 6 h 82"/>
                <a:gd name="T40" fmla="*/ 62 w 92"/>
                <a:gd name="T41" fmla="*/ 12 h 82"/>
                <a:gd name="T42" fmla="*/ 66 w 92"/>
                <a:gd name="T43" fmla="*/ 13 h 82"/>
                <a:gd name="T44" fmla="*/ 71 w 92"/>
                <a:gd name="T45" fmla="*/ 12 h 82"/>
                <a:gd name="T46" fmla="*/ 78 w 92"/>
                <a:gd name="T47" fmla="*/ 21 h 82"/>
                <a:gd name="T48" fmla="*/ 87 w 92"/>
                <a:gd name="T49" fmla="*/ 29 h 82"/>
                <a:gd name="T50" fmla="*/ 92 w 92"/>
                <a:gd name="T51" fmla="*/ 30 h 82"/>
                <a:gd name="T52" fmla="*/ 83 w 92"/>
                <a:gd name="T53" fmla="*/ 39 h 82"/>
                <a:gd name="T54" fmla="*/ 63 w 92"/>
                <a:gd name="T55" fmla="*/ 29 h 82"/>
                <a:gd name="T56" fmla="*/ 61 w 92"/>
                <a:gd name="T57" fmla="*/ 33 h 82"/>
                <a:gd name="T58" fmla="*/ 70 w 92"/>
                <a:gd name="T59" fmla="*/ 47 h 82"/>
                <a:gd name="T60" fmla="*/ 78 w 92"/>
                <a:gd name="T61" fmla="*/ 61 h 82"/>
                <a:gd name="T62" fmla="*/ 84 w 92"/>
                <a:gd name="T63" fmla="*/ 75 h 82"/>
                <a:gd name="T64" fmla="*/ 84 w 92"/>
                <a:gd name="T65" fmla="*/ 7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82">
                  <a:moveTo>
                    <a:pt x="84" y="77"/>
                  </a:moveTo>
                  <a:cubicBezTo>
                    <a:pt x="80" y="76"/>
                    <a:pt x="78" y="72"/>
                    <a:pt x="75" y="69"/>
                  </a:cubicBezTo>
                  <a:cubicBezTo>
                    <a:pt x="73" y="67"/>
                    <a:pt x="72" y="64"/>
                    <a:pt x="69" y="66"/>
                  </a:cubicBezTo>
                  <a:cubicBezTo>
                    <a:pt x="65" y="69"/>
                    <a:pt x="60" y="68"/>
                    <a:pt x="60" y="75"/>
                  </a:cubicBezTo>
                  <a:cubicBezTo>
                    <a:pt x="61" y="76"/>
                    <a:pt x="60" y="78"/>
                    <a:pt x="60" y="82"/>
                  </a:cubicBezTo>
                  <a:cubicBezTo>
                    <a:pt x="57" y="73"/>
                    <a:pt x="49" y="70"/>
                    <a:pt x="46" y="62"/>
                  </a:cubicBezTo>
                  <a:cubicBezTo>
                    <a:pt x="45" y="59"/>
                    <a:pt x="41" y="60"/>
                    <a:pt x="38" y="60"/>
                  </a:cubicBezTo>
                  <a:cubicBezTo>
                    <a:pt x="36" y="61"/>
                    <a:pt x="36" y="63"/>
                    <a:pt x="36" y="65"/>
                  </a:cubicBezTo>
                  <a:cubicBezTo>
                    <a:pt x="36" y="65"/>
                    <a:pt x="36" y="66"/>
                    <a:pt x="36" y="66"/>
                  </a:cubicBezTo>
                  <a:cubicBezTo>
                    <a:pt x="36" y="68"/>
                    <a:pt x="38" y="72"/>
                    <a:pt x="35" y="73"/>
                  </a:cubicBezTo>
                  <a:cubicBezTo>
                    <a:pt x="31" y="74"/>
                    <a:pt x="31" y="70"/>
                    <a:pt x="30" y="68"/>
                  </a:cubicBezTo>
                  <a:cubicBezTo>
                    <a:pt x="29" y="67"/>
                    <a:pt x="28" y="65"/>
                    <a:pt x="26" y="64"/>
                  </a:cubicBezTo>
                  <a:cubicBezTo>
                    <a:pt x="22" y="62"/>
                    <a:pt x="23" y="58"/>
                    <a:pt x="24" y="54"/>
                  </a:cubicBezTo>
                  <a:cubicBezTo>
                    <a:pt x="27" y="48"/>
                    <a:pt x="23" y="40"/>
                    <a:pt x="16" y="37"/>
                  </a:cubicBezTo>
                  <a:cubicBezTo>
                    <a:pt x="12" y="36"/>
                    <a:pt x="10" y="33"/>
                    <a:pt x="7" y="30"/>
                  </a:cubicBezTo>
                  <a:cubicBezTo>
                    <a:pt x="1" y="26"/>
                    <a:pt x="0" y="24"/>
                    <a:pt x="5" y="17"/>
                  </a:cubicBezTo>
                  <a:cubicBezTo>
                    <a:pt x="8" y="13"/>
                    <a:pt x="8" y="10"/>
                    <a:pt x="14" y="11"/>
                  </a:cubicBezTo>
                  <a:cubicBezTo>
                    <a:pt x="17" y="11"/>
                    <a:pt x="18" y="8"/>
                    <a:pt x="20" y="5"/>
                  </a:cubicBezTo>
                  <a:cubicBezTo>
                    <a:pt x="22" y="0"/>
                    <a:pt x="26" y="0"/>
                    <a:pt x="30" y="3"/>
                  </a:cubicBezTo>
                  <a:cubicBezTo>
                    <a:pt x="33" y="6"/>
                    <a:pt x="38" y="6"/>
                    <a:pt x="42" y="6"/>
                  </a:cubicBezTo>
                  <a:cubicBezTo>
                    <a:pt x="49" y="6"/>
                    <a:pt x="56" y="7"/>
                    <a:pt x="62" y="12"/>
                  </a:cubicBezTo>
                  <a:cubicBezTo>
                    <a:pt x="63" y="13"/>
                    <a:pt x="64" y="13"/>
                    <a:pt x="66" y="13"/>
                  </a:cubicBezTo>
                  <a:cubicBezTo>
                    <a:pt x="67" y="13"/>
                    <a:pt x="68" y="9"/>
                    <a:pt x="71" y="12"/>
                  </a:cubicBezTo>
                  <a:cubicBezTo>
                    <a:pt x="73" y="15"/>
                    <a:pt x="78" y="17"/>
                    <a:pt x="78" y="21"/>
                  </a:cubicBezTo>
                  <a:cubicBezTo>
                    <a:pt x="77" y="29"/>
                    <a:pt x="80" y="30"/>
                    <a:pt x="87" y="29"/>
                  </a:cubicBezTo>
                  <a:cubicBezTo>
                    <a:pt x="88" y="29"/>
                    <a:pt x="90" y="29"/>
                    <a:pt x="92" y="30"/>
                  </a:cubicBezTo>
                  <a:cubicBezTo>
                    <a:pt x="89" y="32"/>
                    <a:pt x="84" y="32"/>
                    <a:pt x="83" y="39"/>
                  </a:cubicBezTo>
                  <a:cubicBezTo>
                    <a:pt x="78" y="28"/>
                    <a:pt x="71" y="28"/>
                    <a:pt x="63" y="29"/>
                  </a:cubicBezTo>
                  <a:cubicBezTo>
                    <a:pt x="60" y="30"/>
                    <a:pt x="59" y="30"/>
                    <a:pt x="61" y="33"/>
                  </a:cubicBezTo>
                  <a:cubicBezTo>
                    <a:pt x="64" y="37"/>
                    <a:pt x="66" y="43"/>
                    <a:pt x="70" y="47"/>
                  </a:cubicBezTo>
                  <a:cubicBezTo>
                    <a:pt x="73" y="51"/>
                    <a:pt x="75" y="57"/>
                    <a:pt x="78" y="61"/>
                  </a:cubicBezTo>
                  <a:cubicBezTo>
                    <a:pt x="82" y="66"/>
                    <a:pt x="82" y="71"/>
                    <a:pt x="84" y="75"/>
                  </a:cubicBezTo>
                  <a:cubicBezTo>
                    <a:pt x="84" y="76"/>
                    <a:pt x="84" y="77"/>
                    <a:pt x="84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0" name="Freeform 58">
              <a:extLst>
                <a:ext uri="{FF2B5EF4-FFF2-40B4-BE49-F238E27FC236}">
                  <a16:creationId xmlns:a16="http://schemas.microsoft.com/office/drawing/2014/main" id="{6F0E5A8C-B824-4509-AAE4-802058DF416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600" y="5984875"/>
              <a:ext cx="169863" cy="101600"/>
            </a:xfrm>
            <a:custGeom>
              <a:avLst/>
              <a:gdLst>
                <a:gd name="T0" fmla="*/ 0 w 52"/>
                <a:gd name="T1" fmla="*/ 8 h 31"/>
                <a:gd name="T2" fmla="*/ 7 w 52"/>
                <a:gd name="T3" fmla="*/ 2 h 31"/>
                <a:gd name="T4" fmla="*/ 12 w 52"/>
                <a:gd name="T5" fmla="*/ 2 h 31"/>
                <a:gd name="T6" fmla="*/ 19 w 52"/>
                <a:gd name="T7" fmla="*/ 8 h 31"/>
                <a:gd name="T8" fmla="*/ 34 w 52"/>
                <a:gd name="T9" fmla="*/ 14 h 31"/>
                <a:gd name="T10" fmla="*/ 47 w 52"/>
                <a:gd name="T11" fmla="*/ 22 h 31"/>
                <a:gd name="T12" fmla="*/ 51 w 52"/>
                <a:gd name="T13" fmla="*/ 30 h 31"/>
                <a:gd name="T14" fmla="*/ 51 w 52"/>
                <a:gd name="T15" fmla="*/ 30 h 31"/>
                <a:gd name="T16" fmla="*/ 51 w 52"/>
                <a:gd name="T17" fmla="*/ 31 h 31"/>
                <a:gd name="T18" fmla="*/ 37 w 52"/>
                <a:gd name="T19" fmla="*/ 23 h 31"/>
                <a:gd name="T20" fmla="*/ 33 w 52"/>
                <a:gd name="T21" fmla="*/ 21 h 31"/>
                <a:gd name="T22" fmla="*/ 24 w 52"/>
                <a:gd name="T23" fmla="*/ 16 h 31"/>
                <a:gd name="T24" fmla="*/ 18 w 52"/>
                <a:gd name="T25" fmla="*/ 13 h 31"/>
                <a:gd name="T26" fmla="*/ 0 w 52"/>
                <a:gd name="T27" fmla="*/ 8 h 31"/>
                <a:gd name="T28" fmla="*/ 0 w 52"/>
                <a:gd name="T29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31">
                  <a:moveTo>
                    <a:pt x="0" y="8"/>
                  </a:moveTo>
                  <a:cubicBezTo>
                    <a:pt x="2" y="5"/>
                    <a:pt x="5" y="4"/>
                    <a:pt x="7" y="2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4" y="4"/>
                    <a:pt x="17" y="6"/>
                    <a:pt x="19" y="8"/>
                  </a:cubicBezTo>
                  <a:cubicBezTo>
                    <a:pt x="23" y="12"/>
                    <a:pt x="28" y="14"/>
                    <a:pt x="34" y="14"/>
                  </a:cubicBezTo>
                  <a:cubicBezTo>
                    <a:pt x="41" y="13"/>
                    <a:pt x="45" y="15"/>
                    <a:pt x="47" y="22"/>
                  </a:cubicBezTo>
                  <a:cubicBezTo>
                    <a:pt x="48" y="25"/>
                    <a:pt x="50" y="27"/>
                    <a:pt x="51" y="30"/>
                  </a:cubicBezTo>
                  <a:cubicBezTo>
                    <a:pt x="51" y="30"/>
                    <a:pt x="52" y="30"/>
                    <a:pt x="51" y="30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48" y="26"/>
                    <a:pt x="43" y="22"/>
                    <a:pt x="37" y="23"/>
                  </a:cubicBezTo>
                  <a:cubicBezTo>
                    <a:pt x="35" y="23"/>
                    <a:pt x="34" y="22"/>
                    <a:pt x="33" y="21"/>
                  </a:cubicBezTo>
                  <a:cubicBezTo>
                    <a:pt x="31" y="17"/>
                    <a:pt x="27" y="17"/>
                    <a:pt x="24" y="16"/>
                  </a:cubicBezTo>
                  <a:cubicBezTo>
                    <a:pt x="21" y="15"/>
                    <a:pt x="19" y="15"/>
                    <a:pt x="18" y="13"/>
                  </a:cubicBezTo>
                  <a:cubicBezTo>
                    <a:pt x="13" y="7"/>
                    <a:pt x="7" y="5"/>
                    <a:pt x="0" y="8"/>
                  </a:cubicBezTo>
                  <a:cubicBezTo>
                    <a:pt x="0" y="7"/>
                    <a:pt x="0" y="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1" name="Freeform 59">
              <a:extLst>
                <a:ext uri="{FF2B5EF4-FFF2-40B4-BE49-F238E27FC236}">
                  <a16:creationId xmlns:a16="http://schemas.microsoft.com/office/drawing/2014/main" id="{EA629734-2E71-4A51-8C08-3E8D6C0779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6513513"/>
              <a:ext cx="361950" cy="87313"/>
            </a:xfrm>
            <a:custGeom>
              <a:avLst/>
              <a:gdLst>
                <a:gd name="T0" fmla="*/ 19 w 111"/>
                <a:gd name="T1" fmla="*/ 1 h 27"/>
                <a:gd name="T2" fmla="*/ 22 w 111"/>
                <a:gd name="T3" fmla="*/ 6 h 27"/>
                <a:gd name="T4" fmla="*/ 36 w 111"/>
                <a:gd name="T5" fmla="*/ 10 h 27"/>
                <a:gd name="T6" fmla="*/ 59 w 111"/>
                <a:gd name="T7" fmla="*/ 5 h 27"/>
                <a:gd name="T8" fmla="*/ 80 w 111"/>
                <a:gd name="T9" fmla="*/ 2 h 27"/>
                <a:gd name="T10" fmla="*/ 86 w 111"/>
                <a:gd name="T11" fmla="*/ 5 h 27"/>
                <a:gd name="T12" fmla="*/ 89 w 111"/>
                <a:gd name="T13" fmla="*/ 10 h 27"/>
                <a:gd name="T14" fmla="*/ 96 w 111"/>
                <a:gd name="T15" fmla="*/ 7 h 27"/>
                <a:gd name="T16" fmla="*/ 107 w 111"/>
                <a:gd name="T17" fmla="*/ 0 h 27"/>
                <a:gd name="T18" fmla="*/ 110 w 111"/>
                <a:gd name="T19" fmla="*/ 1 h 27"/>
                <a:gd name="T20" fmla="*/ 106 w 111"/>
                <a:gd name="T21" fmla="*/ 10 h 27"/>
                <a:gd name="T22" fmla="*/ 79 w 111"/>
                <a:gd name="T23" fmla="*/ 16 h 27"/>
                <a:gd name="T24" fmla="*/ 62 w 111"/>
                <a:gd name="T25" fmla="*/ 24 h 27"/>
                <a:gd name="T26" fmla="*/ 52 w 111"/>
                <a:gd name="T27" fmla="*/ 21 h 27"/>
                <a:gd name="T28" fmla="*/ 48 w 111"/>
                <a:gd name="T29" fmla="*/ 19 h 27"/>
                <a:gd name="T30" fmla="*/ 8 w 111"/>
                <a:gd name="T31" fmla="*/ 17 h 27"/>
                <a:gd name="T32" fmla="*/ 0 w 111"/>
                <a:gd name="T33" fmla="*/ 11 h 27"/>
                <a:gd name="T34" fmla="*/ 8 w 111"/>
                <a:gd name="T35" fmla="*/ 6 h 27"/>
                <a:gd name="T36" fmla="*/ 19 w 111"/>
                <a:gd name="T37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1" h="27">
                  <a:moveTo>
                    <a:pt x="19" y="1"/>
                  </a:moveTo>
                  <a:cubicBezTo>
                    <a:pt x="22" y="3"/>
                    <a:pt x="21" y="5"/>
                    <a:pt x="22" y="6"/>
                  </a:cubicBezTo>
                  <a:cubicBezTo>
                    <a:pt x="25" y="13"/>
                    <a:pt x="31" y="14"/>
                    <a:pt x="36" y="10"/>
                  </a:cubicBezTo>
                  <a:cubicBezTo>
                    <a:pt x="43" y="4"/>
                    <a:pt x="50" y="2"/>
                    <a:pt x="59" y="5"/>
                  </a:cubicBezTo>
                  <a:cubicBezTo>
                    <a:pt x="65" y="7"/>
                    <a:pt x="74" y="7"/>
                    <a:pt x="80" y="2"/>
                  </a:cubicBezTo>
                  <a:cubicBezTo>
                    <a:pt x="83" y="0"/>
                    <a:pt x="86" y="0"/>
                    <a:pt x="86" y="5"/>
                  </a:cubicBezTo>
                  <a:cubicBezTo>
                    <a:pt x="86" y="7"/>
                    <a:pt x="86" y="10"/>
                    <a:pt x="89" y="10"/>
                  </a:cubicBezTo>
                  <a:cubicBezTo>
                    <a:pt x="92" y="10"/>
                    <a:pt x="95" y="10"/>
                    <a:pt x="96" y="7"/>
                  </a:cubicBezTo>
                  <a:cubicBezTo>
                    <a:pt x="98" y="2"/>
                    <a:pt x="104" y="3"/>
                    <a:pt x="107" y="0"/>
                  </a:cubicBezTo>
                  <a:cubicBezTo>
                    <a:pt x="108" y="0"/>
                    <a:pt x="109" y="0"/>
                    <a:pt x="110" y="1"/>
                  </a:cubicBezTo>
                  <a:cubicBezTo>
                    <a:pt x="111" y="5"/>
                    <a:pt x="109" y="10"/>
                    <a:pt x="106" y="10"/>
                  </a:cubicBezTo>
                  <a:cubicBezTo>
                    <a:pt x="96" y="10"/>
                    <a:pt x="88" y="16"/>
                    <a:pt x="79" y="16"/>
                  </a:cubicBezTo>
                  <a:cubicBezTo>
                    <a:pt x="72" y="15"/>
                    <a:pt x="67" y="20"/>
                    <a:pt x="62" y="24"/>
                  </a:cubicBezTo>
                  <a:cubicBezTo>
                    <a:pt x="56" y="27"/>
                    <a:pt x="55" y="27"/>
                    <a:pt x="52" y="21"/>
                  </a:cubicBezTo>
                  <a:cubicBezTo>
                    <a:pt x="51" y="19"/>
                    <a:pt x="49" y="19"/>
                    <a:pt x="48" y="19"/>
                  </a:cubicBezTo>
                  <a:cubicBezTo>
                    <a:pt x="35" y="16"/>
                    <a:pt x="22" y="15"/>
                    <a:pt x="8" y="17"/>
                  </a:cubicBezTo>
                  <a:cubicBezTo>
                    <a:pt x="1" y="19"/>
                    <a:pt x="0" y="18"/>
                    <a:pt x="0" y="11"/>
                  </a:cubicBezTo>
                  <a:cubicBezTo>
                    <a:pt x="0" y="6"/>
                    <a:pt x="5" y="6"/>
                    <a:pt x="8" y="6"/>
                  </a:cubicBezTo>
                  <a:cubicBezTo>
                    <a:pt x="13" y="7"/>
                    <a:pt x="17" y="6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2" name="Freeform 60">
              <a:extLst>
                <a:ext uri="{FF2B5EF4-FFF2-40B4-BE49-F238E27FC236}">
                  <a16:creationId xmlns:a16="http://schemas.microsoft.com/office/drawing/2014/main" id="{2E6DD107-7BDD-4B5A-B700-3B3DDFE7B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00" y="5848350"/>
              <a:ext cx="87313" cy="55563"/>
            </a:xfrm>
            <a:custGeom>
              <a:avLst/>
              <a:gdLst>
                <a:gd name="T0" fmla="*/ 0 w 27"/>
                <a:gd name="T1" fmla="*/ 10 h 17"/>
                <a:gd name="T2" fmla="*/ 12 w 27"/>
                <a:gd name="T3" fmla="*/ 2 h 17"/>
                <a:gd name="T4" fmla="*/ 17 w 27"/>
                <a:gd name="T5" fmla="*/ 3 h 17"/>
                <a:gd name="T6" fmla="*/ 24 w 27"/>
                <a:gd name="T7" fmla="*/ 11 h 17"/>
                <a:gd name="T8" fmla="*/ 23 w 27"/>
                <a:gd name="T9" fmla="*/ 16 h 17"/>
                <a:gd name="T10" fmla="*/ 14 w 27"/>
                <a:gd name="T11" fmla="*/ 16 h 17"/>
                <a:gd name="T12" fmla="*/ 0 w 27"/>
                <a:gd name="T13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7">
                  <a:moveTo>
                    <a:pt x="0" y="10"/>
                  </a:moveTo>
                  <a:cubicBezTo>
                    <a:pt x="5" y="8"/>
                    <a:pt x="9" y="6"/>
                    <a:pt x="12" y="2"/>
                  </a:cubicBezTo>
                  <a:cubicBezTo>
                    <a:pt x="13" y="0"/>
                    <a:pt x="15" y="0"/>
                    <a:pt x="17" y="3"/>
                  </a:cubicBezTo>
                  <a:cubicBezTo>
                    <a:pt x="19" y="6"/>
                    <a:pt x="21" y="8"/>
                    <a:pt x="24" y="11"/>
                  </a:cubicBezTo>
                  <a:cubicBezTo>
                    <a:pt x="27" y="13"/>
                    <a:pt x="25" y="16"/>
                    <a:pt x="23" y="16"/>
                  </a:cubicBezTo>
                  <a:cubicBezTo>
                    <a:pt x="20" y="17"/>
                    <a:pt x="16" y="17"/>
                    <a:pt x="14" y="16"/>
                  </a:cubicBezTo>
                  <a:cubicBezTo>
                    <a:pt x="10" y="13"/>
                    <a:pt x="5" y="12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3" name="Freeform 61">
              <a:extLst>
                <a:ext uri="{FF2B5EF4-FFF2-40B4-BE49-F238E27FC236}">
                  <a16:creationId xmlns:a16="http://schemas.microsoft.com/office/drawing/2014/main" id="{50379D6E-4B2B-480C-8EBA-C7B1722A5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6261100"/>
              <a:ext cx="52388" cy="85725"/>
            </a:xfrm>
            <a:custGeom>
              <a:avLst/>
              <a:gdLst>
                <a:gd name="T0" fmla="*/ 5 w 16"/>
                <a:gd name="T1" fmla="*/ 26 h 26"/>
                <a:gd name="T2" fmla="*/ 14 w 16"/>
                <a:gd name="T3" fmla="*/ 0 h 26"/>
                <a:gd name="T4" fmla="*/ 5 w 16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26">
                  <a:moveTo>
                    <a:pt x="5" y="26"/>
                  </a:moveTo>
                  <a:cubicBezTo>
                    <a:pt x="0" y="11"/>
                    <a:pt x="1" y="9"/>
                    <a:pt x="14" y="0"/>
                  </a:cubicBezTo>
                  <a:cubicBezTo>
                    <a:pt x="16" y="10"/>
                    <a:pt x="10" y="17"/>
                    <a:pt x="5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4" name="Freeform 62">
              <a:extLst>
                <a:ext uri="{FF2B5EF4-FFF2-40B4-BE49-F238E27FC236}">
                  <a16:creationId xmlns:a16="http://schemas.microsoft.com/office/drawing/2014/main" id="{E3713042-EF99-43E3-8DFF-6D9FBA9789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8863" y="6148388"/>
              <a:ext cx="41275" cy="34925"/>
            </a:xfrm>
            <a:custGeom>
              <a:avLst/>
              <a:gdLst>
                <a:gd name="T0" fmla="*/ 13 w 13"/>
                <a:gd name="T1" fmla="*/ 10 h 11"/>
                <a:gd name="T2" fmla="*/ 3 w 13"/>
                <a:gd name="T3" fmla="*/ 8 h 11"/>
                <a:gd name="T4" fmla="*/ 0 w 13"/>
                <a:gd name="T5" fmla="*/ 5 h 11"/>
                <a:gd name="T6" fmla="*/ 4 w 13"/>
                <a:gd name="T7" fmla="*/ 2 h 11"/>
                <a:gd name="T8" fmla="*/ 7 w 13"/>
                <a:gd name="T9" fmla="*/ 4 h 11"/>
                <a:gd name="T10" fmla="*/ 13 w 13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1">
                  <a:moveTo>
                    <a:pt x="13" y="10"/>
                  </a:moveTo>
                  <a:cubicBezTo>
                    <a:pt x="9" y="11"/>
                    <a:pt x="6" y="10"/>
                    <a:pt x="3" y="8"/>
                  </a:cubicBezTo>
                  <a:cubicBezTo>
                    <a:pt x="2" y="7"/>
                    <a:pt x="0" y="7"/>
                    <a:pt x="0" y="5"/>
                  </a:cubicBezTo>
                  <a:cubicBezTo>
                    <a:pt x="0" y="2"/>
                    <a:pt x="2" y="3"/>
                    <a:pt x="4" y="2"/>
                  </a:cubicBezTo>
                  <a:cubicBezTo>
                    <a:pt x="6" y="0"/>
                    <a:pt x="6" y="3"/>
                    <a:pt x="7" y="4"/>
                  </a:cubicBezTo>
                  <a:cubicBezTo>
                    <a:pt x="8" y="6"/>
                    <a:pt x="11" y="7"/>
                    <a:pt x="1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5" name="Freeform 63">
              <a:extLst>
                <a:ext uri="{FF2B5EF4-FFF2-40B4-BE49-F238E27FC236}">
                  <a16:creationId xmlns:a16="http://schemas.microsoft.com/office/drawing/2014/main" id="{287936C3-125F-482F-B4BB-6BCDCCB9C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3313" y="6226175"/>
              <a:ext cx="23813" cy="19050"/>
            </a:xfrm>
            <a:custGeom>
              <a:avLst/>
              <a:gdLst>
                <a:gd name="T0" fmla="*/ 7 w 7"/>
                <a:gd name="T1" fmla="*/ 3 h 6"/>
                <a:gd name="T2" fmla="*/ 0 w 7"/>
                <a:gd name="T3" fmla="*/ 3 h 6"/>
                <a:gd name="T4" fmla="*/ 0 w 7"/>
                <a:gd name="T5" fmla="*/ 1 h 6"/>
                <a:gd name="T6" fmla="*/ 7 w 7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cubicBezTo>
                    <a:pt x="5" y="4"/>
                    <a:pt x="3" y="6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3" y="0"/>
                    <a:pt x="5" y="1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6" name="Freeform 64">
              <a:extLst>
                <a:ext uri="{FF2B5EF4-FFF2-40B4-BE49-F238E27FC236}">
                  <a16:creationId xmlns:a16="http://schemas.microsoft.com/office/drawing/2014/main" id="{5AC0098C-A489-492D-9D93-9C39C5D5B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550" y="6226175"/>
              <a:ext cx="15875" cy="28575"/>
            </a:xfrm>
            <a:custGeom>
              <a:avLst/>
              <a:gdLst>
                <a:gd name="T0" fmla="*/ 2 w 5"/>
                <a:gd name="T1" fmla="*/ 0 h 9"/>
                <a:gd name="T2" fmla="*/ 3 w 5"/>
                <a:gd name="T3" fmla="*/ 1 h 9"/>
                <a:gd name="T4" fmla="*/ 4 w 5"/>
                <a:gd name="T5" fmla="*/ 8 h 9"/>
                <a:gd name="T6" fmla="*/ 2 w 5"/>
                <a:gd name="T7" fmla="*/ 8 h 9"/>
                <a:gd name="T8" fmla="*/ 2 w 5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2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3"/>
                    <a:pt x="5" y="6"/>
                    <a:pt x="4" y="8"/>
                  </a:cubicBezTo>
                  <a:cubicBezTo>
                    <a:pt x="4" y="9"/>
                    <a:pt x="2" y="8"/>
                    <a:pt x="2" y="8"/>
                  </a:cubicBezTo>
                  <a:cubicBezTo>
                    <a:pt x="0" y="5"/>
                    <a:pt x="1" y="3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7" name="Freeform 65">
              <a:extLst>
                <a:ext uri="{FF2B5EF4-FFF2-40B4-BE49-F238E27FC236}">
                  <a16:creationId xmlns:a16="http://schemas.microsoft.com/office/drawing/2014/main" id="{785D7F0D-B5D7-4290-9530-173990E370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725" y="5978525"/>
              <a:ext cx="31750" cy="31750"/>
            </a:xfrm>
            <a:custGeom>
              <a:avLst/>
              <a:gdLst>
                <a:gd name="T0" fmla="*/ 9 w 10"/>
                <a:gd name="T1" fmla="*/ 10 h 10"/>
                <a:gd name="T2" fmla="*/ 3 w 10"/>
                <a:gd name="T3" fmla="*/ 6 h 10"/>
                <a:gd name="T4" fmla="*/ 2 w 10"/>
                <a:gd name="T5" fmla="*/ 1 h 10"/>
                <a:gd name="T6" fmla="*/ 7 w 10"/>
                <a:gd name="T7" fmla="*/ 2 h 10"/>
                <a:gd name="T8" fmla="*/ 9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9" y="10"/>
                  </a:moveTo>
                  <a:cubicBezTo>
                    <a:pt x="7" y="9"/>
                    <a:pt x="5" y="8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9" y="4"/>
                    <a:pt x="10" y="7"/>
                    <a:pt x="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8" name="Freeform 66">
              <a:extLst>
                <a:ext uri="{FF2B5EF4-FFF2-40B4-BE49-F238E27FC236}">
                  <a16:creationId xmlns:a16="http://schemas.microsoft.com/office/drawing/2014/main" id="{A36A4DB5-A9B3-4E3B-BA39-869FD3A89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6081713"/>
              <a:ext cx="33338" cy="17463"/>
            </a:xfrm>
            <a:custGeom>
              <a:avLst/>
              <a:gdLst>
                <a:gd name="T0" fmla="*/ 0 w 10"/>
                <a:gd name="T1" fmla="*/ 4 h 5"/>
                <a:gd name="T2" fmla="*/ 10 w 10"/>
                <a:gd name="T3" fmla="*/ 2 h 5"/>
                <a:gd name="T4" fmla="*/ 0 w 10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0" y="4"/>
                  </a:moveTo>
                  <a:cubicBezTo>
                    <a:pt x="3" y="0"/>
                    <a:pt x="6" y="0"/>
                    <a:pt x="10" y="2"/>
                  </a:cubicBezTo>
                  <a:cubicBezTo>
                    <a:pt x="6" y="4"/>
                    <a:pt x="4" y="5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9" name="Freeform 67">
              <a:extLst>
                <a:ext uri="{FF2B5EF4-FFF2-40B4-BE49-F238E27FC236}">
                  <a16:creationId xmlns:a16="http://schemas.microsoft.com/office/drawing/2014/main" id="{DF0FAA5C-C7DC-4641-BB2F-2AF0A1DDDC7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513" y="6424613"/>
              <a:ext cx="15875" cy="15875"/>
            </a:xfrm>
            <a:custGeom>
              <a:avLst/>
              <a:gdLst>
                <a:gd name="T0" fmla="*/ 5 w 5"/>
                <a:gd name="T1" fmla="*/ 3 h 5"/>
                <a:gd name="T2" fmla="*/ 3 w 5"/>
                <a:gd name="T3" fmla="*/ 5 h 5"/>
                <a:gd name="T4" fmla="*/ 1 w 5"/>
                <a:gd name="T5" fmla="*/ 1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5" y="4"/>
                    <a:pt x="4" y="5"/>
                    <a:pt x="3" y="5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1" y="0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0" name="Freeform 68">
              <a:extLst>
                <a:ext uri="{FF2B5EF4-FFF2-40B4-BE49-F238E27FC236}">
                  <a16:creationId xmlns:a16="http://schemas.microsoft.com/office/drawing/2014/main" id="{63F07F82-BB9C-4A41-8602-02D0B170F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6096000"/>
              <a:ext cx="19050" cy="15875"/>
            </a:xfrm>
            <a:custGeom>
              <a:avLst/>
              <a:gdLst>
                <a:gd name="T0" fmla="*/ 3 w 6"/>
                <a:gd name="T1" fmla="*/ 0 h 5"/>
                <a:gd name="T2" fmla="*/ 6 w 6"/>
                <a:gd name="T3" fmla="*/ 3 h 5"/>
                <a:gd name="T4" fmla="*/ 4 w 6"/>
                <a:gd name="T5" fmla="*/ 5 h 5"/>
                <a:gd name="T6" fmla="*/ 1 w 6"/>
                <a:gd name="T7" fmla="*/ 2 h 5"/>
                <a:gd name="T8" fmla="*/ 3 w 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0"/>
                  </a:moveTo>
                  <a:cubicBezTo>
                    <a:pt x="5" y="0"/>
                    <a:pt x="6" y="0"/>
                    <a:pt x="6" y="3"/>
                  </a:cubicBezTo>
                  <a:cubicBezTo>
                    <a:pt x="6" y="4"/>
                    <a:pt x="6" y="5"/>
                    <a:pt x="4" y="5"/>
                  </a:cubicBezTo>
                  <a:cubicBezTo>
                    <a:pt x="3" y="5"/>
                    <a:pt x="2" y="4"/>
                    <a:pt x="1" y="2"/>
                  </a:cubicBezTo>
                  <a:cubicBezTo>
                    <a:pt x="0" y="0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1" name="Freeform 69">
              <a:extLst>
                <a:ext uri="{FF2B5EF4-FFF2-40B4-BE49-F238E27FC236}">
                  <a16:creationId xmlns:a16="http://schemas.microsoft.com/office/drawing/2014/main" id="{76B95FC2-19B0-4F47-B010-EBD1732305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0" y="5802313"/>
              <a:ext cx="22225" cy="15875"/>
            </a:xfrm>
            <a:custGeom>
              <a:avLst/>
              <a:gdLst>
                <a:gd name="T0" fmla="*/ 7 w 7"/>
                <a:gd name="T1" fmla="*/ 5 h 5"/>
                <a:gd name="T2" fmla="*/ 0 w 7"/>
                <a:gd name="T3" fmla="*/ 0 h 5"/>
                <a:gd name="T4" fmla="*/ 7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7" y="5"/>
                  </a:moveTo>
                  <a:cubicBezTo>
                    <a:pt x="4" y="5"/>
                    <a:pt x="0" y="5"/>
                    <a:pt x="0" y="0"/>
                  </a:cubicBezTo>
                  <a:cubicBezTo>
                    <a:pt x="3" y="2"/>
                    <a:pt x="5" y="4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2" name="Freeform 70">
              <a:extLst>
                <a:ext uri="{FF2B5EF4-FFF2-40B4-BE49-F238E27FC236}">
                  <a16:creationId xmlns:a16="http://schemas.microsoft.com/office/drawing/2014/main" id="{452AB62B-7001-431B-93F8-84463E15B1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5783263"/>
              <a:ext cx="12700" cy="25400"/>
            </a:xfrm>
            <a:custGeom>
              <a:avLst/>
              <a:gdLst>
                <a:gd name="T0" fmla="*/ 0 w 4"/>
                <a:gd name="T1" fmla="*/ 0 h 8"/>
                <a:gd name="T2" fmla="*/ 4 w 4"/>
                <a:gd name="T3" fmla="*/ 8 h 8"/>
                <a:gd name="T4" fmla="*/ 0 w 4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3" y="2"/>
                    <a:pt x="3" y="4"/>
                    <a:pt x="4" y="8"/>
                  </a:cubicBezTo>
                  <a:cubicBezTo>
                    <a:pt x="1" y="5"/>
                    <a:pt x="0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3" name="Freeform 71">
              <a:extLst>
                <a:ext uri="{FF2B5EF4-FFF2-40B4-BE49-F238E27FC236}">
                  <a16:creationId xmlns:a16="http://schemas.microsoft.com/office/drawing/2014/main" id="{04674C2D-5697-4373-BCBC-A8E9C044A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0" y="6213475"/>
              <a:ext cx="15875" cy="19050"/>
            </a:xfrm>
            <a:custGeom>
              <a:avLst/>
              <a:gdLst>
                <a:gd name="T0" fmla="*/ 0 w 5"/>
                <a:gd name="T1" fmla="*/ 6 h 6"/>
                <a:gd name="T2" fmla="*/ 5 w 5"/>
                <a:gd name="T3" fmla="*/ 0 h 6"/>
                <a:gd name="T4" fmla="*/ 0 w 5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6">
                  <a:moveTo>
                    <a:pt x="0" y="6"/>
                  </a:moveTo>
                  <a:cubicBezTo>
                    <a:pt x="1" y="2"/>
                    <a:pt x="2" y="1"/>
                    <a:pt x="5" y="0"/>
                  </a:cubicBezTo>
                  <a:cubicBezTo>
                    <a:pt x="5" y="4"/>
                    <a:pt x="3" y="4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4" name="Freeform 72">
              <a:extLst>
                <a:ext uri="{FF2B5EF4-FFF2-40B4-BE49-F238E27FC236}">
                  <a16:creationId xmlns:a16="http://schemas.microsoft.com/office/drawing/2014/main" id="{3F767565-1D0B-483C-B766-41273F360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8388" y="6081713"/>
              <a:ext cx="12700" cy="17463"/>
            </a:xfrm>
            <a:custGeom>
              <a:avLst/>
              <a:gdLst>
                <a:gd name="T0" fmla="*/ 2 w 4"/>
                <a:gd name="T1" fmla="*/ 0 h 5"/>
                <a:gd name="T2" fmla="*/ 2 w 4"/>
                <a:gd name="T3" fmla="*/ 5 h 5"/>
                <a:gd name="T4" fmla="*/ 2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2"/>
                    <a:pt x="4" y="3"/>
                    <a:pt x="2" y="5"/>
                  </a:cubicBezTo>
                  <a:cubicBezTo>
                    <a:pt x="0" y="3"/>
                    <a:pt x="0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5" name="Freeform 73">
              <a:extLst>
                <a:ext uri="{FF2B5EF4-FFF2-40B4-BE49-F238E27FC236}">
                  <a16:creationId xmlns:a16="http://schemas.microsoft.com/office/drawing/2014/main" id="{B520BB96-3BD1-4BB4-B4F8-D927647EA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288" y="6078538"/>
              <a:ext cx="15875" cy="23813"/>
            </a:xfrm>
            <a:custGeom>
              <a:avLst/>
              <a:gdLst>
                <a:gd name="T0" fmla="*/ 0 w 5"/>
                <a:gd name="T1" fmla="*/ 2 h 7"/>
                <a:gd name="T2" fmla="*/ 0 w 5"/>
                <a:gd name="T3" fmla="*/ 0 h 7"/>
                <a:gd name="T4" fmla="*/ 5 w 5"/>
                <a:gd name="T5" fmla="*/ 7 h 7"/>
                <a:gd name="T6" fmla="*/ 0 w 5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2" y="2"/>
                    <a:pt x="3" y="4"/>
                    <a:pt x="5" y="7"/>
                  </a:cubicBezTo>
                  <a:cubicBezTo>
                    <a:pt x="2" y="6"/>
                    <a:pt x="0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6" name="Freeform 74">
              <a:extLst>
                <a:ext uri="{FF2B5EF4-FFF2-40B4-BE49-F238E27FC236}">
                  <a16:creationId xmlns:a16="http://schemas.microsoft.com/office/drawing/2014/main" id="{B928D0E8-F4EF-4DD3-B282-109243AEB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813" y="6154738"/>
              <a:ext cx="9525" cy="9525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2 h 3"/>
                <a:gd name="T6" fmla="*/ 0 w 3"/>
                <a:gd name="T7" fmla="*/ 1 h 3"/>
                <a:gd name="T8" fmla="*/ 1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2" y="0"/>
                    <a:pt x="2" y="1"/>
                    <a:pt x="3" y="1"/>
                  </a:cubicBezTo>
                  <a:cubicBezTo>
                    <a:pt x="3" y="2"/>
                    <a:pt x="2" y="3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7" name="Freeform 75">
              <a:extLst>
                <a:ext uri="{FF2B5EF4-FFF2-40B4-BE49-F238E27FC236}">
                  <a16:creationId xmlns:a16="http://schemas.microsoft.com/office/drawing/2014/main" id="{2847D83D-DEE6-40FB-9E3E-BE3D05885A95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6118225"/>
              <a:ext cx="9525" cy="6350"/>
            </a:xfrm>
            <a:custGeom>
              <a:avLst/>
              <a:gdLst>
                <a:gd name="T0" fmla="*/ 2 w 3"/>
                <a:gd name="T1" fmla="*/ 1 h 2"/>
                <a:gd name="T2" fmla="*/ 2 w 3"/>
                <a:gd name="T3" fmla="*/ 2 h 2"/>
                <a:gd name="T4" fmla="*/ 1 w 3"/>
                <a:gd name="T5" fmla="*/ 1 h 2"/>
                <a:gd name="T6" fmla="*/ 1 w 3"/>
                <a:gd name="T7" fmla="*/ 0 h 2"/>
                <a:gd name="T8" fmla="*/ 2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1"/>
                  </a:moveTo>
                  <a:cubicBezTo>
                    <a:pt x="3" y="2"/>
                    <a:pt x="3" y="2"/>
                    <a:pt x="2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8" name="Freeform 76">
              <a:extLst>
                <a:ext uri="{FF2B5EF4-FFF2-40B4-BE49-F238E27FC236}">
                  <a16:creationId xmlns:a16="http://schemas.microsoft.com/office/drawing/2014/main" id="{6850F5C9-5A6E-48BF-A3A6-72E670E4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3425" y="6229350"/>
              <a:ext cx="14288" cy="9525"/>
            </a:xfrm>
            <a:custGeom>
              <a:avLst/>
              <a:gdLst>
                <a:gd name="T0" fmla="*/ 4 w 4"/>
                <a:gd name="T1" fmla="*/ 1 h 3"/>
                <a:gd name="T2" fmla="*/ 1 w 4"/>
                <a:gd name="T3" fmla="*/ 3 h 3"/>
                <a:gd name="T4" fmla="*/ 0 w 4"/>
                <a:gd name="T5" fmla="*/ 2 h 3"/>
                <a:gd name="T6" fmla="*/ 2 w 4"/>
                <a:gd name="T7" fmla="*/ 0 h 3"/>
                <a:gd name="T8" fmla="*/ 4 w 4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1"/>
                  </a:moveTo>
                  <a:cubicBezTo>
                    <a:pt x="3" y="2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3" y="0"/>
                    <a:pt x="3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9" name="Freeform 77">
              <a:extLst>
                <a:ext uri="{FF2B5EF4-FFF2-40B4-BE49-F238E27FC236}">
                  <a16:creationId xmlns:a16="http://schemas.microsoft.com/office/drawing/2014/main" id="{BEC7FDF9-28BB-4F47-B8EC-8685B41DDB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6019800"/>
              <a:ext cx="9525" cy="17463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5 h 5"/>
                <a:gd name="T4" fmla="*/ 0 w 3"/>
                <a:gd name="T5" fmla="*/ 5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1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0" name="Freeform 78">
              <a:extLst>
                <a:ext uri="{FF2B5EF4-FFF2-40B4-BE49-F238E27FC236}">
                  <a16:creationId xmlns:a16="http://schemas.microsoft.com/office/drawing/2014/main" id="{33421D55-5418-4C15-AE7E-F2448EB9C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200" y="5789613"/>
              <a:ext cx="25400" cy="12700"/>
            </a:xfrm>
            <a:custGeom>
              <a:avLst/>
              <a:gdLst>
                <a:gd name="T0" fmla="*/ 0 w 8"/>
                <a:gd name="T1" fmla="*/ 1 h 4"/>
                <a:gd name="T2" fmla="*/ 8 w 8"/>
                <a:gd name="T3" fmla="*/ 2 h 4"/>
                <a:gd name="T4" fmla="*/ 0 w 8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0" y="1"/>
                  </a:moveTo>
                  <a:cubicBezTo>
                    <a:pt x="2" y="0"/>
                    <a:pt x="4" y="0"/>
                    <a:pt x="8" y="2"/>
                  </a:cubicBezTo>
                  <a:cubicBezTo>
                    <a:pt x="4" y="3"/>
                    <a:pt x="2" y="4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1" name="Freeform 79">
              <a:extLst>
                <a:ext uri="{FF2B5EF4-FFF2-40B4-BE49-F238E27FC236}">
                  <a16:creationId xmlns:a16="http://schemas.microsoft.com/office/drawing/2014/main" id="{8F0E77E4-AB1D-424C-A695-DD00013B60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5288" y="5721350"/>
              <a:ext cx="19050" cy="15875"/>
            </a:xfrm>
            <a:custGeom>
              <a:avLst/>
              <a:gdLst>
                <a:gd name="T0" fmla="*/ 6 w 6"/>
                <a:gd name="T1" fmla="*/ 0 h 5"/>
                <a:gd name="T2" fmla="*/ 0 w 6"/>
                <a:gd name="T3" fmla="*/ 5 h 5"/>
                <a:gd name="T4" fmla="*/ 6 w 6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cubicBezTo>
                    <a:pt x="5" y="5"/>
                    <a:pt x="2" y="4"/>
                    <a:pt x="0" y="5"/>
                  </a:cubicBezTo>
                  <a:cubicBezTo>
                    <a:pt x="1" y="2"/>
                    <a:pt x="3" y="2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2" name="Freeform 80">
              <a:extLst>
                <a:ext uri="{FF2B5EF4-FFF2-40B4-BE49-F238E27FC236}">
                  <a16:creationId xmlns:a16="http://schemas.microsoft.com/office/drawing/2014/main" id="{7978F0D0-A57F-4F1E-9F5C-20D19FE5BBF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0825" y="6164263"/>
              <a:ext cx="11113" cy="12700"/>
            </a:xfrm>
            <a:custGeom>
              <a:avLst/>
              <a:gdLst>
                <a:gd name="T0" fmla="*/ 0 w 3"/>
                <a:gd name="T1" fmla="*/ 2 h 4"/>
                <a:gd name="T2" fmla="*/ 2 w 3"/>
                <a:gd name="T3" fmla="*/ 0 h 4"/>
                <a:gd name="T4" fmla="*/ 2 w 3"/>
                <a:gd name="T5" fmla="*/ 3 h 4"/>
                <a:gd name="T6" fmla="*/ 0 w 3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3" name="Freeform 81">
              <a:extLst>
                <a:ext uri="{FF2B5EF4-FFF2-40B4-BE49-F238E27FC236}">
                  <a16:creationId xmlns:a16="http://schemas.microsoft.com/office/drawing/2014/main" id="{232186FC-CC9C-44E7-8EF5-D87DB9C569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6143625"/>
              <a:ext cx="15875" cy="20638"/>
            </a:xfrm>
            <a:custGeom>
              <a:avLst/>
              <a:gdLst>
                <a:gd name="T0" fmla="*/ 3 w 5"/>
                <a:gd name="T1" fmla="*/ 0 h 6"/>
                <a:gd name="T2" fmla="*/ 5 w 5"/>
                <a:gd name="T3" fmla="*/ 2 h 6"/>
                <a:gd name="T4" fmla="*/ 4 w 5"/>
                <a:gd name="T5" fmla="*/ 4 h 6"/>
                <a:gd name="T6" fmla="*/ 2 w 5"/>
                <a:gd name="T7" fmla="*/ 6 h 6"/>
                <a:gd name="T8" fmla="*/ 1 w 5"/>
                <a:gd name="T9" fmla="*/ 5 h 6"/>
                <a:gd name="T10" fmla="*/ 3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0"/>
                  </a:moveTo>
                  <a:cubicBezTo>
                    <a:pt x="4" y="1"/>
                    <a:pt x="4" y="2"/>
                    <a:pt x="5" y="2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"/>
                    <a:pt x="1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4" name="Freeform 82">
              <a:extLst>
                <a:ext uri="{FF2B5EF4-FFF2-40B4-BE49-F238E27FC236}">
                  <a16:creationId xmlns:a16="http://schemas.microsoft.com/office/drawing/2014/main" id="{11682207-7032-44D8-BC5A-FEFB129C7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038" y="5938838"/>
              <a:ext cx="12700" cy="22225"/>
            </a:xfrm>
            <a:custGeom>
              <a:avLst/>
              <a:gdLst>
                <a:gd name="T0" fmla="*/ 0 w 4"/>
                <a:gd name="T1" fmla="*/ 0 h 7"/>
                <a:gd name="T2" fmla="*/ 4 w 4"/>
                <a:gd name="T3" fmla="*/ 7 h 7"/>
                <a:gd name="T4" fmla="*/ 0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0" y="0"/>
                  </a:moveTo>
                  <a:cubicBezTo>
                    <a:pt x="3" y="2"/>
                    <a:pt x="4" y="4"/>
                    <a:pt x="4" y="7"/>
                  </a:cubicBezTo>
                  <a:cubicBezTo>
                    <a:pt x="2" y="5"/>
                    <a:pt x="0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5" name="Freeform 83">
              <a:extLst>
                <a:ext uri="{FF2B5EF4-FFF2-40B4-BE49-F238E27FC236}">
                  <a16:creationId xmlns:a16="http://schemas.microsoft.com/office/drawing/2014/main" id="{E1DBFB95-778A-457E-8977-3CEA69710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5472113"/>
              <a:ext cx="282575" cy="255588"/>
            </a:xfrm>
            <a:custGeom>
              <a:avLst/>
              <a:gdLst>
                <a:gd name="T0" fmla="*/ 30 w 87"/>
                <a:gd name="T1" fmla="*/ 12 h 78"/>
                <a:gd name="T2" fmla="*/ 42 w 87"/>
                <a:gd name="T3" fmla="*/ 4 h 78"/>
                <a:gd name="T4" fmla="*/ 61 w 87"/>
                <a:gd name="T5" fmla="*/ 3 h 78"/>
                <a:gd name="T6" fmla="*/ 68 w 87"/>
                <a:gd name="T7" fmla="*/ 9 h 78"/>
                <a:gd name="T8" fmla="*/ 79 w 87"/>
                <a:gd name="T9" fmla="*/ 13 h 78"/>
                <a:gd name="T10" fmla="*/ 86 w 87"/>
                <a:gd name="T11" fmla="*/ 22 h 78"/>
                <a:gd name="T12" fmla="*/ 85 w 87"/>
                <a:gd name="T13" fmla="*/ 39 h 78"/>
                <a:gd name="T14" fmla="*/ 83 w 87"/>
                <a:gd name="T15" fmla="*/ 42 h 78"/>
                <a:gd name="T16" fmla="*/ 79 w 87"/>
                <a:gd name="T17" fmla="*/ 47 h 78"/>
                <a:gd name="T18" fmla="*/ 71 w 87"/>
                <a:gd name="T19" fmla="*/ 54 h 78"/>
                <a:gd name="T20" fmla="*/ 53 w 87"/>
                <a:gd name="T21" fmla="*/ 57 h 78"/>
                <a:gd name="T22" fmla="*/ 50 w 87"/>
                <a:gd name="T23" fmla="*/ 64 h 78"/>
                <a:gd name="T24" fmla="*/ 39 w 87"/>
                <a:gd name="T25" fmla="*/ 73 h 78"/>
                <a:gd name="T26" fmla="*/ 28 w 87"/>
                <a:gd name="T27" fmla="*/ 75 h 78"/>
                <a:gd name="T28" fmla="*/ 19 w 87"/>
                <a:gd name="T29" fmla="*/ 78 h 78"/>
                <a:gd name="T30" fmla="*/ 13 w 87"/>
                <a:gd name="T31" fmla="*/ 73 h 78"/>
                <a:gd name="T32" fmla="*/ 8 w 87"/>
                <a:gd name="T33" fmla="*/ 66 h 78"/>
                <a:gd name="T34" fmla="*/ 0 w 87"/>
                <a:gd name="T35" fmla="*/ 50 h 78"/>
                <a:gd name="T36" fmla="*/ 0 w 87"/>
                <a:gd name="T37" fmla="*/ 38 h 78"/>
                <a:gd name="T38" fmla="*/ 5 w 87"/>
                <a:gd name="T39" fmla="*/ 33 h 78"/>
                <a:gd name="T40" fmla="*/ 8 w 87"/>
                <a:gd name="T41" fmla="*/ 28 h 78"/>
                <a:gd name="T42" fmla="*/ 9 w 87"/>
                <a:gd name="T43" fmla="*/ 20 h 78"/>
                <a:gd name="T44" fmla="*/ 18 w 87"/>
                <a:gd name="T45" fmla="*/ 17 h 78"/>
                <a:gd name="T46" fmla="*/ 30 w 87"/>
                <a:gd name="T47" fmla="*/ 1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78">
                  <a:moveTo>
                    <a:pt x="30" y="12"/>
                  </a:moveTo>
                  <a:cubicBezTo>
                    <a:pt x="35" y="10"/>
                    <a:pt x="39" y="7"/>
                    <a:pt x="42" y="4"/>
                  </a:cubicBezTo>
                  <a:cubicBezTo>
                    <a:pt x="45" y="0"/>
                    <a:pt x="57" y="0"/>
                    <a:pt x="61" y="3"/>
                  </a:cubicBezTo>
                  <a:cubicBezTo>
                    <a:pt x="63" y="5"/>
                    <a:pt x="66" y="7"/>
                    <a:pt x="68" y="9"/>
                  </a:cubicBezTo>
                  <a:cubicBezTo>
                    <a:pt x="71" y="13"/>
                    <a:pt x="74" y="13"/>
                    <a:pt x="79" y="13"/>
                  </a:cubicBezTo>
                  <a:cubicBezTo>
                    <a:pt x="85" y="12"/>
                    <a:pt x="87" y="15"/>
                    <a:pt x="86" y="22"/>
                  </a:cubicBezTo>
                  <a:cubicBezTo>
                    <a:pt x="84" y="27"/>
                    <a:pt x="82" y="33"/>
                    <a:pt x="85" y="39"/>
                  </a:cubicBezTo>
                  <a:cubicBezTo>
                    <a:pt x="85" y="40"/>
                    <a:pt x="85" y="42"/>
                    <a:pt x="83" y="42"/>
                  </a:cubicBezTo>
                  <a:cubicBezTo>
                    <a:pt x="79" y="42"/>
                    <a:pt x="79" y="44"/>
                    <a:pt x="79" y="47"/>
                  </a:cubicBezTo>
                  <a:cubicBezTo>
                    <a:pt x="79" y="53"/>
                    <a:pt x="76" y="55"/>
                    <a:pt x="71" y="54"/>
                  </a:cubicBezTo>
                  <a:cubicBezTo>
                    <a:pt x="64" y="52"/>
                    <a:pt x="59" y="55"/>
                    <a:pt x="53" y="57"/>
                  </a:cubicBezTo>
                  <a:cubicBezTo>
                    <a:pt x="50" y="58"/>
                    <a:pt x="50" y="61"/>
                    <a:pt x="50" y="64"/>
                  </a:cubicBezTo>
                  <a:cubicBezTo>
                    <a:pt x="48" y="71"/>
                    <a:pt x="46" y="73"/>
                    <a:pt x="39" y="73"/>
                  </a:cubicBezTo>
                  <a:cubicBezTo>
                    <a:pt x="35" y="72"/>
                    <a:pt x="31" y="74"/>
                    <a:pt x="28" y="75"/>
                  </a:cubicBezTo>
                  <a:cubicBezTo>
                    <a:pt x="25" y="76"/>
                    <a:pt x="22" y="78"/>
                    <a:pt x="19" y="78"/>
                  </a:cubicBezTo>
                  <a:cubicBezTo>
                    <a:pt x="16" y="78"/>
                    <a:pt x="13" y="77"/>
                    <a:pt x="13" y="73"/>
                  </a:cubicBezTo>
                  <a:cubicBezTo>
                    <a:pt x="13" y="69"/>
                    <a:pt x="11" y="67"/>
                    <a:pt x="8" y="66"/>
                  </a:cubicBezTo>
                  <a:cubicBezTo>
                    <a:pt x="1" y="63"/>
                    <a:pt x="2" y="55"/>
                    <a:pt x="0" y="50"/>
                  </a:cubicBezTo>
                  <a:cubicBezTo>
                    <a:pt x="0" y="46"/>
                    <a:pt x="0" y="42"/>
                    <a:pt x="0" y="38"/>
                  </a:cubicBezTo>
                  <a:cubicBezTo>
                    <a:pt x="1" y="36"/>
                    <a:pt x="1" y="33"/>
                    <a:pt x="5" y="33"/>
                  </a:cubicBezTo>
                  <a:cubicBezTo>
                    <a:pt x="8" y="33"/>
                    <a:pt x="7" y="30"/>
                    <a:pt x="8" y="28"/>
                  </a:cubicBezTo>
                  <a:cubicBezTo>
                    <a:pt x="8" y="25"/>
                    <a:pt x="7" y="22"/>
                    <a:pt x="9" y="20"/>
                  </a:cubicBezTo>
                  <a:cubicBezTo>
                    <a:pt x="13" y="14"/>
                    <a:pt x="14" y="18"/>
                    <a:pt x="18" y="17"/>
                  </a:cubicBezTo>
                  <a:cubicBezTo>
                    <a:pt x="22" y="16"/>
                    <a:pt x="26" y="14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6" name="Freeform 84">
              <a:extLst>
                <a:ext uri="{FF2B5EF4-FFF2-40B4-BE49-F238E27FC236}">
                  <a16:creationId xmlns:a16="http://schemas.microsoft.com/office/drawing/2014/main" id="{916761AA-A32B-467B-A797-97F7B93AE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6138" y="5486400"/>
              <a:ext cx="222250" cy="452438"/>
            </a:xfrm>
            <a:custGeom>
              <a:avLst/>
              <a:gdLst>
                <a:gd name="T0" fmla="*/ 4 w 68"/>
                <a:gd name="T1" fmla="*/ 7 h 139"/>
                <a:gd name="T2" fmla="*/ 5 w 68"/>
                <a:gd name="T3" fmla="*/ 3 h 139"/>
                <a:gd name="T4" fmla="*/ 8 w 68"/>
                <a:gd name="T5" fmla="*/ 0 h 139"/>
                <a:gd name="T6" fmla="*/ 10 w 68"/>
                <a:gd name="T7" fmla="*/ 3 h 139"/>
                <a:gd name="T8" fmla="*/ 18 w 68"/>
                <a:gd name="T9" fmla="*/ 6 h 139"/>
                <a:gd name="T10" fmla="*/ 25 w 68"/>
                <a:gd name="T11" fmla="*/ 7 h 139"/>
                <a:gd name="T12" fmla="*/ 31 w 68"/>
                <a:gd name="T13" fmla="*/ 12 h 139"/>
                <a:gd name="T14" fmla="*/ 42 w 68"/>
                <a:gd name="T15" fmla="*/ 33 h 139"/>
                <a:gd name="T16" fmla="*/ 44 w 68"/>
                <a:gd name="T17" fmla="*/ 62 h 139"/>
                <a:gd name="T18" fmla="*/ 45 w 68"/>
                <a:gd name="T19" fmla="*/ 64 h 139"/>
                <a:gd name="T20" fmla="*/ 63 w 68"/>
                <a:gd name="T21" fmla="*/ 81 h 139"/>
                <a:gd name="T22" fmla="*/ 67 w 68"/>
                <a:gd name="T23" fmla="*/ 90 h 139"/>
                <a:gd name="T24" fmla="*/ 64 w 68"/>
                <a:gd name="T25" fmla="*/ 94 h 139"/>
                <a:gd name="T26" fmla="*/ 59 w 68"/>
                <a:gd name="T27" fmla="*/ 101 h 139"/>
                <a:gd name="T28" fmla="*/ 58 w 68"/>
                <a:gd name="T29" fmla="*/ 110 h 139"/>
                <a:gd name="T30" fmla="*/ 56 w 68"/>
                <a:gd name="T31" fmla="*/ 113 h 139"/>
                <a:gd name="T32" fmla="*/ 48 w 68"/>
                <a:gd name="T33" fmla="*/ 126 h 139"/>
                <a:gd name="T34" fmla="*/ 48 w 68"/>
                <a:gd name="T35" fmla="*/ 127 h 139"/>
                <a:gd name="T36" fmla="*/ 45 w 68"/>
                <a:gd name="T37" fmla="*/ 137 h 139"/>
                <a:gd name="T38" fmla="*/ 41 w 68"/>
                <a:gd name="T39" fmla="*/ 138 h 139"/>
                <a:gd name="T40" fmla="*/ 40 w 68"/>
                <a:gd name="T41" fmla="*/ 135 h 139"/>
                <a:gd name="T42" fmla="*/ 21 w 68"/>
                <a:gd name="T43" fmla="*/ 119 h 139"/>
                <a:gd name="T44" fmla="*/ 15 w 68"/>
                <a:gd name="T45" fmla="*/ 111 h 139"/>
                <a:gd name="T46" fmla="*/ 14 w 68"/>
                <a:gd name="T47" fmla="*/ 104 h 139"/>
                <a:gd name="T48" fmla="*/ 11 w 68"/>
                <a:gd name="T49" fmla="*/ 89 h 139"/>
                <a:gd name="T50" fmla="*/ 8 w 68"/>
                <a:gd name="T51" fmla="*/ 68 h 139"/>
                <a:gd name="T52" fmla="*/ 8 w 68"/>
                <a:gd name="T53" fmla="*/ 58 h 139"/>
                <a:gd name="T54" fmla="*/ 12 w 68"/>
                <a:gd name="T55" fmla="*/ 45 h 139"/>
                <a:gd name="T56" fmla="*/ 5 w 68"/>
                <a:gd name="T57" fmla="*/ 36 h 139"/>
                <a:gd name="T58" fmla="*/ 2 w 68"/>
                <a:gd name="T59" fmla="*/ 30 h 139"/>
                <a:gd name="T60" fmla="*/ 0 w 68"/>
                <a:gd name="T61" fmla="*/ 21 h 139"/>
                <a:gd name="T62" fmla="*/ 4 w 68"/>
                <a:gd name="T63" fmla="*/ 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8" h="139">
                  <a:moveTo>
                    <a:pt x="4" y="7"/>
                  </a:moveTo>
                  <a:cubicBezTo>
                    <a:pt x="5" y="6"/>
                    <a:pt x="5" y="4"/>
                    <a:pt x="5" y="3"/>
                  </a:cubicBezTo>
                  <a:cubicBezTo>
                    <a:pt x="5" y="1"/>
                    <a:pt x="6" y="0"/>
                    <a:pt x="8" y="0"/>
                  </a:cubicBezTo>
                  <a:cubicBezTo>
                    <a:pt x="10" y="0"/>
                    <a:pt x="10" y="2"/>
                    <a:pt x="10" y="3"/>
                  </a:cubicBezTo>
                  <a:cubicBezTo>
                    <a:pt x="10" y="10"/>
                    <a:pt x="13" y="10"/>
                    <a:pt x="18" y="6"/>
                  </a:cubicBezTo>
                  <a:cubicBezTo>
                    <a:pt x="21" y="4"/>
                    <a:pt x="23" y="5"/>
                    <a:pt x="25" y="7"/>
                  </a:cubicBezTo>
                  <a:cubicBezTo>
                    <a:pt x="27" y="9"/>
                    <a:pt x="28" y="11"/>
                    <a:pt x="31" y="12"/>
                  </a:cubicBezTo>
                  <a:cubicBezTo>
                    <a:pt x="40" y="16"/>
                    <a:pt x="41" y="24"/>
                    <a:pt x="42" y="33"/>
                  </a:cubicBezTo>
                  <a:cubicBezTo>
                    <a:pt x="42" y="43"/>
                    <a:pt x="40" y="53"/>
                    <a:pt x="44" y="62"/>
                  </a:cubicBezTo>
                  <a:cubicBezTo>
                    <a:pt x="45" y="63"/>
                    <a:pt x="45" y="64"/>
                    <a:pt x="45" y="64"/>
                  </a:cubicBezTo>
                  <a:cubicBezTo>
                    <a:pt x="54" y="67"/>
                    <a:pt x="52" y="80"/>
                    <a:pt x="63" y="81"/>
                  </a:cubicBezTo>
                  <a:cubicBezTo>
                    <a:pt x="67" y="81"/>
                    <a:pt x="66" y="87"/>
                    <a:pt x="67" y="90"/>
                  </a:cubicBezTo>
                  <a:cubicBezTo>
                    <a:pt x="68" y="93"/>
                    <a:pt x="66" y="94"/>
                    <a:pt x="64" y="94"/>
                  </a:cubicBezTo>
                  <a:cubicBezTo>
                    <a:pt x="60" y="95"/>
                    <a:pt x="59" y="98"/>
                    <a:pt x="59" y="101"/>
                  </a:cubicBezTo>
                  <a:cubicBezTo>
                    <a:pt x="59" y="104"/>
                    <a:pt x="59" y="107"/>
                    <a:pt x="58" y="110"/>
                  </a:cubicBezTo>
                  <a:cubicBezTo>
                    <a:pt x="58" y="112"/>
                    <a:pt x="58" y="113"/>
                    <a:pt x="56" y="113"/>
                  </a:cubicBezTo>
                  <a:cubicBezTo>
                    <a:pt x="50" y="115"/>
                    <a:pt x="47" y="120"/>
                    <a:pt x="48" y="126"/>
                  </a:cubicBezTo>
                  <a:cubicBezTo>
                    <a:pt x="48" y="127"/>
                    <a:pt x="48" y="127"/>
                    <a:pt x="48" y="127"/>
                  </a:cubicBezTo>
                  <a:cubicBezTo>
                    <a:pt x="44" y="129"/>
                    <a:pt x="44" y="133"/>
                    <a:pt x="45" y="137"/>
                  </a:cubicBezTo>
                  <a:cubicBezTo>
                    <a:pt x="45" y="138"/>
                    <a:pt x="42" y="139"/>
                    <a:pt x="41" y="138"/>
                  </a:cubicBezTo>
                  <a:cubicBezTo>
                    <a:pt x="40" y="137"/>
                    <a:pt x="40" y="136"/>
                    <a:pt x="40" y="135"/>
                  </a:cubicBezTo>
                  <a:cubicBezTo>
                    <a:pt x="37" y="125"/>
                    <a:pt x="30" y="121"/>
                    <a:pt x="21" y="119"/>
                  </a:cubicBezTo>
                  <a:cubicBezTo>
                    <a:pt x="16" y="118"/>
                    <a:pt x="15" y="115"/>
                    <a:pt x="15" y="111"/>
                  </a:cubicBezTo>
                  <a:cubicBezTo>
                    <a:pt x="16" y="108"/>
                    <a:pt x="16" y="106"/>
                    <a:pt x="14" y="104"/>
                  </a:cubicBezTo>
                  <a:cubicBezTo>
                    <a:pt x="8" y="100"/>
                    <a:pt x="9" y="94"/>
                    <a:pt x="11" y="89"/>
                  </a:cubicBezTo>
                  <a:cubicBezTo>
                    <a:pt x="13" y="81"/>
                    <a:pt x="13" y="74"/>
                    <a:pt x="8" y="68"/>
                  </a:cubicBezTo>
                  <a:cubicBezTo>
                    <a:pt x="6" y="65"/>
                    <a:pt x="6" y="61"/>
                    <a:pt x="8" y="58"/>
                  </a:cubicBezTo>
                  <a:cubicBezTo>
                    <a:pt x="11" y="54"/>
                    <a:pt x="12" y="50"/>
                    <a:pt x="12" y="45"/>
                  </a:cubicBezTo>
                  <a:cubicBezTo>
                    <a:pt x="12" y="41"/>
                    <a:pt x="12" y="36"/>
                    <a:pt x="5" y="36"/>
                  </a:cubicBezTo>
                  <a:cubicBezTo>
                    <a:pt x="2" y="36"/>
                    <a:pt x="2" y="32"/>
                    <a:pt x="2" y="30"/>
                  </a:cubicBezTo>
                  <a:cubicBezTo>
                    <a:pt x="1" y="27"/>
                    <a:pt x="1" y="24"/>
                    <a:pt x="0" y="21"/>
                  </a:cubicBezTo>
                  <a:cubicBezTo>
                    <a:pt x="2" y="17"/>
                    <a:pt x="3" y="12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7" name="Freeform 85">
              <a:extLst>
                <a:ext uri="{FF2B5EF4-FFF2-40B4-BE49-F238E27FC236}">
                  <a16:creationId xmlns:a16="http://schemas.microsoft.com/office/drawing/2014/main" id="{3509F23A-DB69-493C-87FA-570473005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963" y="4932363"/>
              <a:ext cx="501650" cy="641350"/>
            </a:xfrm>
            <a:custGeom>
              <a:avLst/>
              <a:gdLst>
                <a:gd name="T0" fmla="*/ 84 w 154"/>
                <a:gd name="T1" fmla="*/ 197 h 197"/>
                <a:gd name="T2" fmla="*/ 84 w 154"/>
                <a:gd name="T3" fmla="*/ 195 h 197"/>
                <a:gd name="T4" fmla="*/ 74 w 154"/>
                <a:gd name="T5" fmla="*/ 180 h 197"/>
                <a:gd name="T6" fmla="*/ 60 w 154"/>
                <a:gd name="T7" fmla="*/ 164 h 197"/>
                <a:gd name="T8" fmla="*/ 61 w 154"/>
                <a:gd name="T9" fmla="*/ 152 h 197"/>
                <a:gd name="T10" fmla="*/ 56 w 154"/>
                <a:gd name="T11" fmla="*/ 144 h 197"/>
                <a:gd name="T12" fmla="*/ 28 w 154"/>
                <a:gd name="T13" fmla="*/ 132 h 197"/>
                <a:gd name="T14" fmla="*/ 26 w 154"/>
                <a:gd name="T15" fmla="*/ 129 h 197"/>
                <a:gd name="T16" fmla="*/ 29 w 154"/>
                <a:gd name="T17" fmla="*/ 127 h 197"/>
                <a:gd name="T18" fmla="*/ 36 w 154"/>
                <a:gd name="T19" fmla="*/ 126 h 197"/>
                <a:gd name="T20" fmla="*/ 33 w 154"/>
                <a:gd name="T21" fmla="*/ 115 h 197"/>
                <a:gd name="T22" fmla="*/ 29 w 154"/>
                <a:gd name="T23" fmla="*/ 109 h 197"/>
                <a:gd name="T24" fmla="*/ 35 w 154"/>
                <a:gd name="T25" fmla="*/ 101 h 197"/>
                <a:gd name="T26" fmla="*/ 29 w 154"/>
                <a:gd name="T27" fmla="*/ 96 h 197"/>
                <a:gd name="T28" fmla="*/ 23 w 154"/>
                <a:gd name="T29" fmla="*/ 74 h 197"/>
                <a:gd name="T30" fmla="*/ 23 w 154"/>
                <a:gd name="T31" fmla="*/ 65 h 197"/>
                <a:gd name="T32" fmla="*/ 16 w 154"/>
                <a:gd name="T33" fmla="*/ 61 h 197"/>
                <a:gd name="T34" fmla="*/ 13 w 154"/>
                <a:gd name="T35" fmla="*/ 56 h 197"/>
                <a:gd name="T36" fmla="*/ 16 w 154"/>
                <a:gd name="T37" fmla="*/ 54 h 197"/>
                <a:gd name="T38" fmla="*/ 21 w 154"/>
                <a:gd name="T39" fmla="*/ 53 h 197"/>
                <a:gd name="T40" fmla="*/ 23 w 154"/>
                <a:gd name="T41" fmla="*/ 51 h 197"/>
                <a:gd name="T42" fmla="*/ 16 w 154"/>
                <a:gd name="T43" fmla="*/ 42 h 197"/>
                <a:gd name="T44" fmla="*/ 9 w 154"/>
                <a:gd name="T45" fmla="*/ 40 h 197"/>
                <a:gd name="T46" fmla="*/ 4 w 154"/>
                <a:gd name="T47" fmla="*/ 28 h 197"/>
                <a:gd name="T48" fmla="*/ 0 w 154"/>
                <a:gd name="T49" fmla="*/ 19 h 197"/>
                <a:gd name="T50" fmla="*/ 2 w 154"/>
                <a:gd name="T51" fmla="*/ 17 h 197"/>
                <a:gd name="T52" fmla="*/ 21 w 154"/>
                <a:gd name="T53" fmla="*/ 5 h 197"/>
                <a:gd name="T54" fmla="*/ 41 w 154"/>
                <a:gd name="T55" fmla="*/ 3 h 197"/>
                <a:gd name="T56" fmla="*/ 58 w 154"/>
                <a:gd name="T57" fmla="*/ 14 h 197"/>
                <a:gd name="T58" fmla="*/ 63 w 154"/>
                <a:gd name="T59" fmla="*/ 23 h 197"/>
                <a:gd name="T60" fmla="*/ 77 w 154"/>
                <a:gd name="T61" fmla="*/ 36 h 197"/>
                <a:gd name="T62" fmla="*/ 86 w 154"/>
                <a:gd name="T63" fmla="*/ 53 h 197"/>
                <a:gd name="T64" fmla="*/ 90 w 154"/>
                <a:gd name="T65" fmla="*/ 59 h 197"/>
                <a:gd name="T66" fmla="*/ 113 w 154"/>
                <a:gd name="T67" fmla="*/ 67 h 197"/>
                <a:gd name="T68" fmla="*/ 119 w 154"/>
                <a:gd name="T69" fmla="*/ 64 h 197"/>
                <a:gd name="T70" fmla="*/ 130 w 154"/>
                <a:gd name="T71" fmla="*/ 60 h 197"/>
                <a:gd name="T72" fmla="*/ 128 w 154"/>
                <a:gd name="T73" fmla="*/ 69 h 197"/>
                <a:gd name="T74" fmla="*/ 126 w 154"/>
                <a:gd name="T75" fmla="*/ 90 h 197"/>
                <a:gd name="T76" fmla="*/ 125 w 154"/>
                <a:gd name="T77" fmla="*/ 96 h 197"/>
                <a:gd name="T78" fmla="*/ 127 w 154"/>
                <a:gd name="T79" fmla="*/ 99 h 197"/>
                <a:gd name="T80" fmla="*/ 150 w 154"/>
                <a:gd name="T81" fmla="*/ 123 h 197"/>
                <a:gd name="T82" fmla="*/ 152 w 154"/>
                <a:gd name="T83" fmla="*/ 129 h 197"/>
                <a:gd name="T84" fmla="*/ 150 w 154"/>
                <a:gd name="T85" fmla="*/ 134 h 197"/>
                <a:gd name="T86" fmla="*/ 141 w 154"/>
                <a:gd name="T87" fmla="*/ 139 h 197"/>
                <a:gd name="T88" fmla="*/ 137 w 154"/>
                <a:gd name="T89" fmla="*/ 143 h 197"/>
                <a:gd name="T90" fmla="*/ 143 w 154"/>
                <a:gd name="T91" fmla="*/ 159 h 197"/>
                <a:gd name="T92" fmla="*/ 138 w 154"/>
                <a:gd name="T93" fmla="*/ 167 h 197"/>
                <a:gd name="T94" fmla="*/ 132 w 154"/>
                <a:gd name="T95" fmla="*/ 167 h 197"/>
                <a:gd name="T96" fmla="*/ 118 w 154"/>
                <a:gd name="T97" fmla="*/ 173 h 197"/>
                <a:gd name="T98" fmla="*/ 110 w 154"/>
                <a:gd name="T99" fmla="*/ 177 h 197"/>
                <a:gd name="T100" fmla="*/ 104 w 154"/>
                <a:gd name="T101" fmla="*/ 180 h 197"/>
                <a:gd name="T102" fmla="*/ 102 w 154"/>
                <a:gd name="T103" fmla="*/ 180 h 197"/>
                <a:gd name="T104" fmla="*/ 95 w 154"/>
                <a:gd name="T105" fmla="*/ 181 h 197"/>
                <a:gd name="T106" fmla="*/ 86 w 154"/>
                <a:gd name="T107" fmla="*/ 197 h 197"/>
                <a:gd name="T108" fmla="*/ 84 w 154"/>
                <a:gd name="T109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4" h="197">
                  <a:moveTo>
                    <a:pt x="84" y="197"/>
                  </a:moveTo>
                  <a:cubicBezTo>
                    <a:pt x="84" y="196"/>
                    <a:pt x="84" y="195"/>
                    <a:pt x="84" y="195"/>
                  </a:cubicBezTo>
                  <a:cubicBezTo>
                    <a:pt x="84" y="187"/>
                    <a:pt x="79" y="183"/>
                    <a:pt x="74" y="180"/>
                  </a:cubicBezTo>
                  <a:cubicBezTo>
                    <a:pt x="67" y="176"/>
                    <a:pt x="62" y="171"/>
                    <a:pt x="60" y="164"/>
                  </a:cubicBezTo>
                  <a:cubicBezTo>
                    <a:pt x="59" y="159"/>
                    <a:pt x="60" y="156"/>
                    <a:pt x="61" y="152"/>
                  </a:cubicBezTo>
                  <a:cubicBezTo>
                    <a:pt x="62" y="147"/>
                    <a:pt x="62" y="145"/>
                    <a:pt x="56" y="144"/>
                  </a:cubicBezTo>
                  <a:cubicBezTo>
                    <a:pt x="45" y="144"/>
                    <a:pt x="36" y="139"/>
                    <a:pt x="28" y="132"/>
                  </a:cubicBezTo>
                  <a:cubicBezTo>
                    <a:pt x="27" y="131"/>
                    <a:pt x="26" y="131"/>
                    <a:pt x="26" y="129"/>
                  </a:cubicBezTo>
                  <a:cubicBezTo>
                    <a:pt x="27" y="127"/>
                    <a:pt x="28" y="128"/>
                    <a:pt x="29" y="127"/>
                  </a:cubicBezTo>
                  <a:cubicBezTo>
                    <a:pt x="31" y="126"/>
                    <a:pt x="35" y="128"/>
                    <a:pt x="36" y="126"/>
                  </a:cubicBezTo>
                  <a:cubicBezTo>
                    <a:pt x="36" y="122"/>
                    <a:pt x="35" y="118"/>
                    <a:pt x="33" y="115"/>
                  </a:cubicBezTo>
                  <a:cubicBezTo>
                    <a:pt x="32" y="113"/>
                    <a:pt x="30" y="112"/>
                    <a:pt x="29" y="109"/>
                  </a:cubicBezTo>
                  <a:cubicBezTo>
                    <a:pt x="34" y="109"/>
                    <a:pt x="34" y="105"/>
                    <a:pt x="35" y="101"/>
                  </a:cubicBezTo>
                  <a:cubicBezTo>
                    <a:pt x="35" y="97"/>
                    <a:pt x="32" y="97"/>
                    <a:pt x="29" y="96"/>
                  </a:cubicBezTo>
                  <a:cubicBezTo>
                    <a:pt x="16" y="90"/>
                    <a:pt x="13" y="85"/>
                    <a:pt x="23" y="74"/>
                  </a:cubicBezTo>
                  <a:cubicBezTo>
                    <a:pt x="25" y="71"/>
                    <a:pt x="23" y="68"/>
                    <a:pt x="23" y="65"/>
                  </a:cubicBezTo>
                  <a:cubicBezTo>
                    <a:pt x="23" y="60"/>
                    <a:pt x="19" y="61"/>
                    <a:pt x="16" y="61"/>
                  </a:cubicBezTo>
                  <a:cubicBezTo>
                    <a:pt x="13" y="61"/>
                    <a:pt x="13" y="58"/>
                    <a:pt x="13" y="56"/>
                  </a:cubicBezTo>
                  <a:cubicBezTo>
                    <a:pt x="12" y="53"/>
                    <a:pt x="15" y="54"/>
                    <a:pt x="16" y="54"/>
                  </a:cubicBezTo>
                  <a:cubicBezTo>
                    <a:pt x="18" y="53"/>
                    <a:pt x="19" y="53"/>
                    <a:pt x="21" y="53"/>
                  </a:cubicBezTo>
                  <a:cubicBezTo>
                    <a:pt x="22" y="53"/>
                    <a:pt x="24" y="52"/>
                    <a:pt x="23" y="51"/>
                  </a:cubicBezTo>
                  <a:cubicBezTo>
                    <a:pt x="21" y="48"/>
                    <a:pt x="20" y="44"/>
                    <a:pt x="16" y="42"/>
                  </a:cubicBezTo>
                  <a:cubicBezTo>
                    <a:pt x="14" y="41"/>
                    <a:pt x="11" y="43"/>
                    <a:pt x="9" y="40"/>
                  </a:cubicBezTo>
                  <a:cubicBezTo>
                    <a:pt x="7" y="36"/>
                    <a:pt x="4" y="32"/>
                    <a:pt x="4" y="28"/>
                  </a:cubicBezTo>
                  <a:cubicBezTo>
                    <a:pt x="4" y="24"/>
                    <a:pt x="3" y="21"/>
                    <a:pt x="0" y="19"/>
                  </a:cubicBezTo>
                  <a:cubicBezTo>
                    <a:pt x="0" y="17"/>
                    <a:pt x="1" y="17"/>
                    <a:pt x="2" y="17"/>
                  </a:cubicBezTo>
                  <a:cubicBezTo>
                    <a:pt x="10" y="15"/>
                    <a:pt x="16" y="11"/>
                    <a:pt x="21" y="5"/>
                  </a:cubicBezTo>
                  <a:cubicBezTo>
                    <a:pt x="23" y="1"/>
                    <a:pt x="36" y="0"/>
                    <a:pt x="41" y="3"/>
                  </a:cubicBezTo>
                  <a:cubicBezTo>
                    <a:pt x="47" y="6"/>
                    <a:pt x="52" y="10"/>
                    <a:pt x="58" y="14"/>
                  </a:cubicBezTo>
                  <a:cubicBezTo>
                    <a:pt x="62" y="16"/>
                    <a:pt x="63" y="20"/>
                    <a:pt x="63" y="23"/>
                  </a:cubicBezTo>
                  <a:cubicBezTo>
                    <a:pt x="65" y="31"/>
                    <a:pt x="69" y="35"/>
                    <a:pt x="77" y="36"/>
                  </a:cubicBezTo>
                  <a:cubicBezTo>
                    <a:pt x="88" y="37"/>
                    <a:pt x="90" y="43"/>
                    <a:pt x="86" y="53"/>
                  </a:cubicBezTo>
                  <a:cubicBezTo>
                    <a:pt x="84" y="57"/>
                    <a:pt x="86" y="59"/>
                    <a:pt x="90" y="59"/>
                  </a:cubicBezTo>
                  <a:cubicBezTo>
                    <a:pt x="98" y="59"/>
                    <a:pt x="106" y="63"/>
                    <a:pt x="113" y="67"/>
                  </a:cubicBezTo>
                  <a:cubicBezTo>
                    <a:pt x="117" y="70"/>
                    <a:pt x="118" y="70"/>
                    <a:pt x="119" y="64"/>
                  </a:cubicBezTo>
                  <a:cubicBezTo>
                    <a:pt x="120" y="57"/>
                    <a:pt x="123" y="56"/>
                    <a:pt x="130" y="60"/>
                  </a:cubicBezTo>
                  <a:cubicBezTo>
                    <a:pt x="124" y="62"/>
                    <a:pt x="126" y="65"/>
                    <a:pt x="128" y="69"/>
                  </a:cubicBezTo>
                  <a:cubicBezTo>
                    <a:pt x="132" y="76"/>
                    <a:pt x="134" y="84"/>
                    <a:pt x="126" y="90"/>
                  </a:cubicBezTo>
                  <a:cubicBezTo>
                    <a:pt x="124" y="92"/>
                    <a:pt x="124" y="94"/>
                    <a:pt x="125" y="96"/>
                  </a:cubicBezTo>
                  <a:cubicBezTo>
                    <a:pt x="126" y="97"/>
                    <a:pt x="126" y="98"/>
                    <a:pt x="127" y="99"/>
                  </a:cubicBezTo>
                  <a:cubicBezTo>
                    <a:pt x="129" y="112"/>
                    <a:pt x="136" y="120"/>
                    <a:pt x="150" y="123"/>
                  </a:cubicBezTo>
                  <a:cubicBezTo>
                    <a:pt x="154" y="123"/>
                    <a:pt x="154" y="126"/>
                    <a:pt x="152" y="129"/>
                  </a:cubicBezTo>
                  <a:cubicBezTo>
                    <a:pt x="152" y="131"/>
                    <a:pt x="151" y="132"/>
                    <a:pt x="150" y="134"/>
                  </a:cubicBezTo>
                  <a:cubicBezTo>
                    <a:pt x="149" y="139"/>
                    <a:pt x="146" y="141"/>
                    <a:pt x="141" y="139"/>
                  </a:cubicBezTo>
                  <a:cubicBezTo>
                    <a:pt x="137" y="138"/>
                    <a:pt x="136" y="140"/>
                    <a:pt x="137" y="143"/>
                  </a:cubicBezTo>
                  <a:cubicBezTo>
                    <a:pt x="139" y="149"/>
                    <a:pt x="137" y="155"/>
                    <a:pt x="143" y="159"/>
                  </a:cubicBezTo>
                  <a:cubicBezTo>
                    <a:pt x="145" y="160"/>
                    <a:pt x="141" y="166"/>
                    <a:pt x="138" y="167"/>
                  </a:cubicBezTo>
                  <a:cubicBezTo>
                    <a:pt x="136" y="167"/>
                    <a:pt x="134" y="167"/>
                    <a:pt x="132" y="167"/>
                  </a:cubicBezTo>
                  <a:cubicBezTo>
                    <a:pt x="127" y="166"/>
                    <a:pt x="122" y="168"/>
                    <a:pt x="118" y="173"/>
                  </a:cubicBezTo>
                  <a:cubicBezTo>
                    <a:pt x="116" y="176"/>
                    <a:pt x="113" y="176"/>
                    <a:pt x="110" y="177"/>
                  </a:cubicBezTo>
                  <a:cubicBezTo>
                    <a:pt x="108" y="177"/>
                    <a:pt x="105" y="177"/>
                    <a:pt x="104" y="180"/>
                  </a:cubicBezTo>
                  <a:cubicBezTo>
                    <a:pt x="104" y="182"/>
                    <a:pt x="103" y="181"/>
                    <a:pt x="102" y="180"/>
                  </a:cubicBezTo>
                  <a:cubicBezTo>
                    <a:pt x="99" y="176"/>
                    <a:pt x="97" y="178"/>
                    <a:pt x="95" y="181"/>
                  </a:cubicBezTo>
                  <a:cubicBezTo>
                    <a:pt x="90" y="185"/>
                    <a:pt x="84" y="189"/>
                    <a:pt x="86" y="197"/>
                  </a:cubicBezTo>
                  <a:cubicBezTo>
                    <a:pt x="86" y="197"/>
                    <a:pt x="85" y="197"/>
                    <a:pt x="84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8" name="Freeform 86">
              <a:extLst>
                <a:ext uri="{FF2B5EF4-FFF2-40B4-BE49-F238E27FC236}">
                  <a16:creationId xmlns:a16="http://schemas.microsoft.com/office/drawing/2014/main" id="{AD6A99B1-12AB-43DA-B03C-6BC660BAD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700" y="4521200"/>
              <a:ext cx="684213" cy="482600"/>
            </a:xfrm>
            <a:custGeom>
              <a:avLst/>
              <a:gdLst>
                <a:gd name="T0" fmla="*/ 0 w 210"/>
                <a:gd name="T1" fmla="*/ 102 h 148"/>
                <a:gd name="T2" fmla="*/ 9 w 210"/>
                <a:gd name="T3" fmla="*/ 82 h 148"/>
                <a:gd name="T4" fmla="*/ 13 w 210"/>
                <a:gd name="T5" fmla="*/ 73 h 148"/>
                <a:gd name="T6" fmla="*/ 12 w 210"/>
                <a:gd name="T7" fmla="*/ 66 h 148"/>
                <a:gd name="T8" fmla="*/ 9 w 210"/>
                <a:gd name="T9" fmla="*/ 64 h 148"/>
                <a:gd name="T10" fmla="*/ 7 w 210"/>
                <a:gd name="T11" fmla="*/ 61 h 148"/>
                <a:gd name="T12" fmla="*/ 11 w 210"/>
                <a:gd name="T13" fmla="*/ 60 h 148"/>
                <a:gd name="T14" fmla="*/ 19 w 210"/>
                <a:gd name="T15" fmla="*/ 63 h 148"/>
                <a:gd name="T16" fmla="*/ 26 w 210"/>
                <a:gd name="T17" fmla="*/ 51 h 148"/>
                <a:gd name="T18" fmla="*/ 32 w 210"/>
                <a:gd name="T19" fmla="*/ 48 h 148"/>
                <a:gd name="T20" fmla="*/ 60 w 210"/>
                <a:gd name="T21" fmla="*/ 54 h 148"/>
                <a:gd name="T22" fmla="*/ 79 w 210"/>
                <a:gd name="T23" fmla="*/ 51 h 148"/>
                <a:gd name="T24" fmla="*/ 82 w 210"/>
                <a:gd name="T25" fmla="*/ 46 h 148"/>
                <a:gd name="T26" fmla="*/ 93 w 210"/>
                <a:gd name="T27" fmla="*/ 33 h 148"/>
                <a:gd name="T28" fmla="*/ 104 w 210"/>
                <a:gd name="T29" fmla="*/ 28 h 148"/>
                <a:gd name="T30" fmla="*/ 112 w 210"/>
                <a:gd name="T31" fmla="*/ 27 h 148"/>
                <a:gd name="T32" fmla="*/ 121 w 210"/>
                <a:gd name="T33" fmla="*/ 26 h 148"/>
                <a:gd name="T34" fmla="*/ 133 w 210"/>
                <a:gd name="T35" fmla="*/ 8 h 148"/>
                <a:gd name="T36" fmla="*/ 147 w 210"/>
                <a:gd name="T37" fmla="*/ 4 h 148"/>
                <a:gd name="T38" fmla="*/ 157 w 210"/>
                <a:gd name="T39" fmla="*/ 2 h 148"/>
                <a:gd name="T40" fmla="*/ 165 w 210"/>
                <a:gd name="T41" fmla="*/ 4 h 148"/>
                <a:gd name="T42" fmla="*/ 178 w 210"/>
                <a:gd name="T43" fmla="*/ 7 h 148"/>
                <a:gd name="T44" fmla="*/ 191 w 210"/>
                <a:gd name="T45" fmla="*/ 8 h 148"/>
                <a:gd name="T46" fmla="*/ 204 w 210"/>
                <a:gd name="T47" fmla="*/ 13 h 148"/>
                <a:gd name="T48" fmla="*/ 209 w 210"/>
                <a:gd name="T49" fmla="*/ 20 h 148"/>
                <a:gd name="T50" fmla="*/ 203 w 210"/>
                <a:gd name="T51" fmla="*/ 28 h 148"/>
                <a:gd name="T52" fmla="*/ 190 w 210"/>
                <a:gd name="T53" fmla="*/ 39 h 148"/>
                <a:gd name="T54" fmla="*/ 169 w 210"/>
                <a:gd name="T55" fmla="*/ 103 h 148"/>
                <a:gd name="T56" fmla="*/ 162 w 210"/>
                <a:gd name="T57" fmla="*/ 109 h 148"/>
                <a:gd name="T58" fmla="*/ 155 w 210"/>
                <a:gd name="T59" fmla="*/ 114 h 148"/>
                <a:gd name="T60" fmla="*/ 150 w 210"/>
                <a:gd name="T61" fmla="*/ 118 h 148"/>
                <a:gd name="T62" fmla="*/ 122 w 210"/>
                <a:gd name="T63" fmla="*/ 120 h 148"/>
                <a:gd name="T64" fmla="*/ 115 w 210"/>
                <a:gd name="T65" fmla="*/ 123 h 148"/>
                <a:gd name="T66" fmla="*/ 95 w 210"/>
                <a:gd name="T67" fmla="*/ 136 h 148"/>
                <a:gd name="T68" fmla="*/ 85 w 210"/>
                <a:gd name="T69" fmla="*/ 142 h 148"/>
                <a:gd name="T70" fmla="*/ 75 w 210"/>
                <a:gd name="T71" fmla="*/ 147 h 148"/>
                <a:gd name="T72" fmla="*/ 64 w 210"/>
                <a:gd name="T73" fmla="*/ 148 h 148"/>
                <a:gd name="T74" fmla="*/ 63 w 210"/>
                <a:gd name="T75" fmla="*/ 148 h 148"/>
                <a:gd name="T76" fmla="*/ 39 w 210"/>
                <a:gd name="T77" fmla="*/ 137 h 148"/>
                <a:gd name="T78" fmla="*/ 29 w 210"/>
                <a:gd name="T79" fmla="*/ 130 h 148"/>
                <a:gd name="T80" fmla="*/ 28 w 210"/>
                <a:gd name="T81" fmla="*/ 129 h 148"/>
                <a:gd name="T82" fmla="*/ 9 w 210"/>
                <a:gd name="T83" fmla="*/ 107 h 148"/>
                <a:gd name="T84" fmla="*/ 0 w 210"/>
                <a:gd name="T85" fmla="*/ 10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0" h="148">
                  <a:moveTo>
                    <a:pt x="0" y="102"/>
                  </a:moveTo>
                  <a:cubicBezTo>
                    <a:pt x="10" y="98"/>
                    <a:pt x="9" y="89"/>
                    <a:pt x="9" y="82"/>
                  </a:cubicBezTo>
                  <a:cubicBezTo>
                    <a:pt x="8" y="78"/>
                    <a:pt x="10" y="75"/>
                    <a:pt x="13" y="73"/>
                  </a:cubicBezTo>
                  <a:cubicBezTo>
                    <a:pt x="16" y="70"/>
                    <a:pt x="16" y="68"/>
                    <a:pt x="12" y="66"/>
                  </a:cubicBezTo>
                  <a:cubicBezTo>
                    <a:pt x="11" y="65"/>
                    <a:pt x="10" y="64"/>
                    <a:pt x="9" y="64"/>
                  </a:cubicBezTo>
                  <a:cubicBezTo>
                    <a:pt x="8" y="63"/>
                    <a:pt x="6" y="63"/>
                    <a:pt x="7" y="61"/>
                  </a:cubicBezTo>
                  <a:cubicBezTo>
                    <a:pt x="8" y="59"/>
                    <a:pt x="10" y="59"/>
                    <a:pt x="11" y="60"/>
                  </a:cubicBezTo>
                  <a:cubicBezTo>
                    <a:pt x="13" y="62"/>
                    <a:pt x="15" y="64"/>
                    <a:pt x="19" y="63"/>
                  </a:cubicBezTo>
                  <a:cubicBezTo>
                    <a:pt x="26" y="61"/>
                    <a:pt x="26" y="56"/>
                    <a:pt x="26" y="51"/>
                  </a:cubicBezTo>
                  <a:cubicBezTo>
                    <a:pt x="27" y="46"/>
                    <a:pt x="29" y="45"/>
                    <a:pt x="32" y="48"/>
                  </a:cubicBezTo>
                  <a:cubicBezTo>
                    <a:pt x="40" y="55"/>
                    <a:pt x="49" y="57"/>
                    <a:pt x="60" y="54"/>
                  </a:cubicBezTo>
                  <a:cubicBezTo>
                    <a:pt x="66" y="52"/>
                    <a:pt x="73" y="52"/>
                    <a:pt x="79" y="51"/>
                  </a:cubicBezTo>
                  <a:cubicBezTo>
                    <a:pt x="82" y="50"/>
                    <a:pt x="83" y="49"/>
                    <a:pt x="82" y="46"/>
                  </a:cubicBezTo>
                  <a:cubicBezTo>
                    <a:pt x="80" y="35"/>
                    <a:pt x="82" y="33"/>
                    <a:pt x="93" y="33"/>
                  </a:cubicBezTo>
                  <a:cubicBezTo>
                    <a:pt x="98" y="33"/>
                    <a:pt x="102" y="33"/>
                    <a:pt x="104" y="28"/>
                  </a:cubicBezTo>
                  <a:cubicBezTo>
                    <a:pt x="105" y="23"/>
                    <a:pt x="110" y="24"/>
                    <a:pt x="112" y="27"/>
                  </a:cubicBezTo>
                  <a:cubicBezTo>
                    <a:pt x="116" y="30"/>
                    <a:pt x="118" y="30"/>
                    <a:pt x="121" y="26"/>
                  </a:cubicBezTo>
                  <a:cubicBezTo>
                    <a:pt x="126" y="21"/>
                    <a:pt x="133" y="17"/>
                    <a:pt x="133" y="8"/>
                  </a:cubicBezTo>
                  <a:cubicBezTo>
                    <a:pt x="133" y="5"/>
                    <a:pt x="142" y="2"/>
                    <a:pt x="147" y="4"/>
                  </a:cubicBezTo>
                  <a:cubicBezTo>
                    <a:pt x="150" y="5"/>
                    <a:pt x="154" y="5"/>
                    <a:pt x="157" y="2"/>
                  </a:cubicBezTo>
                  <a:cubicBezTo>
                    <a:pt x="160" y="0"/>
                    <a:pt x="163" y="1"/>
                    <a:pt x="165" y="4"/>
                  </a:cubicBezTo>
                  <a:cubicBezTo>
                    <a:pt x="168" y="8"/>
                    <a:pt x="173" y="9"/>
                    <a:pt x="178" y="7"/>
                  </a:cubicBezTo>
                  <a:cubicBezTo>
                    <a:pt x="182" y="5"/>
                    <a:pt x="187" y="6"/>
                    <a:pt x="191" y="8"/>
                  </a:cubicBezTo>
                  <a:cubicBezTo>
                    <a:pt x="195" y="11"/>
                    <a:pt x="200" y="13"/>
                    <a:pt x="204" y="13"/>
                  </a:cubicBezTo>
                  <a:cubicBezTo>
                    <a:pt x="209" y="14"/>
                    <a:pt x="210" y="17"/>
                    <a:pt x="209" y="20"/>
                  </a:cubicBezTo>
                  <a:cubicBezTo>
                    <a:pt x="208" y="23"/>
                    <a:pt x="208" y="29"/>
                    <a:pt x="203" y="28"/>
                  </a:cubicBezTo>
                  <a:cubicBezTo>
                    <a:pt x="195" y="28"/>
                    <a:pt x="192" y="32"/>
                    <a:pt x="190" y="39"/>
                  </a:cubicBezTo>
                  <a:cubicBezTo>
                    <a:pt x="181" y="60"/>
                    <a:pt x="175" y="81"/>
                    <a:pt x="169" y="103"/>
                  </a:cubicBezTo>
                  <a:cubicBezTo>
                    <a:pt x="168" y="108"/>
                    <a:pt x="166" y="110"/>
                    <a:pt x="162" y="109"/>
                  </a:cubicBezTo>
                  <a:cubicBezTo>
                    <a:pt x="158" y="109"/>
                    <a:pt x="156" y="110"/>
                    <a:pt x="155" y="114"/>
                  </a:cubicBezTo>
                  <a:cubicBezTo>
                    <a:pt x="155" y="117"/>
                    <a:pt x="153" y="118"/>
                    <a:pt x="150" y="118"/>
                  </a:cubicBezTo>
                  <a:cubicBezTo>
                    <a:pt x="141" y="118"/>
                    <a:pt x="131" y="119"/>
                    <a:pt x="122" y="120"/>
                  </a:cubicBezTo>
                  <a:cubicBezTo>
                    <a:pt x="119" y="120"/>
                    <a:pt x="116" y="121"/>
                    <a:pt x="115" y="123"/>
                  </a:cubicBezTo>
                  <a:cubicBezTo>
                    <a:pt x="110" y="131"/>
                    <a:pt x="103" y="134"/>
                    <a:pt x="95" y="136"/>
                  </a:cubicBezTo>
                  <a:cubicBezTo>
                    <a:pt x="91" y="137"/>
                    <a:pt x="87" y="138"/>
                    <a:pt x="85" y="142"/>
                  </a:cubicBezTo>
                  <a:cubicBezTo>
                    <a:pt x="83" y="145"/>
                    <a:pt x="79" y="146"/>
                    <a:pt x="75" y="147"/>
                  </a:cubicBezTo>
                  <a:cubicBezTo>
                    <a:pt x="71" y="147"/>
                    <a:pt x="68" y="148"/>
                    <a:pt x="64" y="148"/>
                  </a:cubicBezTo>
                  <a:cubicBezTo>
                    <a:pt x="64" y="148"/>
                    <a:pt x="63" y="148"/>
                    <a:pt x="63" y="148"/>
                  </a:cubicBezTo>
                  <a:cubicBezTo>
                    <a:pt x="56" y="143"/>
                    <a:pt x="46" y="142"/>
                    <a:pt x="39" y="137"/>
                  </a:cubicBezTo>
                  <a:cubicBezTo>
                    <a:pt x="36" y="134"/>
                    <a:pt x="34" y="129"/>
                    <a:pt x="29" y="130"/>
                  </a:cubicBezTo>
                  <a:cubicBezTo>
                    <a:pt x="28" y="130"/>
                    <a:pt x="28" y="129"/>
                    <a:pt x="28" y="129"/>
                  </a:cubicBezTo>
                  <a:cubicBezTo>
                    <a:pt x="24" y="119"/>
                    <a:pt x="11" y="118"/>
                    <a:pt x="9" y="107"/>
                  </a:cubicBezTo>
                  <a:cubicBezTo>
                    <a:pt x="8" y="103"/>
                    <a:pt x="5" y="101"/>
                    <a:pt x="0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9" name="Freeform 87">
              <a:extLst>
                <a:ext uri="{FF2B5EF4-FFF2-40B4-BE49-F238E27FC236}">
                  <a16:creationId xmlns:a16="http://schemas.microsoft.com/office/drawing/2014/main" id="{13F12DA4-C3B9-4472-A961-5ED0F65F5A4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25" y="4376738"/>
              <a:ext cx="590550" cy="317500"/>
            </a:xfrm>
            <a:custGeom>
              <a:avLst/>
              <a:gdLst>
                <a:gd name="T0" fmla="*/ 6 w 181"/>
                <a:gd name="T1" fmla="*/ 75 h 97"/>
                <a:gd name="T2" fmla="*/ 4 w 181"/>
                <a:gd name="T3" fmla="*/ 55 h 97"/>
                <a:gd name="T4" fmla="*/ 18 w 181"/>
                <a:gd name="T5" fmla="*/ 49 h 97"/>
                <a:gd name="T6" fmla="*/ 27 w 181"/>
                <a:gd name="T7" fmla="*/ 46 h 97"/>
                <a:gd name="T8" fmla="*/ 35 w 181"/>
                <a:gd name="T9" fmla="*/ 40 h 97"/>
                <a:gd name="T10" fmla="*/ 40 w 181"/>
                <a:gd name="T11" fmla="*/ 28 h 97"/>
                <a:gd name="T12" fmla="*/ 44 w 181"/>
                <a:gd name="T13" fmla="*/ 22 h 97"/>
                <a:gd name="T14" fmla="*/ 48 w 181"/>
                <a:gd name="T15" fmla="*/ 17 h 97"/>
                <a:gd name="T16" fmla="*/ 59 w 181"/>
                <a:gd name="T17" fmla="*/ 12 h 97"/>
                <a:gd name="T18" fmla="*/ 71 w 181"/>
                <a:gd name="T19" fmla="*/ 14 h 97"/>
                <a:gd name="T20" fmla="*/ 79 w 181"/>
                <a:gd name="T21" fmla="*/ 5 h 97"/>
                <a:gd name="T22" fmla="*/ 88 w 181"/>
                <a:gd name="T23" fmla="*/ 12 h 97"/>
                <a:gd name="T24" fmla="*/ 90 w 181"/>
                <a:gd name="T25" fmla="*/ 16 h 97"/>
                <a:gd name="T26" fmla="*/ 99 w 181"/>
                <a:gd name="T27" fmla="*/ 22 h 97"/>
                <a:gd name="T28" fmla="*/ 105 w 181"/>
                <a:gd name="T29" fmla="*/ 16 h 97"/>
                <a:gd name="T30" fmla="*/ 109 w 181"/>
                <a:gd name="T31" fmla="*/ 9 h 97"/>
                <a:gd name="T32" fmla="*/ 120 w 181"/>
                <a:gd name="T33" fmla="*/ 9 h 97"/>
                <a:gd name="T34" fmla="*/ 134 w 181"/>
                <a:gd name="T35" fmla="*/ 5 h 97"/>
                <a:gd name="T36" fmla="*/ 136 w 181"/>
                <a:gd name="T37" fmla="*/ 3 h 97"/>
                <a:gd name="T38" fmla="*/ 155 w 181"/>
                <a:gd name="T39" fmla="*/ 2 h 97"/>
                <a:gd name="T40" fmla="*/ 162 w 181"/>
                <a:gd name="T41" fmla="*/ 7 h 97"/>
                <a:gd name="T42" fmla="*/ 166 w 181"/>
                <a:gd name="T43" fmla="*/ 10 h 97"/>
                <a:gd name="T44" fmla="*/ 176 w 181"/>
                <a:gd name="T45" fmla="*/ 13 h 97"/>
                <a:gd name="T46" fmla="*/ 178 w 181"/>
                <a:gd name="T47" fmla="*/ 19 h 97"/>
                <a:gd name="T48" fmla="*/ 178 w 181"/>
                <a:gd name="T49" fmla="*/ 25 h 97"/>
                <a:gd name="T50" fmla="*/ 177 w 181"/>
                <a:gd name="T51" fmla="*/ 29 h 97"/>
                <a:gd name="T52" fmla="*/ 174 w 181"/>
                <a:gd name="T53" fmla="*/ 44 h 97"/>
                <a:gd name="T54" fmla="*/ 160 w 181"/>
                <a:gd name="T55" fmla="*/ 47 h 97"/>
                <a:gd name="T56" fmla="*/ 158 w 181"/>
                <a:gd name="T57" fmla="*/ 45 h 97"/>
                <a:gd name="T58" fmla="*/ 145 w 181"/>
                <a:gd name="T59" fmla="*/ 43 h 97"/>
                <a:gd name="T60" fmla="*/ 138 w 181"/>
                <a:gd name="T61" fmla="*/ 44 h 97"/>
                <a:gd name="T62" fmla="*/ 130 w 181"/>
                <a:gd name="T63" fmla="*/ 44 h 97"/>
                <a:gd name="T64" fmla="*/ 116 w 181"/>
                <a:gd name="T65" fmla="*/ 57 h 97"/>
                <a:gd name="T66" fmla="*/ 106 w 181"/>
                <a:gd name="T67" fmla="*/ 69 h 97"/>
                <a:gd name="T68" fmla="*/ 102 w 181"/>
                <a:gd name="T69" fmla="*/ 67 h 97"/>
                <a:gd name="T70" fmla="*/ 87 w 181"/>
                <a:gd name="T71" fmla="*/ 71 h 97"/>
                <a:gd name="T72" fmla="*/ 81 w 181"/>
                <a:gd name="T73" fmla="*/ 74 h 97"/>
                <a:gd name="T74" fmla="*/ 68 w 181"/>
                <a:gd name="T75" fmla="*/ 77 h 97"/>
                <a:gd name="T76" fmla="*/ 64 w 181"/>
                <a:gd name="T77" fmla="*/ 87 h 97"/>
                <a:gd name="T78" fmla="*/ 60 w 181"/>
                <a:gd name="T79" fmla="*/ 93 h 97"/>
                <a:gd name="T80" fmla="*/ 35 w 181"/>
                <a:gd name="T81" fmla="*/ 97 h 97"/>
                <a:gd name="T82" fmla="*/ 30 w 181"/>
                <a:gd name="T83" fmla="*/ 95 h 97"/>
                <a:gd name="T84" fmla="*/ 12 w 181"/>
                <a:gd name="T85" fmla="*/ 82 h 97"/>
                <a:gd name="T86" fmla="*/ 6 w 181"/>
                <a:gd name="T87" fmla="*/ 7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1" h="97">
                  <a:moveTo>
                    <a:pt x="6" y="75"/>
                  </a:moveTo>
                  <a:cubicBezTo>
                    <a:pt x="2" y="69"/>
                    <a:pt x="0" y="63"/>
                    <a:pt x="4" y="55"/>
                  </a:cubicBezTo>
                  <a:cubicBezTo>
                    <a:pt x="8" y="50"/>
                    <a:pt x="11" y="46"/>
                    <a:pt x="18" y="49"/>
                  </a:cubicBezTo>
                  <a:cubicBezTo>
                    <a:pt x="21" y="50"/>
                    <a:pt x="24" y="49"/>
                    <a:pt x="27" y="46"/>
                  </a:cubicBezTo>
                  <a:cubicBezTo>
                    <a:pt x="30" y="44"/>
                    <a:pt x="32" y="42"/>
                    <a:pt x="35" y="40"/>
                  </a:cubicBezTo>
                  <a:cubicBezTo>
                    <a:pt x="40" y="37"/>
                    <a:pt x="41" y="34"/>
                    <a:pt x="40" y="28"/>
                  </a:cubicBezTo>
                  <a:cubicBezTo>
                    <a:pt x="40" y="26"/>
                    <a:pt x="39" y="23"/>
                    <a:pt x="44" y="22"/>
                  </a:cubicBezTo>
                  <a:cubicBezTo>
                    <a:pt x="46" y="22"/>
                    <a:pt x="47" y="19"/>
                    <a:pt x="48" y="17"/>
                  </a:cubicBezTo>
                  <a:cubicBezTo>
                    <a:pt x="50" y="12"/>
                    <a:pt x="54" y="11"/>
                    <a:pt x="59" y="12"/>
                  </a:cubicBezTo>
                  <a:cubicBezTo>
                    <a:pt x="63" y="12"/>
                    <a:pt x="67" y="16"/>
                    <a:pt x="71" y="14"/>
                  </a:cubicBezTo>
                  <a:cubicBezTo>
                    <a:pt x="74" y="12"/>
                    <a:pt x="76" y="8"/>
                    <a:pt x="79" y="5"/>
                  </a:cubicBezTo>
                  <a:cubicBezTo>
                    <a:pt x="82" y="7"/>
                    <a:pt x="83" y="12"/>
                    <a:pt x="88" y="12"/>
                  </a:cubicBezTo>
                  <a:cubicBezTo>
                    <a:pt x="90" y="12"/>
                    <a:pt x="90" y="15"/>
                    <a:pt x="90" y="16"/>
                  </a:cubicBezTo>
                  <a:cubicBezTo>
                    <a:pt x="89" y="25"/>
                    <a:pt x="95" y="21"/>
                    <a:pt x="99" y="22"/>
                  </a:cubicBezTo>
                  <a:cubicBezTo>
                    <a:pt x="104" y="22"/>
                    <a:pt x="105" y="20"/>
                    <a:pt x="105" y="16"/>
                  </a:cubicBezTo>
                  <a:cubicBezTo>
                    <a:pt x="104" y="12"/>
                    <a:pt x="106" y="10"/>
                    <a:pt x="109" y="9"/>
                  </a:cubicBezTo>
                  <a:cubicBezTo>
                    <a:pt x="113" y="7"/>
                    <a:pt x="117" y="7"/>
                    <a:pt x="120" y="9"/>
                  </a:cubicBezTo>
                  <a:cubicBezTo>
                    <a:pt x="125" y="12"/>
                    <a:pt x="131" y="11"/>
                    <a:pt x="134" y="5"/>
                  </a:cubicBezTo>
                  <a:cubicBezTo>
                    <a:pt x="134" y="4"/>
                    <a:pt x="135" y="3"/>
                    <a:pt x="136" y="3"/>
                  </a:cubicBezTo>
                  <a:cubicBezTo>
                    <a:pt x="143" y="2"/>
                    <a:pt x="149" y="0"/>
                    <a:pt x="155" y="2"/>
                  </a:cubicBezTo>
                  <a:cubicBezTo>
                    <a:pt x="158" y="3"/>
                    <a:pt x="161" y="4"/>
                    <a:pt x="162" y="7"/>
                  </a:cubicBezTo>
                  <a:cubicBezTo>
                    <a:pt x="162" y="10"/>
                    <a:pt x="164" y="10"/>
                    <a:pt x="166" y="10"/>
                  </a:cubicBezTo>
                  <a:cubicBezTo>
                    <a:pt x="169" y="11"/>
                    <a:pt x="172" y="12"/>
                    <a:pt x="176" y="13"/>
                  </a:cubicBezTo>
                  <a:cubicBezTo>
                    <a:pt x="180" y="14"/>
                    <a:pt x="181" y="15"/>
                    <a:pt x="178" y="19"/>
                  </a:cubicBezTo>
                  <a:cubicBezTo>
                    <a:pt x="177" y="21"/>
                    <a:pt x="177" y="22"/>
                    <a:pt x="178" y="25"/>
                  </a:cubicBezTo>
                  <a:cubicBezTo>
                    <a:pt x="178" y="26"/>
                    <a:pt x="179" y="28"/>
                    <a:pt x="177" y="29"/>
                  </a:cubicBezTo>
                  <a:cubicBezTo>
                    <a:pt x="174" y="33"/>
                    <a:pt x="172" y="38"/>
                    <a:pt x="174" y="44"/>
                  </a:cubicBezTo>
                  <a:cubicBezTo>
                    <a:pt x="174" y="46"/>
                    <a:pt x="164" y="49"/>
                    <a:pt x="160" y="47"/>
                  </a:cubicBezTo>
                  <a:cubicBezTo>
                    <a:pt x="160" y="46"/>
                    <a:pt x="159" y="46"/>
                    <a:pt x="158" y="45"/>
                  </a:cubicBezTo>
                  <a:cubicBezTo>
                    <a:pt x="154" y="39"/>
                    <a:pt x="150" y="39"/>
                    <a:pt x="145" y="43"/>
                  </a:cubicBezTo>
                  <a:cubicBezTo>
                    <a:pt x="143" y="45"/>
                    <a:pt x="141" y="45"/>
                    <a:pt x="138" y="44"/>
                  </a:cubicBezTo>
                  <a:cubicBezTo>
                    <a:pt x="135" y="43"/>
                    <a:pt x="133" y="44"/>
                    <a:pt x="130" y="44"/>
                  </a:cubicBezTo>
                  <a:cubicBezTo>
                    <a:pt x="122" y="45"/>
                    <a:pt x="117" y="48"/>
                    <a:pt x="116" y="57"/>
                  </a:cubicBezTo>
                  <a:cubicBezTo>
                    <a:pt x="116" y="63"/>
                    <a:pt x="110" y="65"/>
                    <a:pt x="106" y="69"/>
                  </a:cubicBezTo>
                  <a:cubicBezTo>
                    <a:pt x="105" y="70"/>
                    <a:pt x="104" y="68"/>
                    <a:pt x="102" y="67"/>
                  </a:cubicBezTo>
                  <a:cubicBezTo>
                    <a:pt x="96" y="64"/>
                    <a:pt x="90" y="65"/>
                    <a:pt x="87" y="71"/>
                  </a:cubicBezTo>
                  <a:cubicBezTo>
                    <a:pt x="85" y="74"/>
                    <a:pt x="83" y="74"/>
                    <a:pt x="81" y="74"/>
                  </a:cubicBezTo>
                  <a:cubicBezTo>
                    <a:pt x="76" y="74"/>
                    <a:pt x="72" y="74"/>
                    <a:pt x="68" y="77"/>
                  </a:cubicBezTo>
                  <a:cubicBezTo>
                    <a:pt x="65" y="80"/>
                    <a:pt x="62" y="83"/>
                    <a:pt x="64" y="87"/>
                  </a:cubicBezTo>
                  <a:cubicBezTo>
                    <a:pt x="66" y="90"/>
                    <a:pt x="64" y="92"/>
                    <a:pt x="60" y="93"/>
                  </a:cubicBezTo>
                  <a:cubicBezTo>
                    <a:pt x="52" y="94"/>
                    <a:pt x="43" y="95"/>
                    <a:pt x="35" y="97"/>
                  </a:cubicBezTo>
                  <a:cubicBezTo>
                    <a:pt x="33" y="97"/>
                    <a:pt x="31" y="96"/>
                    <a:pt x="30" y="95"/>
                  </a:cubicBezTo>
                  <a:cubicBezTo>
                    <a:pt x="22" y="91"/>
                    <a:pt x="17" y="88"/>
                    <a:pt x="12" y="82"/>
                  </a:cubicBezTo>
                  <a:cubicBezTo>
                    <a:pt x="10" y="80"/>
                    <a:pt x="8" y="77"/>
                    <a:pt x="6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0" name="Freeform 88">
              <a:extLst>
                <a:ext uri="{FF2B5EF4-FFF2-40B4-BE49-F238E27FC236}">
                  <a16:creationId xmlns:a16="http://schemas.microsoft.com/office/drawing/2014/main" id="{B9F2F48F-D775-4C5F-A7D1-F19CB38D0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4208463"/>
              <a:ext cx="671513" cy="387350"/>
            </a:xfrm>
            <a:custGeom>
              <a:avLst/>
              <a:gdLst>
                <a:gd name="T0" fmla="*/ 146 w 206"/>
                <a:gd name="T1" fmla="*/ 27 h 119"/>
                <a:gd name="T2" fmla="*/ 165 w 206"/>
                <a:gd name="T3" fmla="*/ 31 h 119"/>
                <a:gd name="T4" fmla="*/ 176 w 206"/>
                <a:gd name="T5" fmla="*/ 45 h 119"/>
                <a:gd name="T6" fmla="*/ 178 w 206"/>
                <a:gd name="T7" fmla="*/ 44 h 119"/>
                <a:gd name="T8" fmla="*/ 191 w 206"/>
                <a:gd name="T9" fmla="*/ 43 h 119"/>
                <a:gd name="T10" fmla="*/ 199 w 206"/>
                <a:gd name="T11" fmla="*/ 51 h 119"/>
                <a:gd name="T12" fmla="*/ 203 w 206"/>
                <a:gd name="T13" fmla="*/ 56 h 119"/>
                <a:gd name="T14" fmla="*/ 206 w 206"/>
                <a:gd name="T15" fmla="*/ 58 h 119"/>
                <a:gd name="T16" fmla="*/ 203 w 206"/>
                <a:gd name="T17" fmla="*/ 60 h 119"/>
                <a:gd name="T18" fmla="*/ 195 w 206"/>
                <a:gd name="T19" fmla="*/ 67 h 119"/>
                <a:gd name="T20" fmla="*/ 191 w 206"/>
                <a:gd name="T21" fmla="*/ 70 h 119"/>
                <a:gd name="T22" fmla="*/ 187 w 206"/>
                <a:gd name="T23" fmla="*/ 76 h 119"/>
                <a:gd name="T24" fmla="*/ 166 w 206"/>
                <a:gd name="T25" fmla="*/ 95 h 119"/>
                <a:gd name="T26" fmla="*/ 158 w 206"/>
                <a:gd name="T27" fmla="*/ 98 h 119"/>
                <a:gd name="T28" fmla="*/ 146 w 206"/>
                <a:gd name="T29" fmla="*/ 102 h 119"/>
                <a:gd name="T30" fmla="*/ 140 w 206"/>
                <a:gd name="T31" fmla="*/ 100 h 119"/>
                <a:gd name="T32" fmla="*/ 136 w 206"/>
                <a:gd name="T33" fmla="*/ 101 h 119"/>
                <a:gd name="T34" fmla="*/ 122 w 206"/>
                <a:gd name="T35" fmla="*/ 103 h 119"/>
                <a:gd name="T36" fmla="*/ 114 w 206"/>
                <a:gd name="T37" fmla="*/ 101 h 119"/>
                <a:gd name="T38" fmla="*/ 109 w 206"/>
                <a:gd name="T39" fmla="*/ 100 h 119"/>
                <a:gd name="T40" fmla="*/ 92 w 206"/>
                <a:gd name="T41" fmla="*/ 95 h 119"/>
                <a:gd name="T42" fmla="*/ 87 w 206"/>
                <a:gd name="T43" fmla="*/ 100 h 119"/>
                <a:gd name="T44" fmla="*/ 83 w 206"/>
                <a:gd name="T45" fmla="*/ 107 h 119"/>
                <a:gd name="T46" fmla="*/ 72 w 206"/>
                <a:gd name="T47" fmla="*/ 114 h 119"/>
                <a:gd name="T48" fmla="*/ 69 w 206"/>
                <a:gd name="T49" fmla="*/ 117 h 119"/>
                <a:gd name="T50" fmla="*/ 63 w 206"/>
                <a:gd name="T51" fmla="*/ 116 h 119"/>
                <a:gd name="T52" fmla="*/ 55 w 206"/>
                <a:gd name="T53" fmla="*/ 108 h 119"/>
                <a:gd name="T54" fmla="*/ 31 w 206"/>
                <a:gd name="T55" fmla="*/ 88 h 119"/>
                <a:gd name="T56" fmla="*/ 21 w 206"/>
                <a:gd name="T57" fmla="*/ 83 h 119"/>
                <a:gd name="T58" fmla="*/ 16 w 206"/>
                <a:gd name="T59" fmla="*/ 80 h 119"/>
                <a:gd name="T60" fmla="*/ 10 w 206"/>
                <a:gd name="T61" fmla="*/ 71 h 119"/>
                <a:gd name="T62" fmla="*/ 11 w 206"/>
                <a:gd name="T63" fmla="*/ 63 h 119"/>
                <a:gd name="T64" fmla="*/ 8 w 206"/>
                <a:gd name="T65" fmla="*/ 52 h 119"/>
                <a:gd name="T66" fmla="*/ 3 w 206"/>
                <a:gd name="T67" fmla="*/ 50 h 119"/>
                <a:gd name="T68" fmla="*/ 0 w 206"/>
                <a:gd name="T69" fmla="*/ 45 h 119"/>
                <a:gd name="T70" fmla="*/ 3 w 206"/>
                <a:gd name="T71" fmla="*/ 43 h 119"/>
                <a:gd name="T72" fmla="*/ 6 w 206"/>
                <a:gd name="T73" fmla="*/ 41 h 119"/>
                <a:gd name="T74" fmla="*/ 21 w 206"/>
                <a:gd name="T75" fmla="*/ 34 h 119"/>
                <a:gd name="T76" fmla="*/ 28 w 206"/>
                <a:gd name="T77" fmla="*/ 30 h 119"/>
                <a:gd name="T78" fmla="*/ 37 w 206"/>
                <a:gd name="T79" fmla="*/ 25 h 119"/>
                <a:gd name="T80" fmla="*/ 40 w 206"/>
                <a:gd name="T81" fmla="*/ 24 h 119"/>
                <a:gd name="T82" fmla="*/ 50 w 206"/>
                <a:gd name="T83" fmla="*/ 17 h 119"/>
                <a:gd name="T84" fmla="*/ 65 w 206"/>
                <a:gd name="T85" fmla="*/ 9 h 119"/>
                <a:gd name="T86" fmla="*/ 66 w 206"/>
                <a:gd name="T87" fmla="*/ 6 h 119"/>
                <a:gd name="T88" fmla="*/ 66 w 206"/>
                <a:gd name="T89" fmla="*/ 3 h 119"/>
                <a:gd name="T90" fmla="*/ 70 w 206"/>
                <a:gd name="T91" fmla="*/ 5 h 119"/>
                <a:gd name="T92" fmla="*/ 70 w 206"/>
                <a:gd name="T93" fmla="*/ 7 h 119"/>
                <a:gd name="T94" fmla="*/ 74 w 206"/>
                <a:gd name="T95" fmla="*/ 13 h 119"/>
                <a:gd name="T96" fmla="*/ 84 w 206"/>
                <a:gd name="T97" fmla="*/ 6 h 119"/>
                <a:gd name="T98" fmla="*/ 91 w 206"/>
                <a:gd name="T99" fmla="*/ 5 h 119"/>
                <a:gd name="T100" fmla="*/ 105 w 206"/>
                <a:gd name="T101" fmla="*/ 13 h 119"/>
                <a:gd name="T102" fmla="*/ 109 w 206"/>
                <a:gd name="T103" fmla="*/ 14 h 119"/>
                <a:gd name="T104" fmla="*/ 121 w 206"/>
                <a:gd name="T105" fmla="*/ 18 h 119"/>
                <a:gd name="T106" fmla="*/ 124 w 206"/>
                <a:gd name="T107" fmla="*/ 18 h 119"/>
                <a:gd name="T108" fmla="*/ 123 w 206"/>
                <a:gd name="T109" fmla="*/ 22 h 119"/>
                <a:gd name="T110" fmla="*/ 124 w 206"/>
                <a:gd name="T111" fmla="*/ 29 h 119"/>
                <a:gd name="T112" fmla="*/ 137 w 206"/>
                <a:gd name="T113" fmla="*/ 41 h 119"/>
                <a:gd name="T114" fmla="*/ 142 w 206"/>
                <a:gd name="T115" fmla="*/ 41 h 119"/>
                <a:gd name="T116" fmla="*/ 147 w 206"/>
                <a:gd name="T117" fmla="*/ 37 h 119"/>
                <a:gd name="T118" fmla="*/ 146 w 206"/>
                <a:gd name="T119" fmla="*/ 2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" h="119">
                  <a:moveTo>
                    <a:pt x="146" y="27"/>
                  </a:moveTo>
                  <a:cubicBezTo>
                    <a:pt x="153" y="28"/>
                    <a:pt x="158" y="33"/>
                    <a:pt x="165" y="31"/>
                  </a:cubicBezTo>
                  <a:cubicBezTo>
                    <a:pt x="164" y="34"/>
                    <a:pt x="173" y="45"/>
                    <a:pt x="176" y="45"/>
                  </a:cubicBezTo>
                  <a:cubicBezTo>
                    <a:pt x="177" y="45"/>
                    <a:pt x="178" y="45"/>
                    <a:pt x="178" y="44"/>
                  </a:cubicBezTo>
                  <a:cubicBezTo>
                    <a:pt x="182" y="40"/>
                    <a:pt x="186" y="43"/>
                    <a:pt x="191" y="43"/>
                  </a:cubicBezTo>
                  <a:cubicBezTo>
                    <a:pt x="196" y="44"/>
                    <a:pt x="199" y="46"/>
                    <a:pt x="199" y="51"/>
                  </a:cubicBezTo>
                  <a:cubicBezTo>
                    <a:pt x="199" y="55"/>
                    <a:pt x="201" y="55"/>
                    <a:pt x="203" y="56"/>
                  </a:cubicBezTo>
                  <a:cubicBezTo>
                    <a:pt x="205" y="56"/>
                    <a:pt x="206" y="56"/>
                    <a:pt x="206" y="58"/>
                  </a:cubicBezTo>
                  <a:cubicBezTo>
                    <a:pt x="206" y="59"/>
                    <a:pt x="204" y="60"/>
                    <a:pt x="203" y="60"/>
                  </a:cubicBezTo>
                  <a:cubicBezTo>
                    <a:pt x="199" y="60"/>
                    <a:pt x="197" y="63"/>
                    <a:pt x="195" y="67"/>
                  </a:cubicBezTo>
                  <a:cubicBezTo>
                    <a:pt x="194" y="68"/>
                    <a:pt x="194" y="71"/>
                    <a:pt x="191" y="70"/>
                  </a:cubicBezTo>
                  <a:cubicBezTo>
                    <a:pt x="186" y="70"/>
                    <a:pt x="186" y="72"/>
                    <a:pt x="187" y="76"/>
                  </a:cubicBezTo>
                  <a:cubicBezTo>
                    <a:pt x="188" y="89"/>
                    <a:pt x="179" y="97"/>
                    <a:pt x="166" y="95"/>
                  </a:cubicBezTo>
                  <a:cubicBezTo>
                    <a:pt x="162" y="94"/>
                    <a:pt x="159" y="95"/>
                    <a:pt x="158" y="98"/>
                  </a:cubicBezTo>
                  <a:cubicBezTo>
                    <a:pt x="155" y="104"/>
                    <a:pt x="151" y="105"/>
                    <a:pt x="146" y="102"/>
                  </a:cubicBezTo>
                  <a:cubicBezTo>
                    <a:pt x="144" y="101"/>
                    <a:pt x="142" y="101"/>
                    <a:pt x="140" y="100"/>
                  </a:cubicBezTo>
                  <a:cubicBezTo>
                    <a:pt x="138" y="99"/>
                    <a:pt x="137" y="99"/>
                    <a:pt x="136" y="101"/>
                  </a:cubicBezTo>
                  <a:cubicBezTo>
                    <a:pt x="133" y="105"/>
                    <a:pt x="127" y="106"/>
                    <a:pt x="122" y="103"/>
                  </a:cubicBezTo>
                  <a:cubicBezTo>
                    <a:pt x="120" y="101"/>
                    <a:pt x="117" y="100"/>
                    <a:pt x="114" y="101"/>
                  </a:cubicBezTo>
                  <a:cubicBezTo>
                    <a:pt x="113" y="101"/>
                    <a:pt x="110" y="101"/>
                    <a:pt x="109" y="100"/>
                  </a:cubicBezTo>
                  <a:cubicBezTo>
                    <a:pt x="105" y="94"/>
                    <a:pt x="98" y="96"/>
                    <a:pt x="92" y="95"/>
                  </a:cubicBezTo>
                  <a:cubicBezTo>
                    <a:pt x="88" y="94"/>
                    <a:pt x="86" y="96"/>
                    <a:pt x="87" y="100"/>
                  </a:cubicBezTo>
                  <a:cubicBezTo>
                    <a:pt x="88" y="103"/>
                    <a:pt x="89" y="107"/>
                    <a:pt x="83" y="107"/>
                  </a:cubicBezTo>
                  <a:cubicBezTo>
                    <a:pt x="82" y="114"/>
                    <a:pt x="77" y="114"/>
                    <a:pt x="72" y="114"/>
                  </a:cubicBezTo>
                  <a:cubicBezTo>
                    <a:pt x="71" y="114"/>
                    <a:pt x="70" y="116"/>
                    <a:pt x="69" y="117"/>
                  </a:cubicBezTo>
                  <a:cubicBezTo>
                    <a:pt x="67" y="118"/>
                    <a:pt x="63" y="119"/>
                    <a:pt x="63" y="116"/>
                  </a:cubicBezTo>
                  <a:cubicBezTo>
                    <a:pt x="62" y="111"/>
                    <a:pt x="58" y="109"/>
                    <a:pt x="55" y="108"/>
                  </a:cubicBezTo>
                  <a:cubicBezTo>
                    <a:pt x="45" y="104"/>
                    <a:pt x="38" y="96"/>
                    <a:pt x="31" y="88"/>
                  </a:cubicBezTo>
                  <a:cubicBezTo>
                    <a:pt x="28" y="85"/>
                    <a:pt x="26" y="82"/>
                    <a:pt x="21" y="83"/>
                  </a:cubicBezTo>
                  <a:cubicBezTo>
                    <a:pt x="18" y="84"/>
                    <a:pt x="17" y="82"/>
                    <a:pt x="16" y="80"/>
                  </a:cubicBezTo>
                  <a:cubicBezTo>
                    <a:pt x="14" y="77"/>
                    <a:pt x="12" y="74"/>
                    <a:pt x="10" y="71"/>
                  </a:cubicBezTo>
                  <a:cubicBezTo>
                    <a:pt x="8" y="68"/>
                    <a:pt x="5" y="65"/>
                    <a:pt x="11" y="63"/>
                  </a:cubicBezTo>
                  <a:cubicBezTo>
                    <a:pt x="14" y="63"/>
                    <a:pt x="11" y="54"/>
                    <a:pt x="8" y="52"/>
                  </a:cubicBezTo>
                  <a:cubicBezTo>
                    <a:pt x="6" y="52"/>
                    <a:pt x="4" y="51"/>
                    <a:pt x="3" y="50"/>
                  </a:cubicBezTo>
                  <a:cubicBezTo>
                    <a:pt x="0" y="49"/>
                    <a:pt x="0" y="47"/>
                    <a:pt x="0" y="45"/>
                  </a:cubicBezTo>
                  <a:cubicBezTo>
                    <a:pt x="0" y="42"/>
                    <a:pt x="2" y="43"/>
                    <a:pt x="3" y="43"/>
                  </a:cubicBezTo>
                  <a:cubicBezTo>
                    <a:pt x="4" y="42"/>
                    <a:pt x="5" y="42"/>
                    <a:pt x="6" y="41"/>
                  </a:cubicBezTo>
                  <a:cubicBezTo>
                    <a:pt x="9" y="35"/>
                    <a:pt x="14" y="34"/>
                    <a:pt x="21" y="34"/>
                  </a:cubicBezTo>
                  <a:cubicBezTo>
                    <a:pt x="24" y="35"/>
                    <a:pt x="26" y="33"/>
                    <a:pt x="28" y="30"/>
                  </a:cubicBezTo>
                  <a:cubicBezTo>
                    <a:pt x="30" y="27"/>
                    <a:pt x="32" y="24"/>
                    <a:pt x="37" y="25"/>
                  </a:cubicBezTo>
                  <a:cubicBezTo>
                    <a:pt x="38" y="25"/>
                    <a:pt x="40" y="25"/>
                    <a:pt x="40" y="24"/>
                  </a:cubicBezTo>
                  <a:cubicBezTo>
                    <a:pt x="41" y="18"/>
                    <a:pt x="47" y="19"/>
                    <a:pt x="50" y="17"/>
                  </a:cubicBezTo>
                  <a:cubicBezTo>
                    <a:pt x="55" y="13"/>
                    <a:pt x="59" y="10"/>
                    <a:pt x="65" y="9"/>
                  </a:cubicBezTo>
                  <a:cubicBezTo>
                    <a:pt x="67" y="9"/>
                    <a:pt x="66" y="7"/>
                    <a:pt x="66" y="6"/>
                  </a:cubicBezTo>
                  <a:cubicBezTo>
                    <a:pt x="65" y="5"/>
                    <a:pt x="64" y="3"/>
                    <a:pt x="66" y="3"/>
                  </a:cubicBezTo>
                  <a:cubicBezTo>
                    <a:pt x="68" y="2"/>
                    <a:pt x="69" y="3"/>
                    <a:pt x="70" y="5"/>
                  </a:cubicBezTo>
                  <a:cubicBezTo>
                    <a:pt x="70" y="5"/>
                    <a:pt x="70" y="6"/>
                    <a:pt x="70" y="7"/>
                  </a:cubicBezTo>
                  <a:cubicBezTo>
                    <a:pt x="72" y="9"/>
                    <a:pt x="71" y="13"/>
                    <a:pt x="74" y="13"/>
                  </a:cubicBezTo>
                  <a:cubicBezTo>
                    <a:pt x="78" y="12"/>
                    <a:pt x="82" y="11"/>
                    <a:pt x="84" y="6"/>
                  </a:cubicBezTo>
                  <a:cubicBezTo>
                    <a:pt x="85" y="1"/>
                    <a:pt x="88" y="0"/>
                    <a:pt x="91" y="5"/>
                  </a:cubicBezTo>
                  <a:cubicBezTo>
                    <a:pt x="95" y="10"/>
                    <a:pt x="98" y="14"/>
                    <a:pt x="105" y="13"/>
                  </a:cubicBezTo>
                  <a:cubicBezTo>
                    <a:pt x="106" y="13"/>
                    <a:pt x="108" y="13"/>
                    <a:pt x="109" y="14"/>
                  </a:cubicBezTo>
                  <a:cubicBezTo>
                    <a:pt x="112" y="18"/>
                    <a:pt x="116" y="19"/>
                    <a:pt x="121" y="18"/>
                  </a:cubicBezTo>
                  <a:cubicBezTo>
                    <a:pt x="122" y="17"/>
                    <a:pt x="124" y="17"/>
                    <a:pt x="124" y="18"/>
                  </a:cubicBezTo>
                  <a:cubicBezTo>
                    <a:pt x="126" y="19"/>
                    <a:pt x="124" y="21"/>
                    <a:pt x="123" y="22"/>
                  </a:cubicBezTo>
                  <a:cubicBezTo>
                    <a:pt x="120" y="25"/>
                    <a:pt x="122" y="27"/>
                    <a:pt x="124" y="29"/>
                  </a:cubicBezTo>
                  <a:cubicBezTo>
                    <a:pt x="129" y="33"/>
                    <a:pt x="133" y="37"/>
                    <a:pt x="137" y="41"/>
                  </a:cubicBezTo>
                  <a:cubicBezTo>
                    <a:pt x="139" y="43"/>
                    <a:pt x="140" y="43"/>
                    <a:pt x="142" y="41"/>
                  </a:cubicBezTo>
                  <a:cubicBezTo>
                    <a:pt x="144" y="39"/>
                    <a:pt x="145" y="38"/>
                    <a:pt x="147" y="37"/>
                  </a:cubicBezTo>
                  <a:cubicBezTo>
                    <a:pt x="151" y="33"/>
                    <a:pt x="153" y="30"/>
                    <a:pt x="14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1" name="Freeform 89">
              <a:extLst>
                <a:ext uri="{FF2B5EF4-FFF2-40B4-BE49-F238E27FC236}">
                  <a16:creationId xmlns:a16="http://schemas.microsoft.com/office/drawing/2014/main" id="{28177C25-9D67-42E1-BF1C-674E065C89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500" y="4530725"/>
              <a:ext cx="782638" cy="407988"/>
            </a:xfrm>
            <a:custGeom>
              <a:avLst/>
              <a:gdLst>
                <a:gd name="T0" fmla="*/ 0 w 240"/>
                <a:gd name="T1" fmla="*/ 87 h 125"/>
                <a:gd name="T2" fmla="*/ 4 w 240"/>
                <a:gd name="T3" fmla="*/ 78 h 125"/>
                <a:gd name="T4" fmla="*/ 12 w 240"/>
                <a:gd name="T5" fmla="*/ 86 h 125"/>
                <a:gd name="T6" fmla="*/ 16 w 240"/>
                <a:gd name="T7" fmla="*/ 90 h 125"/>
                <a:gd name="T8" fmla="*/ 24 w 240"/>
                <a:gd name="T9" fmla="*/ 85 h 125"/>
                <a:gd name="T10" fmla="*/ 41 w 240"/>
                <a:gd name="T11" fmla="*/ 81 h 125"/>
                <a:gd name="T12" fmla="*/ 56 w 240"/>
                <a:gd name="T13" fmla="*/ 81 h 125"/>
                <a:gd name="T14" fmla="*/ 76 w 240"/>
                <a:gd name="T15" fmla="*/ 73 h 125"/>
                <a:gd name="T16" fmla="*/ 81 w 240"/>
                <a:gd name="T17" fmla="*/ 72 h 125"/>
                <a:gd name="T18" fmla="*/ 90 w 240"/>
                <a:gd name="T19" fmla="*/ 70 h 125"/>
                <a:gd name="T20" fmla="*/ 106 w 240"/>
                <a:gd name="T21" fmla="*/ 79 h 125"/>
                <a:gd name="T22" fmla="*/ 111 w 240"/>
                <a:gd name="T23" fmla="*/ 76 h 125"/>
                <a:gd name="T24" fmla="*/ 113 w 240"/>
                <a:gd name="T25" fmla="*/ 68 h 125"/>
                <a:gd name="T26" fmla="*/ 113 w 240"/>
                <a:gd name="T27" fmla="*/ 66 h 125"/>
                <a:gd name="T28" fmla="*/ 103 w 240"/>
                <a:gd name="T29" fmla="*/ 48 h 125"/>
                <a:gd name="T30" fmla="*/ 107 w 240"/>
                <a:gd name="T31" fmla="*/ 39 h 125"/>
                <a:gd name="T32" fmla="*/ 112 w 240"/>
                <a:gd name="T33" fmla="*/ 38 h 125"/>
                <a:gd name="T34" fmla="*/ 123 w 240"/>
                <a:gd name="T35" fmla="*/ 29 h 125"/>
                <a:gd name="T36" fmla="*/ 126 w 240"/>
                <a:gd name="T37" fmla="*/ 26 h 125"/>
                <a:gd name="T38" fmla="*/ 133 w 240"/>
                <a:gd name="T39" fmla="*/ 19 h 125"/>
                <a:gd name="T40" fmla="*/ 134 w 240"/>
                <a:gd name="T41" fmla="*/ 16 h 125"/>
                <a:gd name="T42" fmla="*/ 136 w 240"/>
                <a:gd name="T43" fmla="*/ 18 h 125"/>
                <a:gd name="T44" fmla="*/ 150 w 240"/>
                <a:gd name="T45" fmla="*/ 22 h 125"/>
                <a:gd name="T46" fmla="*/ 159 w 240"/>
                <a:gd name="T47" fmla="*/ 20 h 125"/>
                <a:gd name="T48" fmla="*/ 164 w 240"/>
                <a:gd name="T49" fmla="*/ 17 h 125"/>
                <a:gd name="T50" fmla="*/ 167 w 240"/>
                <a:gd name="T51" fmla="*/ 13 h 125"/>
                <a:gd name="T52" fmla="*/ 171 w 240"/>
                <a:gd name="T53" fmla="*/ 6 h 125"/>
                <a:gd name="T54" fmla="*/ 176 w 240"/>
                <a:gd name="T55" fmla="*/ 1 h 125"/>
                <a:gd name="T56" fmla="*/ 183 w 240"/>
                <a:gd name="T57" fmla="*/ 3 h 125"/>
                <a:gd name="T58" fmla="*/ 195 w 240"/>
                <a:gd name="T59" fmla="*/ 6 h 125"/>
                <a:gd name="T60" fmla="*/ 198 w 240"/>
                <a:gd name="T61" fmla="*/ 7 h 125"/>
                <a:gd name="T62" fmla="*/ 214 w 240"/>
                <a:gd name="T63" fmla="*/ 10 h 125"/>
                <a:gd name="T64" fmla="*/ 217 w 240"/>
                <a:gd name="T65" fmla="*/ 9 h 125"/>
                <a:gd name="T66" fmla="*/ 223 w 240"/>
                <a:gd name="T67" fmla="*/ 7 h 125"/>
                <a:gd name="T68" fmla="*/ 230 w 240"/>
                <a:gd name="T69" fmla="*/ 17 h 125"/>
                <a:gd name="T70" fmla="*/ 237 w 240"/>
                <a:gd name="T71" fmla="*/ 36 h 125"/>
                <a:gd name="T72" fmla="*/ 240 w 240"/>
                <a:gd name="T73" fmla="*/ 39 h 125"/>
                <a:gd name="T74" fmla="*/ 240 w 240"/>
                <a:gd name="T75" fmla="*/ 49 h 125"/>
                <a:gd name="T76" fmla="*/ 232 w 240"/>
                <a:gd name="T77" fmla="*/ 54 h 125"/>
                <a:gd name="T78" fmla="*/ 218 w 240"/>
                <a:gd name="T79" fmla="*/ 58 h 125"/>
                <a:gd name="T80" fmla="*/ 219 w 240"/>
                <a:gd name="T81" fmla="*/ 61 h 125"/>
                <a:gd name="T82" fmla="*/ 225 w 240"/>
                <a:gd name="T83" fmla="*/ 65 h 125"/>
                <a:gd name="T84" fmla="*/ 226 w 240"/>
                <a:gd name="T85" fmla="*/ 68 h 125"/>
                <a:gd name="T86" fmla="*/ 222 w 240"/>
                <a:gd name="T87" fmla="*/ 84 h 125"/>
                <a:gd name="T88" fmla="*/ 218 w 240"/>
                <a:gd name="T89" fmla="*/ 93 h 125"/>
                <a:gd name="T90" fmla="*/ 207 w 240"/>
                <a:gd name="T91" fmla="*/ 104 h 125"/>
                <a:gd name="T92" fmla="*/ 206 w 240"/>
                <a:gd name="T93" fmla="*/ 105 h 125"/>
                <a:gd name="T94" fmla="*/ 184 w 240"/>
                <a:gd name="T95" fmla="*/ 110 h 125"/>
                <a:gd name="T96" fmla="*/ 172 w 240"/>
                <a:gd name="T97" fmla="*/ 115 h 125"/>
                <a:gd name="T98" fmla="*/ 149 w 240"/>
                <a:gd name="T99" fmla="*/ 122 h 125"/>
                <a:gd name="T100" fmla="*/ 100 w 240"/>
                <a:gd name="T101" fmla="*/ 116 h 125"/>
                <a:gd name="T102" fmla="*/ 85 w 240"/>
                <a:gd name="T103" fmla="*/ 107 h 125"/>
                <a:gd name="T104" fmla="*/ 85 w 240"/>
                <a:gd name="T105" fmla="*/ 103 h 125"/>
                <a:gd name="T106" fmla="*/ 87 w 240"/>
                <a:gd name="T107" fmla="*/ 95 h 125"/>
                <a:gd name="T108" fmla="*/ 79 w 240"/>
                <a:gd name="T109" fmla="*/ 97 h 125"/>
                <a:gd name="T110" fmla="*/ 53 w 240"/>
                <a:gd name="T111" fmla="*/ 100 h 125"/>
                <a:gd name="T112" fmla="*/ 45 w 240"/>
                <a:gd name="T113" fmla="*/ 105 h 125"/>
                <a:gd name="T114" fmla="*/ 39 w 240"/>
                <a:gd name="T115" fmla="*/ 108 h 125"/>
                <a:gd name="T116" fmla="*/ 30 w 240"/>
                <a:gd name="T117" fmla="*/ 107 h 125"/>
                <a:gd name="T118" fmla="*/ 28 w 240"/>
                <a:gd name="T119" fmla="*/ 106 h 125"/>
                <a:gd name="T120" fmla="*/ 16 w 240"/>
                <a:gd name="T121" fmla="*/ 104 h 125"/>
                <a:gd name="T122" fmla="*/ 6 w 240"/>
                <a:gd name="T123" fmla="*/ 102 h 125"/>
                <a:gd name="T124" fmla="*/ 0 w 240"/>
                <a:gd name="T125" fmla="*/ 8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0" h="125">
                  <a:moveTo>
                    <a:pt x="0" y="87"/>
                  </a:moveTo>
                  <a:cubicBezTo>
                    <a:pt x="0" y="84"/>
                    <a:pt x="0" y="79"/>
                    <a:pt x="4" y="78"/>
                  </a:cubicBezTo>
                  <a:cubicBezTo>
                    <a:pt x="8" y="78"/>
                    <a:pt x="11" y="81"/>
                    <a:pt x="12" y="86"/>
                  </a:cubicBezTo>
                  <a:cubicBezTo>
                    <a:pt x="13" y="87"/>
                    <a:pt x="12" y="91"/>
                    <a:pt x="16" y="90"/>
                  </a:cubicBezTo>
                  <a:cubicBezTo>
                    <a:pt x="19" y="90"/>
                    <a:pt x="22" y="89"/>
                    <a:pt x="24" y="85"/>
                  </a:cubicBezTo>
                  <a:cubicBezTo>
                    <a:pt x="26" y="76"/>
                    <a:pt x="34" y="75"/>
                    <a:pt x="41" y="81"/>
                  </a:cubicBezTo>
                  <a:cubicBezTo>
                    <a:pt x="44" y="85"/>
                    <a:pt x="54" y="86"/>
                    <a:pt x="56" y="81"/>
                  </a:cubicBezTo>
                  <a:cubicBezTo>
                    <a:pt x="61" y="74"/>
                    <a:pt x="69" y="74"/>
                    <a:pt x="76" y="73"/>
                  </a:cubicBezTo>
                  <a:cubicBezTo>
                    <a:pt x="78" y="73"/>
                    <a:pt x="80" y="74"/>
                    <a:pt x="81" y="72"/>
                  </a:cubicBezTo>
                  <a:cubicBezTo>
                    <a:pt x="83" y="65"/>
                    <a:pt x="86" y="70"/>
                    <a:pt x="90" y="70"/>
                  </a:cubicBezTo>
                  <a:cubicBezTo>
                    <a:pt x="97" y="70"/>
                    <a:pt x="100" y="77"/>
                    <a:pt x="106" y="79"/>
                  </a:cubicBezTo>
                  <a:cubicBezTo>
                    <a:pt x="110" y="80"/>
                    <a:pt x="111" y="79"/>
                    <a:pt x="111" y="76"/>
                  </a:cubicBezTo>
                  <a:cubicBezTo>
                    <a:pt x="112" y="73"/>
                    <a:pt x="112" y="71"/>
                    <a:pt x="113" y="68"/>
                  </a:cubicBezTo>
                  <a:cubicBezTo>
                    <a:pt x="113" y="68"/>
                    <a:pt x="113" y="67"/>
                    <a:pt x="113" y="66"/>
                  </a:cubicBezTo>
                  <a:cubicBezTo>
                    <a:pt x="105" y="63"/>
                    <a:pt x="112" y="52"/>
                    <a:pt x="103" y="48"/>
                  </a:cubicBezTo>
                  <a:cubicBezTo>
                    <a:pt x="101" y="47"/>
                    <a:pt x="103" y="40"/>
                    <a:pt x="107" y="39"/>
                  </a:cubicBezTo>
                  <a:cubicBezTo>
                    <a:pt x="108" y="39"/>
                    <a:pt x="110" y="38"/>
                    <a:pt x="112" y="38"/>
                  </a:cubicBezTo>
                  <a:cubicBezTo>
                    <a:pt x="118" y="38"/>
                    <a:pt x="123" y="37"/>
                    <a:pt x="123" y="29"/>
                  </a:cubicBezTo>
                  <a:cubicBezTo>
                    <a:pt x="123" y="27"/>
                    <a:pt x="124" y="26"/>
                    <a:pt x="126" y="26"/>
                  </a:cubicBezTo>
                  <a:cubicBezTo>
                    <a:pt x="132" y="27"/>
                    <a:pt x="133" y="24"/>
                    <a:pt x="133" y="19"/>
                  </a:cubicBezTo>
                  <a:cubicBezTo>
                    <a:pt x="133" y="18"/>
                    <a:pt x="132" y="16"/>
                    <a:pt x="134" y="16"/>
                  </a:cubicBezTo>
                  <a:cubicBezTo>
                    <a:pt x="136" y="15"/>
                    <a:pt x="136" y="17"/>
                    <a:pt x="136" y="18"/>
                  </a:cubicBezTo>
                  <a:cubicBezTo>
                    <a:pt x="138" y="23"/>
                    <a:pt x="146" y="26"/>
                    <a:pt x="150" y="22"/>
                  </a:cubicBezTo>
                  <a:cubicBezTo>
                    <a:pt x="153" y="20"/>
                    <a:pt x="156" y="19"/>
                    <a:pt x="159" y="20"/>
                  </a:cubicBezTo>
                  <a:cubicBezTo>
                    <a:pt x="163" y="22"/>
                    <a:pt x="164" y="20"/>
                    <a:pt x="164" y="17"/>
                  </a:cubicBezTo>
                  <a:cubicBezTo>
                    <a:pt x="164" y="15"/>
                    <a:pt x="164" y="13"/>
                    <a:pt x="167" y="13"/>
                  </a:cubicBezTo>
                  <a:cubicBezTo>
                    <a:pt x="173" y="13"/>
                    <a:pt x="172" y="9"/>
                    <a:pt x="171" y="6"/>
                  </a:cubicBezTo>
                  <a:cubicBezTo>
                    <a:pt x="170" y="1"/>
                    <a:pt x="172" y="0"/>
                    <a:pt x="176" y="1"/>
                  </a:cubicBezTo>
                  <a:cubicBezTo>
                    <a:pt x="179" y="1"/>
                    <a:pt x="181" y="1"/>
                    <a:pt x="183" y="3"/>
                  </a:cubicBezTo>
                  <a:cubicBezTo>
                    <a:pt x="186" y="6"/>
                    <a:pt x="190" y="7"/>
                    <a:pt x="195" y="6"/>
                  </a:cubicBezTo>
                  <a:cubicBezTo>
                    <a:pt x="196" y="6"/>
                    <a:pt x="197" y="6"/>
                    <a:pt x="198" y="7"/>
                  </a:cubicBezTo>
                  <a:cubicBezTo>
                    <a:pt x="202" y="12"/>
                    <a:pt x="208" y="10"/>
                    <a:pt x="214" y="10"/>
                  </a:cubicBezTo>
                  <a:cubicBezTo>
                    <a:pt x="215" y="10"/>
                    <a:pt x="216" y="10"/>
                    <a:pt x="217" y="9"/>
                  </a:cubicBezTo>
                  <a:cubicBezTo>
                    <a:pt x="218" y="5"/>
                    <a:pt x="221" y="6"/>
                    <a:pt x="223" y="7"/>
                  </a:cubicBezTo>
                  <a:cubicBezTo>
                    <a:pt x="229" y="8"/>
                    <a:pt x="232" y="11"/>
                    <a:pt x="230" y="17"/>
                  </a:cubicBezTo>
                  <a:cubicBezTo>
                    <a:pt x="227" y="25"/>
                    <a:pt x="231" y="31"/>
                    <a:pt x="237" y="36"/>
                  </a:cubicBezTo>
                  <a:cubicBezTo>
                    <a:pt x="239" y="36"/>
                    <a:pt x="240" y="37"/>
                    <a:pt x="240" y="39"/>
                  </a:cubicBezTo>
                  <a:cubicBezTo>
                    <a:pt x="240" y="42"/>
                    <a:pt x="240" y="46"/>
                    <a:pt x="240" y="49"/>
                  </a:cubicBezTo>
                  <a:cubicBezTo>
                    <a:pt x="239" y="54"/>
                    <a:pt x="236" y="56"/>
                    <a:pt x="232" y="54"/>
                  </a:cubicBezTo>
                  <a:cubicBezTo>
                    <a:pt x="227" y="51"/>
                    <a:pt x="221" y="53"/>
                    <a:pt x="218" y="58"/>
                  </a:cubicBezTo>
                  <a:cubicBezTo>
                    <a:pt x="217" y="59"/>
                    <a:pt x="218" y="60"/>
                    <a:pt x="219" y="61"/>
                  </a:cubicBezTo>
                  <a:cubicBezTo>
                    <a:pt x="221" y="62"/>
                    <a:pt x="223" y="64"/>
                    <a:pt x="225" y="65"/>
                  </a:cubicBezTo>
                  <a:cubicBezTo>
                    <a:pt x="226" y="66"/>
                    <a:pt x="227" y="67"/>
                    <a:pt x="226" y="68"/>
                  </a:cubicBezTo>
                  <a:cubicBezTo>
                    <a:pt x="220" y="72"/>
                    <a:pt x="222" y="78"/>
                    <a:pt x="222" y="84"/>
                  </a:cubicBezTo>
                  <a:cubicBezTo>
                    <a:pt x="222" y="88"/>
                    <a:pt x="221" y="90"/>
                    <a:pt x="218" y="93"/>
                  </a:cubicBezTo>
                  <a:cubicBezTo>
                    <a:pt x="214" y="96"/>
                    <a:pt x="208" y="98"/>
                    <a:pt x="207" y="104"/>
                  </a:cubicBezTo>
                  <a:cubicBezTo>
                    <a:pt x="207" y="104"/>
                    <a:pt x="206" y="105"/>
                    <a:pt x="206" y="105"/>
                  </a:cubicBezTo>
                  <a:cubicBezTo>
                    <a:pt x="198" y="104"/>
                    <a:pt x="192" y="112"/>
                    <a:pt x="184" y="110"/>
                  </a:cubicBezTo>
                  <a:cubicBezTo>
                    <a:pt x="179" y="109"/>
                    <a:pt x="174" y="111"/>
                    <a:pt x="172" y="115"/>
                  </a:cubicBezTo>
                  <a:cubicBezTo>
                    <a:pt x="166" y="124"/>
                    <a:pt x="158" y="125"/>
                    <a:pt x="149" y="122"/>
                  </a:cubicBezTo>
                  <a:cubicBezTo>
                    <a:pt x="133" y="117"/>
                    <a:pt x="116" y="118"/>
                    <a:pt x="100" y="116"/>
                  </a:cubicBezTo>
                  <a:cubicBezTo>
                    <a:pt x="93" y="116"/>
                    <a:pt x="89" y="111"/>
                    <a:pt x="85" y="107"/>
                  </a:cubicBezTo>
                  <a:cubicBezTo>
                    <a:pt x="84" y="105"/>
                    <a:pt x="85" y="104"/>
                    <a:pt x="85" y="103"/>
                  </a:cubicBezTo>
                  <a:cubicBezTo>
                    <a:pt x="85" y="100"/>
                    <a:pt x="87" y="98"/>
                    <a:pt x="87" y="95"/>
                  </a:cubicBezTo>
                  <a:cubicBezTo>
                    <a:pt x="84" y="95"/>
                    <a:pt x="81" y="96"/>
                    <a:pt x="79" y="97"/>
                  </a:cubicBezTo>
                  <a:cubicBezTo>
                    <a:pt x="70" y="101"/>
                    <a:pt x="62" y="101"/>
                    <a:pt x="53" y="100"/>
                  </a:cubicBezTo>
                  <a:cubicBezTo>
                    <a:pt x="48" y="99"/>
                    <a:pt x="46" y="101"/>
                    <a:pt x="45" y="105"/>
                  </a:cubicBezTo>
                  <a:cubicBezTo>
                    <a:pt x="44" y="108"/>
                    <a:pt x="42" y="109"/>
                    <a:pt x="39" y="108"/>
                  </a:cubicBezTo>
                  <a:cubicBezTo>
                    <a:pt x="36" y="106"/>
                    <a:pt x="33" y="105"/>
                    <a:pt x="30" y="107"/>
                  </a:cubicBezTo>
                  <a:cubicBezTo>
                    <a:pt x="30" y="107"/>
                    <a:pt x="29" y="107"/>
                    <a:pt x="28" y="106"/>
                  </a:cubicBezTo>
                  <a:cubicBezTo>
                    <a:pt x="25" y="99"/>
                    <a:pt x="20" y="98"/>
                    <a:pt x="16" y="104"/>
                  </a:cubicBezTo>
                  <a:cubicBezTo>
                    <a:pt x="10" y="111"/>
                    <a:pt x="9" y="103"/>
                    <a:pt x="6" y="102"/>
                  </a:cubicBezTo>
                  <a:cubicBezTo>
                    <a:pt x="5" y="97"/>
                    <a:pt x="3" y="92"/>
                    <a:pt x="0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2" name="Freeform 90">
              <a:extLst>
                <a:ext uri="{FF2B5EF4-FFF2-40B4-BE49-F238E27FC236}">
                  <a16:creationId xmlns:a16="http://schemas.microsoft.com/office/drawing/2014/main" id="{960B191B-476C-4827-9874-FC008214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213" y="4741863"/>
              <a:ext cx="476250" cy="293688"/>
            </a:xfrm>
            <a:custGeom>
              <a:avLst/>
              <a:gdLst>
                <a:gd name="T0" fmla="*/ 125 w 146"/>
                <a:gd name="T1" fmla="*/ 38 h 90"/>
                <a:gd name="T2" fmla="*/ 133 w 146"/>
                <a:gd name="T3" fmla="*/ 46 h 90"/>
                <a:gd name="T4" fmla="*/ 141 w 146"/>
                <a:gd name="T5" fmla="*/ 40 h 90"/>
                <a:gd name="T6" fmla="*/ 144 w 146"/>
                <a:gd name="T7" fmla="*/ 39 h 90"/>
                <a:gd name="T8" fmla="*/ 145 w 146"/>
                <a:gd name="T9" fmla="*/ 52 h 90"/>
                <a:gd name="T10" fmla="*/ 145 w 146"/>
                <a:gd name="T11" fmla="*/ 55 h 90"/>
                <a:gd name="T12" fmla="*/ 141 w 146"/>
                <a:gd name="T13" fmla="*/ 55 h 90"/>
                <a:gd name="T14" fmla="*/ 133 w 146"/>
                <a:gd name="T15" fmla="*/ 52 h 90"/>
                <a:gd name="T16" fmla="*/ 129 w 146"/>
                <a:gd name="T17" fmla="*/ 60 h 90"/>
                <a:gd name="T18" fmla="*/ 125 w 146"/>
                <a:gd name="T19" fmla="*/ 62 h 90"/>
                <a:gd name="T20" fmla="*/ 118 w 146"/>
                <a:gd name="T21" fmla="*/ 68 h 90"/>
                <a:gd name="T22" fmla="*/ 115 w 146"/>
                <a:gd name="T23" fmla="*/ 63 h 90"/>
                <a:gd name="T24" fmla="*/ 111 w 146"/>
                <a:gd name="T25" fmla="*/ 58 h 90"/>
                <a:gd name="T26" fmla="*/ 104 w 146"/>
                <a:gd name="T27" fmla="*/ 65 h 90"/>
                <a:gd name="T28" fmla="*/ 97 w 146"/>
                <a:gd name="T29" fmla="*/ 78 h 90"/>
                <a:gd name="T30" fmla="*/ 97 w 146"/>
                <a:gd name="T31" fmla="*/ 84 h 90"/>
                <a:gd name="T32" fmla="*/ 97 w 146"/>
                <a:gd name="T33" fmla="*/ 89 h 90"/>
                <a:gd name="T34" fmla="*/ 95 w 146"/>
                <a:gd name="T35" fmla="*/ 89 h 90"/>
                <a:gd name="T36" fmla="*/ 92 w 146"/>
                <a:gd name="T37" fmla="*/ 84 h 90"/>
                <a:gd name="T38" fmla="*/ 93 w 146"/>
                <a:gd name="T39" fmla="*/ 82 h 90"/>
                <a:gd name="T40" fmla="*/ 88 w 146"/>
                <a:gd name="T41" fmla="*/ 76 h 90"/>
                <a:gd name="T42" fmla="*/ 80 w 146"/>
                <a:gd name="T43" fmla="*/ 69 h 90"/>
                <a:gd name="T44" fmla="*/ 80 w 146"/>
                <a:gd name="T45" fmla="*/ 64 h 90"/>
                <a:gd name="T46" fmla="*/ 73 w 146"/>
                <a:gd name="T47" fmla="*/ 59 h 90"/>
                <a:gd name="T48" fmla="*/ 65 w 146"/>
                <a:gd name="T49" fmla="*/ 73 h 90"/>
                <a:gd name="T50" fmla="*/ 62 w 146"/>
                <a:gd name="T51" fmla="*/ 82 h 90"/>
                <a:gd name="T52" fmla="*/ 52 w 146"/>
                <a:gd name="T53" fmla="*/ 82 h 90"/>
                <a:gd name="T54" fmla="*/ 47 w 146"/>
                <a:gd name="T55" fmla="*/ 82 h 90"/>
                <a:gd name="T56" fmla="*/ 40 w 146"/>
                <a:gd name="T57" fmla="*/ 85 h 90"/>
                <a:gd name="T58" fmla="*/ 31 w 146"/>
                <a:gd name="T59" fmla="*/ 81 h 90"/>
                <a:gd name="T60" fmla="*/ 28 w 146"/>
                <a:gd name="T61" fmla="*/ 79 h 90"/>
                <a:gd name="T62" fmla="*/ 26 w 146"/>
                <a:gd name="T63" fmla="*/ 69 h 90"/>
                <a:gd name="T64" fmla="*/ 21 w 146"/>
                <a:gd name="T65" fmla="*/ 61 h 90"/>
                <a:gd name="T66" fmla="*/ 7 w 146"/>
                <a:gd name="T67" fmla="*/ 62 h 90"/>
                <a:gd name="T68" fmla="*/ 2 w 146"/>
                <a:gd name="T69" fmla="*/ 61 h 90"/>
                <a:gd name="T70" fmla="*/ 3 w 146"/>
                <a:gd name="T71" fmla="*/ 54 h 90"/>
                <a:gd name="T72" fmla="*/ 10 w 146"/>
                <a:gd name="T73" fmla="*/ 49 h 90"/>
                <a:gd name="T74" fmla="*/ 13 w 146"/>
                <a:gd name="T75" fmla="*/ 45 h 90"/>
                <a:gd name="T76" fmla="*/ 22 w 146"/>
                <a:gd name="T77" fmla="*/ 35 h 90"/>
                <a:gd name="T78" fmla="*/ 26 w 146"/>
                <a:gd name="T79" fmla="*/ 27 h 90"/>
                <a:gd name="T80" fmla="*/ 32 w 146"/>
                <a:gd name="T81" fmla="*/ 14 h 90"/>
                <a:gd name="T82" fmla="*/ 36 w 146"/>
                <a:gd name="T83" fmla="*/ 14 h 90"/>
                <a:gd name="T84" fmla="*/ 47 w 146"/>
                <a:gd name="T85" fmla="*/ 13 h 90"/>
                <a:gd name="T86" fmla="*/ 70 w 146"/>
                <a:gd name="T87" fmla="*/ 7 h 90"/>
                <a:gd name="T88" fmla="*/ 80 w 146"/>
                <a:gd name="T89" fmla="*/ 3 h 90"/>
                <a:gd name="T90" fmla="*/ 91 w 146"/>
                <a:gd name="T91" fmla="*/ 1 h 90"/>
                <a:gd name="T92" fmla="*/ 107 w 146"/>
                <a:gd name="T93" fmla="*/ 11 h 90"/>
                <a:gd name="T94" fmla="*/ 112 w 146"/>
                <a:gd name="T95" fmla="*/ 14 h 90"/>
                <a:gd name="T96" fmla="*/ 116 w 146"/>
                <a:gd name="T97" fmla="*/ 19 h 90"/>
                <a:gd name="T98" fmla="*/ 112 w 146"/>
                <a:gd name="T99" fmla="*/ 23 h 90"/>
                <a:gd name="T100" fmla="*/ 110 w 146"/>
                <a:gd name="T101" fmla="*/ 33 h 90"/>
                <a:gd name="T102" fmla="*/ 113 w 146"/>
                <a:gd name="T103" fmla="*/ 37 h 90"/>
                <a:gd name="T104" fmla="*/ 117 w 146"/>
                <a:gd name="T105" fmla="*/ 38 h 90"/>
                <a:gd name="T106" fmla="*/ 125 w 146"/>
                <a:gd name="T107" fmla="*/ 3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6" h="90">
                  <a:moveTo>
                    <a:pt x="125" y="38"/>
                  </a:moveTo>
                  <a:cubicBezTo>
                    <a:pt x="127" y="41"/>
                    <a:pt x="130" y="45"/>
                    <a:pt x="133" y="46"/>
                  </a:cubicBezTo>
                  <a:cubicBezTo>
                    <a:pt x="137" y="47"/>
                    <a:pt x="138" y="42"/>
                    <a:pt x="141" y="40"/>
                  </a:cubicBezTo>
                  <a:cubicBezTo>
                    <a:pt x="142" y="39"/>
                    <a:pt x="142" y="38"/>
                    <a:pt x="144" y="39"/>
                  </a:cubicBezTo>
                  <a:cubicBezTo>
                    <a:pt x="142" y="44"/>
                    <a:pt x="143" y="48"/>
                    <a:pt x="145" y="52"/>
                  </a:cubicBezTo>
                  <a:cubicBezTo>
                    <a:pt x="146" y="53"/>
                    <a:pt x="146" y="55"/>
                    <a:pt x="145" y="55"/>
                  </a:cubicBezTo>
                  <a:cubicBezTo>
                    <a:pt x="143" y="57"/>
                    <a:pt x="142" y="55"/>
                    <a:pt x="141" y="55"/>
                  </a:cubicBezTo>
                  <a:cubicBezTo>
                    <a:pt x="138" y="54"/>
                    <a:pt x="137" y="47"/>
                    <a:pt x="133" y="52"/>
                  </a:cubicBezTo>
                  <a:cubicBezTo>
                    <a:pt x="131" y="54"/>
                    <a:pt x="129" y="56"/>
                    <a:pt x="129" y="60"/>
                  </a:cubicBezTo>
                  <a:cubicBezTo>
                    <a:pt x="130" y="64"/>
                    <a:pt x="126" y="62"/>
                    <a:pt x="125" y="62"/>
                  </a:cubicBezTo>
                  <a:cubicBezTo>
                    <a:pt x="121" y="62"/>
                    <a:pt x="118" y="63"/>
                    <a:pt x="118" y="68"/>
                  </a:cubicBezTo>
                  <a:cubicBezTo>
                    <a:pt x="116" y="66"/>
                    <a:pt x="116" y="64"/>
                    <a:pt x="115" y="63"/>
                  </a:cubicBezTo>
                  <a:cubicBezTo>
                    <a:pt x="115" y="60"/>
                    <a:pt x="114" y="59"/>
                    <a:pt x="111" y="58"/>
                  </a:cubicBezTo>
                  <a:cubicBezTo>
                    <a:pt x="106" y="58"/>
                    <a:pt x="103" y="58"/>
                    <a:pt x="104" y="65"/>
                  </a:cubicBezTo>
                  <a:cubicBezTo>
                    <a:pt x="106" y="71"/>
                    <a:pt x="105" y="76"/>
                    <a:pt x="97" y="78"/>
                  </a:cubicBezTo>
                  <a:cubicBezTo>
                    <a:pt x="93" y="79"/>
                    <a:pt x="96" y="82"/>
                    <a:pt x="97" y="84"/>
                  </a:cubicBezTo>
                  <a:cubicBezTo>
                    <a:pt x="97" y="86"/>
                    <a:pt x="99" y="87"/>
                    <a:pt x="97" y="89"/>
                  </a:cubicBezTo>
                  <a:cubicBezTo>
                    <a:pt x="97" y="90"/>
                    <a:pt x="96" y="90"/>
                    <a:pt x="95" y="89"/>
                  </a:cubicBezTo>
                  <a:cubicBezTo>
                    <a:pt x="94" y="88"/>
                    <a:pt x="92" y="86"/>
                    <a:pt x="92" y="84"/>
                  </a:cubicBezTo>
                  <a:cubicBezTo>
                    <a:pt x="92" y="83"/>
                    <a:pt x="93" y="83"/>
                    <a:pt x="93" y="82"/>
                  </a:cubicBezTo>
                  <a:cubicBezTo>
                    <a:pt x="94" y="78"/>
                    <a:pt x="94" y="76"/>
                    <a:pt x="88" y="76"/>
                  </a:cubicBezTo>
                  <a:cubicBezTo>
                    <a:pt x="84" y="77"/>
                    <a:pt x="81" y="73"/>
                    <a:pt x="80" y="69"/>
                  </a:cubicBezTo>
                  <a:cubicBezTo>
                    <a:pt x="80" y="68"/>
                    <a:pt x="80" y="66"/>
                    <a:pt x="80" y="64"/>
                  </a:cubicBezTo>
                  <a:cubicBezTo>
                    <a:pt x="81" y="59"/>
                    <a:pt x="79" y="57"/>
                    <a:pt x="73" y="59"/>
                  </a:cubicBezTo>
                  <a:cubicBezTo>
                    <a:pt x="69" y="60"/>
                    <a:pt x="64" y="69"/>
                    <a:pt x="65" y="73"/>
                  </a:cubicBezTo>
                  <a:cubicBezTo>
                    <a:pt x="66" y="77"/>
                    <a:pt x="65" y="80"/>
                    <a:pt x="62" y="82"/>
                  </a:cubicBezTo>
                  <a:cubicBezTo>
                    <a:pt x="59" y="84"/>
                    <a:pt x="55" y="86"/>
                    <a:pt x="52" y="82"/>
                  </a:cubicBezTo>
                  <a:cubicBezTo>
                    <a:pt x="51" y="80"/>
                    <a:pt x="49" y="81"/>
                    <a:pt x="47" y="82"/>
                  </a:cubicBezTo>
                  <a:cubicBezTo>
                    <a:pt x="45" y="83"/>
                    <a:pt x="43" y="85"/>
                    <a:pt x="40" y="85"/>
                  </a:cubicBezTo>
                  <a:cubicBezTo>
                    <a:pt x="36" y="85"/>
                    <a:pt x="32" y="87"/>
                    <a:pt x="31" y="81"/>
                  </a:cubicBezTo>
                  <a:cubicBezTo>
                    <a:pt x="31" y="80"/>
                    <a:pt x="29" y="80"/>
                    <a:pt x="28" y="79"/>
                  </a:cubicBezTo>
                  <a:cubicBezTo>
                    <a:pt x="23" y="76"/>
                    <a:pt x="22" y="73"/>
                    <a:pt x="26" y="69"/>
                  </a:cubicBezTo>
                  <a:cubicBezTo>
                    <a:pt x="28" y="68"/>
                    <a:pt x="25" y="62"/>
                    <a:pt x="21" y="61"/>
                  </a:cubicBezTo>
                  <a:cubicBezTo>
                    <a:pt x="16" y="60"/>
                    <a:pt x="12" y="61"/>
                    <a:pt x="7" y="62"/>
                  </a:cubicBezTo>
                  <a:cubicBezTo>
                    <a:pt x="5" y="63"/>
                    <a:pt x="3" y="65"/>
                    <a:pt x="2" y="61"/>
                  </a:cubicBezTo>
                  <a:cubicBezTo>
                    <a:pt x="1" y="59"/>
                    <a:pt x="0" y="56"/>
                    <a:pt x="3" y="54"/>
                  </a:cubicBezTo>
                  <a:cubicBezTo>
                    <a:pt x="6" y="52"/>
                    <a:pt x="8" y="51"/>
                    <a:pt x="10" y="49"/>
                  </a:cubicBezTo>
                  <a:cubicBezTo>
                    <a:pt x="12" y="48"/>
                    <a:pt x="13" y="47"/>
                    <a:pt x="13" y="45"/>
                  </a:cubicBezTo>
                  <a:cubicBezTo>
                    <a:pt x="13" y="39"/>
                    <a:pt x="16" y="36"/>
                    <a:pt x="22" y="35"/>
                  </a:cubicBezTo>
                  <a:cubicBezTo>
                    <a:pt x="26" y="34"/>
                    <a:pt x="27" y="30"/>
                    <a:pt x="26" y="27"/>
                  </a:cubicBezTo>
                  <a:cubicBezTo>
                    <a:pt x="25" y="21"/>
                    <a:pt x="31" y="19"/>
                    <a:pt x="32" y="14"/>
                  </a:cubicBezTo>
                  <a:cubicBezTo>
                    <a:pt x="33" y="12"/>
                    <a:pt x="35" y="13"/>
                    <a:pt x="36" y="14"/>
                  </a:cubicBezTo>
                  <a:cubicBezTo>
                    <a:pt x="40" y="17"/>
                    <a:pt x="44" y="16"/>
                    <a:pt x="47" y="13"/>
                  </a:cubicBezTo>
                  <a:cubicBezTo>
                    <a:pt x="54" y="7"/>
                    <a:pt x="62" y="7"/>
                    <a:pt x="70" y="7"/>
                  </a:cubicBezTo>
                  <a:cubicBezTo>
                    <a:pt x="74" y="7"/>
                    <a:pt x="77" y="6"/>
                    <a:pt x="80" y="3"/>
                  </a:cubicBezTo>
                  <a:cubicBezTo>
                    <a:pt x="83" y="0"/>
                    <a:pt x="86" y="0"/>
                    <a:pt x="91" y="1"/>
                  </a:cubicBezTo>
                  <a:cubicBezTo>
                    <a:pt x="98" y="2"/>
                    <a:pt x="104" y="4"/>
                    <a:pt x="107" y="11"/>
                  </a:cubicBezTo>
                  <a:cubicBezTo>
                    <a:pt x="108" y="13"/>
                    <a:pt x="110" y="15"/>
                    <a:pt x="112" y="14"/>
                  </a:cubicBezTo>
                  <a:cubicBezTo>
                    <a:pt x="117" y="14"/>
                    <a:pt x="117" y="16"/>
                    <a:pt x="116" y="19"/>
                  </a:cubicBezTo>
                  <a:cubicBezTo>
                    <a:pt x="116" y="21"/>
                    <a:pt x="114" y="22"/>
                    <a:pt x="112" y="23"/>
                  </a:cubicBezTo>
                  <a:cubicBezTo>
                    <a:pt x="108" y="26"/>
                    <a:pt x="107" y="29"/>
                    <a:pt x="110" y="33"/>
                  </a:cubicBezTo>
                  <a:cubicBezTo>
                    <a:pt x="111" y="35"/>
                    <a:pt x="112" y="36"/>
                    <a:pt x="113" y="37"/>
                  </a:cubicBezTo>
                  <a:cubicBezTo>
                    <a:pt x="114" y="38"/>
                    <a:pt x="116" y="38"/>
                    <a:pt x="117" y="38"/>
                  </a:cubicBezTo>
                  <a:cubicBezTo>
                    <a:pt x="120" y="39"/>
                    <a:pt x="122" y="37"/>
                    <a:pt x="125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3" name="Freeform 91">
              <a:extLst>
                <a:ext uri="{FF2B5EF4-FFF2-40B4-BE49-F238E27FC236}">
                  <a16:creationId xmlns:a16="http://schemas.microsoft.com/office/drawing/2014/main" id="{84183DB3-4629-4862-9820-FED6151E8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025" y="4859338"/>
              <a:ext cx="349250" cy="247650"/>
            </a:xfrm>
            <a:custGeom>
              <a:avLst/>
              <a:gdLst>
                <a:gd name="T0" fmla="*/ 107 w 107"/>
                <a:gd name="T1" fmla="*/ 12 h 76"/>
                <a:gd name="T2" fmla="*/ 97 w 107"/>
                <a:gd name="T3" fmla="*/ 18 h 76"/>
                <a:gd name="T4" fmla="*/ 94 w 107"/>
                <a:gd name="T5" fmla="*/ 19 h 76"/>
                <a:gd name="T6" fmla="*/ 82 w 107"/>
                <a:gd name="T7" fmla="*/ 37 h 76"/>
                <a:gd name="T8" fmla="*/ 82 w 107"/>
                <a:gd name="T9" fmla="*/ 38 h 76"/>
                <a:gd name="T10" fmla="*/ 72 w 107"/>
                <a:gd name="T11" fmla="*/ 53 h 76"/>
                <a:gd name="T12" fmla="*/ 67 w 107"/>
                <a:gd name="T13" fmla="*/ 62 h 76"/>
                <a:gd name="T14" fmla="*/ 69 w 107"/>
                <a:gd name="T15" fmla="*/ 72 h 76"/>
                <a:gd name="T16" fmla="*/ 54 w 107"/>
                <a:gd name="T17" fmla="*/ 72 h 76"/>
                <a:gd name="T18" fmla="*/ 49 w 107"/>
                <a:gd name="T19" fmla="*/ 66 h 76"/>
                <a:gd name="T20" fmla="*/ 39 w 107"/>
                <a:gd name="T21" fmla="*/ 63 h 76"/>
                <a:gd name="T22" fmla="*/ 36 w 107"/>
                <a:gd name="T23" fmla="*/ 69 h 76"/>
                <a:gd name="T24" fmla="*/ 36 w 107"/>
                <a:gd name="T25" fmla="*/ 70 h 76"/>
                <a:gd name="T26" fmla="*/ 31 w 107"/>
                <a:gd name="T27" fmla="*/ 72 h 76"/>
                <a:gd name="T28" fmla="*/ 16 w 107"/>
                <a:gd name="T29" fmla="*/ 70 h 76"/>
                <a:gd name="T30" fmla="*/ 13 w 107"/>
                <a:gd name="T31" fmla="*/ 55 h 76"/>
                <a:gd name="T32" fmla="*/ 9 w 107"/>
                <a:gd name="T33" fmla="*/ 50 h 76"/>
                <a:gd name="T34" fmla="*/ 8 w 107"/>
                <a:gd name="T35" fmla="*/ 44 h 76"/>
                <a:gd name="T36" fmla="*/ 6 w 107"/>
                <a:gd name="T37" fmla="*/ 38 h 76"/>
                <a:gd name="T38" fmla="*/ 0 w 107"/>
                <a:gd name="T39" fmla="*/ 34 h 76"/>
                <a:gd name="T40" fmla="*/ 5 w 107"/>
                <a:gd name="T41" fmla="*/ 30 h 76"/>
                <a:gd name="T42" fmla="*/ 24 w 107"/>
                <a:gd name="T43" fmla="*/ 27 h 76"/>
                <a:gd name="T44" fmla="*/ 51 w 107"/>
                <a:gd name="T45" fmla="*/ 19 h 76"/>
                <a:gd name="T46" fmla="*/ 62 w 107"/>
                <a:gd name="T47" fmla="*/ 14 h 76"/>
                <a:gd name="T48" fmla="*/ 78 w 107"/>
                <a:gd name="T49" fmla="*/ 9 h 76"/>
                <a:gd name="T50" fmla="*/ 85 w 107"/>
                <a:gd name="T51" fmla="*/ 8 h 76"/>
                <a:gd name="T52" fmla="*/ 92 w 107"/>
                <a:gd name="T53" fmla="*/ 4 h 76"/>
                <a:gd name="T54" fmla="*/ 103 w 107"/>
                <a:gd name="T55" fmla="*/ 3 h 76"/>
                <a:gd name="T56" fmla="*/ 107 w 107"/>
                <a:gd name="T57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7" h="76">
                  <a:moveTo>
                    <a:pt x="107" y="12"/>
                  </a:moveTo>
                  <a:cubicBezTo>
                    <a:pt x="102" y="13"/>
                    <a:pt x="97" y="11"/>
                    <a:pt x="97" y="18"/>
                  </a:cubicBezTo>
                  <a:cubicBezTo>
                    <a:pt x="97" y="18"/>
                    <a:pt x="95" y="19"/>
                    <a:pt x="94" y="19"/>
                  </a:cubicBezTo>
                  <a:cubicBezTo>
                    <a:pt x="87" y="21"/>
                    <a:pt x="80" y="29"/>
                    <a:pt x="82" y="37"/>
                  </a:cubicBezTo>
                  <a:cubicBezTo>
                    <a:pt x="82" y="37"/>
                    <a:pt x="82" y="38"/>
                    <a:pt x="82" y="38"/>
                  </a:cubicBezTo>
                  <a:cubicBezTo>
                    <a:pt x="84" y="50"/>
                    <a:pt x="84" y="50"/>
                    <a:pt x="72" y="53"/>
                  </a:cubicBezTo>
                  <a:cubicBezTo>
                    <a:pt x="66" y="54"/>
                    <a:pt x="65" y="56"/>
                    <a:pt x="67" y="62"/>
                  </a:cubicBezTo>
                  <a:cubicBezTo>
                    <a:pt x="69" y="65"/>
                    <a:pt x="72" y="68"/>
                    <a:pt x="69" y="72"/>
                  </a:cubicBezTo>
                  <a:cubicBezTo>
                    <a:pt x="66" y="76"/>
                    <a:pt x="58" y="76"/>
                    <a:pt x="54" y="72"/>
                  </a:cubicBezTo>
                  <a:cubicBezTo>
                    <a:pt x="52" y="70"/>
                    <a:pt x="50" y="68"/>
                    <a:pt x="49" y="66"/>
                  </a:cubicBezTo>
                  <a:cubicBezTo>
                    <a:pt x="46" y="62"/>
                    <a:pt x="42" y="63"/>
                    <a:pt x="39" y="63"/>
                  </a:cubicBezTo>
                  <a:cubicBezTo>
                    <a:pt x="35" y="64"/>
                    <a:pt x="37" y="67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6" y="73"/>
                    <a:pt x="33" y="72"/>
                    <a:pt x="31" y="72"/>
                  </a:cubicBezTo>
                  <a:cubicBezTo>
                    <a:pt x="19" y="73"/>
                    <a:pt x="17" y="73"/>
                    <a:pt x="16" y="70"/>
                  </a:cubicBezTo>
                  <a:cubicBezTo>
                    <a:pt x="15" y="65"/>
                    <a:pt x="12" y="60"/>
                    <a:pt x="13" y="55"/>
                  </a:cubicBezTo>
                  <a:cubicBezTo>
                    <a:pt x="13" y="52"/>
                    <a:pt x="12" y="51"/>
                    <a:pt x="9" y="50"/>
                  </a:cubicBezTo>
                  <a:cubicBezTo>
                    <a:pt x="4" y="49"/>
                    <a:pt x="5" y="46"/>
                    <a:pt x="8" y="44"/>
                  </a:cubicBezTo>
                  <a:cubicBezTo>
                    <a:pt x="12" y="40"/>
                    <a:pt x="10" y="39"/>
                    <a:pt x="6" y="38"/>
                  </a:cubicBezTo>
                  <a:cubicBezTo>
                    <a:pt x="4" y="37"/>
                    <a:pt x="1" y="37"/>
                    <a:pt x="0" y="34"/>
                  </a:cubicBezTo>
                  <a:cubicBezTo>
                    <a:pt x="0" y="32"/>
                    <a:pt x="4" y="31"/>
                    <a:pt x="5" y="30"/>
                  </a:cubicBezTo>
                  <a:cubicBezTo>
                    <a:pt x="10" y="21"/>
                    <a:pt x="17" y="25"/>
                    <a:pt x="24" y="27"/>
                  </a:cubicBezTo>
                  <a:cubicBezTo>
                    <a:pt x="34" y="29"/>
                    <a:pt x="44" y="29"/>
                    <a:pt x="51" y="19"/>
                  </a:cubicBezTo>
                  <a:cubicBezTo>
                    <a:pt x="53" y="15"/>
                    <a:pt x="57" y="13"/>
                    <a:pt x="62" y="14"/>
                  </a:cubicBezTo>
                  <a:cubicBezTo>
                    <a:pt x="68" y="14"/>
                    <a:pt x="74" y="14"/>
                    <a:pt x="78" y="9"/>
                  </a:cubicBezTo>
                  <a:cubicBezTo>
                    <a:pt x="80" y="8"/>
                    <a:pt x="83" y="8"/>
                    <a:pt x="85" y="8"/>
                  </a:cubicBezTo>
                  <a:cubicBezTo>
                    <a:pt x="88" y="8"/>
                    <a:pt x="91" y="9"/>
                    <a:pt x="92" y="4"/>
                  </a:cubicBezTo>
                  <a:cubicBezTo>
                    <a:pt x="93" y="0"/>
                    <a:pt x="101" y="0"/>
                    <a:pt x="103" y="3"/>
                  </a:cubicBezTo>
                  <a:cubicBezTo>
                    <a:pt x="104" y="6"/>
                    <a:pt x="106" y="9"/>
                    <a:pt x="10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4" name="Freeform 92">
              <a:extLst>
                <a:ext uri="{FF2B5EF4-FFF2-40B4-BE49-F238E27FC236}">
                  <a16:creationId xmlns:a16="http://schemas.microsoft.com/office/drawing/2014/main" id="{1B234E23-93B5-4708-A712-635ACC43E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5106988"/>
              <a:ext cx="450850" cy="420688"/>
            </a:xfrm>
            <a:custGeom>
              <a:avLst/>
              <a:gdLst>
                <a:gd name="T0" fmla="*/ 124 w 138"/>
                <a:gd name="T1" fmla="*/ 51 h 129"/>
                <a:gd name="T2" fmla="*/ 136 w 138"/>
                <a:gd name="T3" fmla="*/ 65 h 129"/>
                <a:gd name="T4" fmla="*/ 137 w 138"/>
                <a:gd name="T5" fmla="*/ 69 h 129"/>
                <a:gd name="T6" fmla="*/ 133 w 138"/>
                <a:gd name="T7" fmla="*/ 70 h 129"/>
                <a:gd name="T8" fmla="*/ 128 w 138"/>
                <a:gd name="T9" fmla="*/ 75 h 129"/>
                <a:gd name="T10" fmla="*/ 124 w 138"/>
                <a:gd name="T11" fmla="*/ 76 h 129"/>
                <a:gd name="T12" fmla="*/ 118 w 138"/>
                <a:gd name="T13" fmla="*/ 75 h 129"/>
                <a:gd name="T14" fmla="*/ 118 w 138"/>
                <a:gd name="T15" fmla="*/ 78 h 129"/>
                <a:gd name="T16" fmla="*/ 113 w 138"/>
                <a:gd name="T17" fmla="*/ 90 h 129"/>
                <a:gd name="T18" fmla="*/ 111 w 138"/>
                <a:gd name="T19" fmla="*/ 97 h 129"/>
                <a:gd name="T20" fmla="*/ 108 w 138"/>
                <a:gd name="T21" fmla="*/ 102 h 129"/>
                <a:gd name="T22" fmla="*/ 103 w 138"/>
                <a:gd name="T23" fmla="*/ 117 h 129"/>
                <a:gd name="T24" fmla="*/ 105 w 138"/>
                <a:gd name="T25" fmla="*/ 120 h 129"/>
                <a:gd name="T26" fmla="*/ 107 w 138"/>
                <a:gd name="T27" fmla="*/ 127 h 129"/>
                <a:gd name="T28" fmla="*/ 98 w 138"/>
                <a:gd name="T29" fmla="*/ 126 h 129"/>
                <a:gd name="T30" fmla="*/ 91 w 138"/>
                <a:gd name="T31" fmla="*/ 119 h 129"/>
                <a:gd name="T32" fmla="*/ 69 w 138"/>
                <a:gd name="T33" fmla="*/ 100 h 129"/>
                <a:gd name="T34" fmla="*/ 66 w 138"/>
                <a:gd name="T35" fmla="*/ 95 h 129"/>
                <a:gd name="T36" fmla="*/ 60 w 138"/>
                <a:gd name="T37" fmla="*/ 84 h 129"/>
                <a:gd name="T38" fmla="*/ 25 w 138"/>
                <a:gd name="T39" fmla="*/ 58 h 129"/>
                <a:gd name="T40" fmla="*/ 21 w 138"/>
                <a:gd name="T41" fmla="*/ 50 h 129"/>
                <a:gd name="T42" fmla="*/ 8 w 138"/>
                <a:gd name="T43" fmla="*/ 31 h 129"/>
                <a:gd name="T44" fmla="*/ 2 w 138"/>
                <a:gd name="T45" fmla="*/ 18 h 129"/>
                <a:gd name="T46" fmla="*/ 2 w 138"/>
                <a:gd name="T47" fmla="*/ 16 h 129"/>
                <a:gd name="T48" fmla="*/ 5 w 138"/>
                <a:gd name="T49" fmla="*/ 6 h 129"/>
                <a:gd name="T50" fmla="*/ 11 w 138"/>
                <a:gd name="T51" fmla="*/ 13 h 129"/>
                <a:gd name="T52" fmla="*/ 20 w 138"/>
                <a:gd name="T53" fmla="*/ 17 h 129"/>
                <a:gd name="T54" fmla="*/ 24 w 138"/>
                <a:gd name="T55" fmla="*/ 13 h 129"/>
                <a:gd name="T56" fmla="*/ 28 w 138"/>
                <a:gd name="T57" fmla="*/ 5 h 129"/>
                <a:gd name="T58" fmla="*/ 44 w 138"/>
                <a:gd name="T59" fmla="*/ 5 h 129"/>
                <a:gd name="T60" fmla="*/ 51 w 138"/>
                <a:gd name="T61" fmla="*/ 6 h 129"/>
                <a:gd name="T62" fmla="*/ 71 w 138"/>
                <a:gd name="T63" fmla="*/ 8 h 129"/>
                <a:gd name="T64" fmla="*/ 74 w 138"/>
                <a:gd name="T65" fmla="*/ 8 h 129"/>
                <a:gd name="T66" fmla="*/ 92 w 138"/>
                <a:gd name="T67" fmla="*/ 3 h 129"/>
                <a:gd name="T68" fmla="*/ 105 w 138"/>
                <a:gd name="T69" fmla="*/ 8 h 129"/>
                <a:gd name="T70" fmla="*/ 116 w 138"/>
                <a:gd name="T71" fmla="*/ 12 h 129"/>
                <a:gd name="T72" fmla="*/ 125 w 138"/>
                <a:gd name="T73" fmla="*/ 11 h 129"/>
                <a:gd name="T74" fmla="*/ 123 w 138"/>
                <a:gd name="T75" fmla="*/ 20 h 129"/>
                <a:gd name="T76" fmla="*/ 118 w 138"/>
                <a:gd name="T77" fmla="*/ 32 h 129"/>
                <a:gd name="T78" fmla="*/ 127 w 138"/>
                <a:gd name="T79" fmla="*/ 43 h 129"/>
                <a:gd name="T80" fmla="*/ 132 w 138"/>
                <a:gd name="T81" fmla="*/ 46 h 129"/>
                <a:gd name="T82" fmla="*/ 136 w 138"/>
                <a:gd name="T83" fmla="*/ 50 h 129"/>
                <a:gd name="T84" fmla="*/ 131 w 138"/>
                <a:gd name="T85" fmla="*/ 51 h 129"/>
                <a:gd name="T86" fmla="*/ 124 w 138"/>
                <a:gd name="T87" fmla="*/ 51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8" h="129">
                  <a:moveTo>
                    <a:pt x="124" y="51"/>
                  </a:moveTo>
                  <a:cubicBezTo>
                    <a:pt x="129" y="56"/>
                    <a:pt x="132" y="61"/>
                    <a:pt x="136" y="65"/>
                  </a:cubicBezTo>
                  <a:cubicBezTo>
                    <a:pt x="137" y="66"/>
                    <a:pt x="138" y="67"/>
                    <a:pt x="137" y="69"/>
                  </a:cubicBezTo>
                  <a:cubicBezTo>
                    <a:pt x="137" y="71"/>
                    <a:pt x="135" y="70"/>
                    <a:pt x="133" y="70"/>
                  </a:cubicBezTo>
                  <a:cubicBezTo>
                    <a:pt x="130" y="70"/>
                    <a:pt x="128" y="70"/>
                    <a:pt x="128" y="75"/>
                  </a:cubicBezTo>
                  <a:cubicBezTo>
                    <a:pt x="128" y="77"/>
                    <a:pt x="126" y="76"/>
                    <a:pt x="124" y="76"/>
                  </a:cubicBezTo>
                  <a:cubicBezTo>
                    <a:pt x="122" y="75"/>
                    <a:pt x="120" y="75"/>
                    <a:pt x="118" y="75"/>
                  </a:cubicBezTo>
                  <a:cubicBezTo>
                    <a:pt x="117" y="76"/>
                    <a:pt x="118" y="77"/>
                    <a:pt x="118" y="78"/>
                  </a:cubicBezTo>
                  <a:cubicBezTo>
                    <a:pt x="120" y="84"/>
                    <a:pt x="122" y="89"/>
                    <a:pt x="113" y="90"/>
                  </a:cubicBezTo>
                  <a:cubicBezTo>
                    <a:pt x="110" y="91"/>
                    <a:pt x="111" y="94"/>
                    <a:pt x="111" y="97"/>
                  </a:cubicBezTo>
                  <a:cubicBezTo>
                    <a:pt x="110" y="99"/>
                    <a:pt x="111" y="101"/>
                    <a:pt x="108" y="102"/>
                  </a:cubicBezTo>
                  <a:cubicBezTo>
                    <a:pt x="102" y="104"/>
                    <a:pt x="100" y="111"/>
                    <a:pt x="103" y="117"/>
                  </a:cubicBezTo>
                  <a:cubicBezTo>
                    <a:pt x="104" y="118"/>
                    <a:pt x="105" y="119"/>
                    <a:pt x="105" y="120"/>
                  </a:cubicBezTo>
                  <a:cubicBezTo>
                    <a:pt x="107" y="122"/>
                    <a:pt x="110" y="125"/>
                    <a:pt x="107" y="127"/>
                  </a:cubicBezTo>
                  <a:cubicBezTo>
                    <a:pt x="105" y="129"/>
                    <a:pt x="101" y="129"/>
                    <a:pt x="98" y="126"/>
                  </a:cubicBezTo>
                  <a:cubicBezTo>
                    <a:pt x="96" y="124"/>
                    <a:pt x="93" y="121"/>
                    <a:pt x="91" y="119"/>
                  </a:cubicBezTo>
                  <a:cubicBezTo>
                    <a:pt x="84" y="112"/>
                    <a:pt x="77" y="106"/>
                    <a:pt x="69" y="100"/>
                  </a:cubicBezTo>
                  <a:cubicBezTo>
                    <a:pt x="67" y="98"/>
                    <a:pt x="66" y="97"/>
                    <a:pt x="66" y="95"/>
                  </a:cubicBezTo>
                  <a:cubicBezTo>
                    <a:pt x="67" y="89"/>
                    <a:pt x="64" y="87"/>
                    <a:pt x="60" y="84"/>
                  </a:cubicBezTo>
                  <a:cubicBezTo>
                    <a:pt x="47" y="76"/>
                    <a:pt x="35" y="68"/>
                    <a:pt x="25" y="58"/>
                  </a:cubicBezTo>
                  <a:cubicBezTo>
                    <a:pt x="23" y="56"/>
                    <a:pt x="21" y="53"/>
                    <a:pt x="21" y="50"/>
                  </a:cubicBezTo>
                  <a:cubicBezTo>
                    <a:pt x="20" y="42"/>
                    <a:pt x="16" y="35"/>
                    <a:pt x="8" y="31"/>
                  </a:cubicBezTo>
                  <a:cubicBezTo>
                    <a:pt x="3" y="28"/>
                    <a:pt x="2" y="24"/>
                    <a:pt x="2" y="18"/>
                  </a:cubicBezTo>
                  <a:cubicBezTo>
                    <a:pt x="3" y="18"/>
                    <a:pt x="2" y="17"/>
                    <a:pt x="2" y="16"/>
                  </a:cubicBezTo>
                  <a:cubicBezTo>
                    <a:pt x="3" y="12"/>
                    <a:pt x="0" y="7"/>
                    <a:pt x="5" y="6"/>
                  </a:cubicBezTo>
                  <a:cubicBezTo>
                    <a:pt x="10" y="5"/>
                    <a:pt x="9" y="10"/>
                    <a:pt x="11" y="13"/>
                  </a:cubicBezTo>
                  <a:cubicBezTo>
                    <a:pt x="13" y="17"/>
                    <a:pt x="17" y="17"/>
                    <a:pt x="20" y="17"/>
                  </a:cubicBezTo>
                  <a:cubicBezTo>
                    <a:pt x="23" y="18"/>
                    <a:pt x="23" y="14"/>
                    <a:pt x="24" y="13"/>
                  </a:cubicBezTo>
                  <a:cubicBezTo>
                    <a:pt x="25" y="10"/>
                    <a:pt x="25" y="5"/>
                    <a:pt x="28" y="5"/>
                  </a:cubicBezTo>
                  <a:cubicBezTo>
                    <a:pt x="33" y="5"/>
                    <a:pt x="39" y="2"/>
                    <a:pt x="44" y="5"/>
                  </a:cubicBezTo>
                  <a:cubicBezTo>
                    <a:pt x="46" y="6"/>
                    <a:pt x="49" y="7"/>
                    <a:pt x="51" y="6"/>
                  </a:cubicBezTo>
                  <a:cubicBezTo>
                    <a:pt x="58" y="4"/>
                    <a:pt x="65" y="5"/>
                    <a:pt x="71" y="8"/>
                  </a:cubicBezTo>
                  <a:cubicBezTo>
                    <a:pt x="72" y="8"/>
                    <a:pt x="74" y="9"/>
                    <a:pt x="74" y="8"/>
                  </a:cubicBezTo>
                  <a:cubicBezTo>
                    <a:pt x="79" y="0"/>
                    <a:pt x="87" y="7"/>
                    <a:pt x="92" y="3"/>
                  </a:cubicBezTo>
                  <a:cubicBezTo>
                    <a:pt x="96" y="1"/>
                    <a:pt x="102" y="2"/>
                    <a:pt x="105" y="8"/>
                  </a:cubicBezTo>
                  <a:cubicBezTo>
                    <a:pt x="108" y="15"/>
                    <a:pt x="109" y="15"/>
                    <a:pt x="116" y="12"/>
                  </a:cubicBezTo>
                  <a:cubicBezTo>
                    <a:pt x="119" y="10"/>
                    <a:pt x="122" y="9"/>
                    <a:pt x="125" y="11"/>
                  </a:cubicBezTo>
                  <a:cubicBezTo>
                    <a:pt x="127" y="14"/>
                    <a:pt x="124" y="17"/>
                    <a:pt x="123" y="20"/>
                  </a:cubicBezTo>
                  <a:cubicBezTo>
                    <a:pt x="121" y="24"/>
                    <a:pt x="117" y="27"/>
                    <a:pt x="118" y="32"/>
                  </a:cubicBezTo>
                  <a:cubicBezTo>
                    <a:pt x="120" y="37"/>
                    <a:pt x="122" y="41"/>
                    <a:pt x="127" y="43"/>
                  </a:cubicBezTo>
                  <a:cubicBezTo>
                    <a:pt x="129" y="43"/>
                    <a:pt x="131" y="44"/>
                    <a:pt x="132" y="46"/>
                  </a:cubicBezTo>
                  <a:cubicBezTo>
                    <a:pt x="134" y="47"/>
                    <a:pt x="137" y="47"/>
                    <a:pt x="136" y="50"/>
                  </a:cubicBezTo>
                  <a:cubicBezTo>
                    <a:pt x="136" y="52"/>
                    <a:pt x="133" y="51"/>
                    <a:pt x="131" y="51"/>
                  </a:cubicBezTo>
                  <a:cubicBezTo>
                    <a:pt x="129" y="51"/>
                    <a:pt x="128" y="51"/>
                    <a:pt x="12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5" name="Freeform 93">
              <a:extLst>
                <a:ext uri="{FF2B5EF4-FFF2-40B4-BE49-F238E27FC236}">
                  <a16:creationId xmlns:a16="http://schemas.microsoft.com/office/drawing/2014/main" id="{4CF3E0A4-2080-45F6-8104-32B8FC894A2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5365750"/>
              <a:ext cx="198438" cy="250825"/>
            </a:xfrm>
            <a:custGeom>
              <a:avLst/>
              <a:gdLst>
                <a:gd name="T0" fmla="*/ 37 w 61"/>
                <a:gd name="T1" fmla="*/ 62 h 77"/>
                <a:gd name="T2" fmla="*/ 38 w 61"/>
                <a:gd name="T3" fmla="*/ 69 h 77"/>
                <a:gd name="T4" fmla="*/ 35 w 61"/>
                <a:gd name="T5" fmla="*/ 72 h 77"/>
                <a:gd name="T6" fmla="*/ 14 w 61"/>
                <a:gd name="T7" fmla="*/ 55 h 77"/>
                <a:gd name="T8" fmla="*/ 8 w 61"/>
                <a:gd name="T9" fmla="*/ 46 h 77"/>
                <a:gd name="T10" fmla="*/ 4 w 61"/>
                <a:gd name="T11" fmla="*/ 34 h 77"/>
                <a:gd name="T12" fmla="*/ 8 w 61"/>
                <a:gd name="T13" fmla="*/ 25 h 77"/>
                <a:gd name="T14" fmla="*/ 10 w 61"/>
                <a:gd name="T15" fmla="*/ 20 h 77"/>
                <a:gd name="T16" fmla="*/ 18 w 61"/>
                <a:gd name="T17" fmla="*/ 10 h 77"/>
                <a:gd name="T18" fmla="*/ 20 w 61"/>
                <a:gd name="T19" fmla="*/ 4 h 77"/>
                <a:gd name="T20" fmla="*/ 20 w 61"/>
                <a:gd name="T21" fmla="*/ 1 h 77"/>
                <a:gd name="T22" fmla="*/ 25 w 61"/>
                <a:gd name="T23" fmla="*/ 2 h 77"/>
                <a:gd name="T24" fmla="*/ 36 w 61"/>
                <a:gd name="T25" fmla="*/ 10 h 77"/>
                <a:gd name="T26" fmla="*/ 55 w 61"/>
                <a:gd name="T27" fmla="*/ 16 h 77"/>
                <a:gd name="T28" fmla="*/ 59 w 61"/>
                <a:gd name="T29" fmla="*/ 21 h 77"/>
                <a:gd name="T30" fmla="*/ 60 w 61"/>
                <a:gd name="T31" fmla="*/ 37 h 77"/>
                <a:gd name="T32" fmla="*/ 58 w 61"/>
                <a:gd name="T33" fmla="*/ 41 h 77"/>
                <a:gd name="T34" fmla="*/ 55 w 61"/>
                <a:gd name="T35" fmla="*/ 39 h 77"/>
                <a:gd name="T36" fmla="*/ 52 w 61"/>
                <a:gd name="T37" fmla="*/ 33 h 77"/>
                <a:gd name="T38" fmla="*/ 42 w 61"/>
                <a:gd name="T39" fmla="*/ 42 h 77"/>
                <a:gd name="T40" fmla="*/ 36 w 61"/>
                <a:gd name="T41" fmla="*/ 61 h 77"/>
                <a:gd name="T42" fmla="*/ 37 w 61"/>
                <a:gd name="T43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77">
                  <a:moveTo>
                    <a:pt x="37" y="62"/>
                  </a:moveTo>
                  <a:cubicBezTo>
                    <a:pt x="37" y="64"/>
                    <a:pt x="39" y="67"/>
                    <a:pt x="38" y="69"/>
                  </a:cubicBezTo>
                  <a:cubicBezTo>
                    <a:pt x="38" y="70"/>
                    <a:pt x="36" y="77"/>
                    <a:pt x="35" y="72"/>
                  </a:cubicBezTo>
                  <a:cubicBezTo>
                    <a:pt x="33" y="60"/>
                    <a:pt x="22" y="59"/>
                    <a:pt x="14" y="55"/>
                  </a:cubicBezTo>
                  <a:cubicBezTo>
                    <a:pt x="10" y="53"/>
                    <a:pt x="7" y="51"/>
                    <a:pt x="8" y="46"/>
                  </a:cubicBezTo>
                  <a:cubicBezTo>
                    <a:pt x="9" y="42"/>
                    <a:pt x="7" y="38"/>
                    <a:pt x="4" y="34"/>
                  </a:cubicBezTo>
                  <a:cubicBezTo>
                    <a:pt x="0" y="29"/>
                    <a:pt x="1" y="26"/>
                    <a:pt x="8" y="25"/>
                  </a:cubicBezTo>
                  <a:cubicBezTo>
                    <a:pt x="11" y="24"/>
                    <a:pt x="11" y="22"/>
                    <a:pt x="10" y="20"/>
                  </a:cubicBezTo>
                  <a:cubicBezTo>
                    <a:pt x="10" y="15"/>
                    <a:pt x="11" y="11"/>
                    <a:pt x="18" y="10"/>
                  </a:cubicBezTo>
                  <a:cubicBezTo>
                    <a:pt x="21" y="10"/>
                    <a:pt x="22" y="8"/>
                    <a:pt x="20" y="4"/>
                  </a:cubicBezTo>
                  <a:cubicBezTo>
                    <a:pt x="20" y="3"/>
                    <a:pt x="19" y="2"/>
                    <a:pt x="20" y="1"/>
                  </a:cubicBezTo>
                  <a:cubicBezTo>
                    <a:pt x="22" y="0"/>
                    <a:pt x="23" y="1"/>
                    <a:pt x="25" y="2"/>
                  </a:cubicBezTo>
                  <a:cubicBezTo>
                    <a:pt x="29" y="4"/>
                    <a:pt x="32" y="7"/>
                    <a:pt x="36" y="10"/>
                  </a:cubicBezTo>
                  <a:cubicBezTo>
                    <a:pt x="42" y="15"/>
                    <a:pt x="48" y="15"/>
                    <a:pt x="55" y="16"/>
                  </a:cubicBezTo>
                  <a:cubicBezTo>
                    <a:pt x="58" y="17"/>
                    <a:pt x="60" y="17"/>
                    <a:pt x="59" y="21"/>
                  </a:cubicBezTo>
                  <a:cubicBezTo>
                    <a:pt x="56" y="26"/>
                    <a:pt x="58" y="32"/>
                    <a:pt x="60" y="37"/>
                  </a:cubicBezTo>
                  <a:cubicBezTo>
                    <a:pt x="61" y="39"/>
                    <a:pt x="60" y="40"/>
                    <a:pt x="58" y="41"/>
                  </a:cubicBezTo>
                  <a:cubicBezTo>
                    <a:pt x="55" y="42"/>
                    <a:pt x="56" y="40"/>
                    <a:pt x="55" y="39"/>
                  </a:cubicBezTo>
                  <a:cubicBezTo>
                    <a:pt x="54" y="37"/>
                    <a:pt x="56" y="32"/>
                    <a:pt x="52" y="33"/>
                  </a:cubicBezTo>
                  <a:cubicBezTo>
                    <a:pt x="45" y="35"/>
                    <a:pt x="45" y="35"/>
                    <a:pt x="42" y="42"/>
                  </a:cubicBezTo>
                  <a:cubicBezTo>
                    <a:pt x="40" y="48"/>
                    <a:pt x="36" y="54"/>
                    <a:pt x="36" y="61"/>
                  </a:cubicBezTo>
                  <a:cubicBezTo>
                    <a:pt x="36" y="61"/>
                    <a:pt x="36" y="61"/>
                    <a:pt x="37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6" name="Freeform 94">
              <a:extLst>
                <a:ext uri="{FF2B5EF4-FFF2-40B4-BE49-F238E27FC236}">
                  <a16:creationId xmlns:a16="http://schemas.microsoft.com/office/drawing/2014/main" id="{8F9C605A-8F77-4096-BF52-96B820BA42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025" y="3840163"/>
              <a:ext cx="365125" cy="412750"/>
            </a:xfrm>
            <a:custGeom>
              <a:avLst/>
              <a:gdLst>
                <a:gd name="T0" fmla="*/ 55 w 112"/>
                <a:gd name="T1" fmla="*/ 97 h 127"/>
                <a:gd name="T2" fmla="*/ 36 w 112"/>
                <a:gd name="T3" fmla="*/ 86 h 127"/>
                <a:gd name="T4" fmla="*/ 14 w 112"/>
                <a:gd name="T5" fmla="*/ 91 h 127"/>
                <a:gd name="T6" fmla="*/ 1 w 112"/>
                <a:gd name="T7" fmla="*/ 85 h 127"/>
                <a:gd name="T8" fmla="*/ 12 w 112"/>
                <a:gd name="T9" fmla="*/ 85 h 127"/>
                <a:gd name="T10" fmla="*/ 24 w 112"/>
                <a:gd name="T11" fmla="*/ 84 h 127"/>
                <a:gd name="T12" fmla="*/ 16 w 112"/>
                <a:gd name="T13" fmla="*/ 77 h 127"/>
                <a:gd name="T14" fmla="*/ 16 w 112"/>
                <a:gd name="T15" fmla="*/ 73 h 127"/>
                <a:gd name="T16" fmla="*/ 23 w 112"/>
                <a:gd name="T17" fmla="*/ 75 h 127"/>
                <a:gd name="T18" fmla="*/ 30 w 112"/>
                <a:gd name="T19" fmla="*/ 78 h 127"/>
                <a:gd name="T20" fmla="*/ 49 w 112"/>
                <a:gd name="T21" fmla="*/ 73 h 127"/>
                <a:gd name="T22" fmla="*/ 33 w 112"/>
                <a:gd name="T23" fmla="*/ 72 h 127"/>
                <a:gd name="T24" fmla="*/ 25 w 112"/>
                <a:gd name="T25" fmla="*/ 65 h 127"/>
                <a:gd name="T26" fmla="*/ 30 w 112"/>
                <a:gd name="T27" fmla="*/ 55 h 127"/>
                <a:gd name="T28" fmla="*/ 40 w 112"/>
                <a:gd name="T29" fmla="*/ 29 h 127"/>
                <a:gd name="T30" fmla="*/ 46 w 112"/>
                <a:gd name="T31" fmla="*/ 23 h 127"/>
                <a:gd name="T32" fmla="*/ 51 w 112"/>
                <a:gd name="T33" fmla="*/ 27 h 127"/>
                <a:gd name="T34" fmla="*/ 54 w 112"/>
                <a:gd name="T35" fmla="*/ 33 h 127"/>
                <a:gd name="T36" fmla="*/ 49 w 112"/>
                <a:gd name="T37" fmla="*/ 40 h 127"/>
                <a:gd name="T38" fmla="*/ 60 w 112"/>
                <a:gd name="T39" fmla="*/ 45 h 127"/>
                <a:gd name="T40" fmla="*/ 68 w 112"/>
                <a:gd name="T41" fmla="*/ 38 h 127"/>
                <a:gd name="T42" fmla="*/ 70 w 112"/>
                <a:gd name="T43" fmla="*/ 35 h 127"/>
                <a:gd name="T44" fmla="*/ 70 w 112"/>
                <a:gd name="T45" fmla="*/ 27 h 127"/>
                <a:gd name="T46" fmla="*/ 64 w 112"/>
                <a:gd name="T47" fmla="*/ 21 h 127"/>
                <a:gd name="T48" fmla="*/ 62 w 112"/>
                <a:gd name="T49" fmla="*/ 13 h 127"/>
                <a:gd name="T50" fmla="*/ 83 w 112"/>
                <a:gd name="T51" fmla="*/ 2 h 127"/>
                <a:gd name="T52" fmla="*/ 97 w 112"/>
                <a:gd name="T53" fmla="*/ 1 h 127"/>
                <a:gd name="T54" fmla="*/ 102 w 112"/>
                <a:gd name="T55" fmla="*/ 4 h 127"/>
                <a:gd name="T56" fmla="*/ 104 w 112"/>
                <a:gd name="T57" fmla="*/ 6 h 127"/>
                <a:gd name="T58" fmla="*/ 111 w 112"/>
                <a:gd name="T59" fmla="*/ 10 h 127"/>
                <a:gd name="T60" fmla="*/ 111 w 112"/>
                <a:gd name="T61" fmla="*/ 21 h 127"/>
                <a:gd name="T62" fmla="*/ 107 w 112"/>
                <a:gd name="T63" fmla="*/ 32 h 127"/>
                <a:gd name="T64" fmla="*/ 102 w 112"/>
                <a:gd name="T65" fmla="*/ 33 h 127"/>
                <a:gd name="T66" fmla="*/ 98 w 112"/>
                <a:gd name="T67" fmla="*/ 37 h 127"/>
                <a:gd name="T68" fmla="*/ 104 w 112"/>
                <a:gd name="T69" fmla="*/ 48 h 127"/>
                <a:gd name="T70" fmla="*/ 104 w 112"/>
                <a:gd name="T71" fmla="*/ 56 h 127"/>
                <a:gd name="T72" fmla="*/ 97 w 112"/>
                <a:gd name="T73" fmla="*/ 61 h 127"/>
                <a:gd name="T74" fmla="*/ 97 w 112"/>
                <a:gd name="T75" fmla="*/ 66 h 127"/>
                <a:gd name="T76" fmla="*/ 98 w 112"/>
                <a:gd name="T77" fmla="*/ 69 h 127"/>
                <a:gd name="T78" fmla="*/ 95 w 112"/>
                <a:gd name="T79" fmla="*/ 71 h 127"/>
                <a:gd name="T80" fmla="*/ 82 w 112"/>
                <a:gd name="T81" fmla="*/ 71 h 127"/>
                <a:gd name="T82" fmla="*/ 75 w 112"/>
                <a:gd name="T83" fmla="*/ 72 h 127"/>
                <a:gd name="T84" fmla="*/ 75 w 112"/>
                <a:gd name="T85" fmla="*/ 82 h 127"/>
                <a:gd name="T86" fmla="*/ 78 w 112"/>
                <a:gd name="T87" fmla="*/ 85 h 127"/>
                <a:gd name="T88" fmla="*/ 76 w 112"/>
                <a:gd name="T89" fmla="*/ 101 h 127"/>
                <a:gd name="T90" fmla="*/ 73 w 112"/>
                <a:gd name="T91" fmla="*/ 117 h 127"/>
                <a:gd name="T92" fmla="*/ 67 w 112"/>
                <a:gd name="T93" fmla="*/ 122 h 127"/>
                <a:gd name="T94" fmla="*/ 71 w 112"/>
                <a:gd name="T95" fmla="*/ 108 h 127"/>
                <a:gd name="T96" fmla="*/ 55 w 112"/>
                <a:gd name="T97" fmla="*/ 9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2" h="127">
                  <a:moveTo>
                    <a:pt x="55" y="97"/>
                  </a:moveTo>
                  <a:cubicBezTo>
                    <a:pt x="48" y="95"/>
                    <a:pt x="44" y="87"/>
                    <a:pt x="36" y="86"/>
                  </a:cubicBezTo>
                  <a:cubicBezTo>
                    <a:pt x="29" y="85"/>
                    <a:pt x="22" y="91"/>
                    <a:pt x="14" y="91"/>
                  </a:cubicBezTo>
                  <a:cubicBezTo>
                    <a:pt x="11" y="91"/>
                    <a:pt x="0" y="91"/>
                    <a:pt x="1" y="85"/>
                  </a:cubicBezTo>
                  <a:cubicBezTo>
                    <a:pt x="3" y="77"/>
                    <a:pt x="9" y="84"/>
                    <a:pt x="12" y="85"/>
                  </a:cubicBezTo>
                  <a:cubicBezTo>
                    <a:pt x="14" y="86"/>
                    <a:pt x="23" y="86"/>
                    <a:pt x="24" y="84"/>
                  </a:cubicBezTo>
                  <a:cubicBezTo>
                    <a:pt x="26" y="79"/>
                    <a:pt x="18" y="78"/>
                    <a:pt x="16" y="77"/>
                  </a:cubicBezTo>
                  <a:cubicBezTo>
                    <a:pt x="12" y="76"/>
                    <a:pt x="11" y="74"/>
                    <a:pt x="16" y="73"/>
                  </a:cubicBezTo>
                  <a:cubicBezTo>
                    <a:pt x="20" y="71"/>
                    <a:pt x="21" y="73"/>
                    <a:pt x="23" y="75"/>
                  </a:cubicBezTo>
                  <a:cubicBezTo>
                    <a:pt x="25" y="77"/>
                    <a:pt x="26" y="78"/>
                    <a:pt x="30" y="78"/>
                  </a:cubicBezTo>
                  <a:cubicBezTo>
                    <a:pt x="32" y="78"/>
                    <a:pt x="49" y="72"/>
                    <a:pt x="49" y="73"/>
                  </a:cubicBezTo>
                  <a:cubicBezTo>
                    <a:pt x="45" y="64"/>
                    <a:pt x="39" y="73"/>
                    <a:pt x="33" y="72"/>
                  </a:cubicBezTo>
                  <a:cubicBezTo>
                    <a:pt x="31" y="69"/>
                    <a:pt x="26" y="68"/>
                    <a:pt x="25" y="65"/>
                  </a:cubicBezTo>
                  <a:cubicBezTo>
                    <a:pt x="24" y="62"/>
                    <a:pt x="28" y="57"/>
                    <a:pt x="30" y="55"/>
                  </a:cubicBezTo>
                  <a:cubicBezTo>
                    <a:pt x="36" y="47"/>
                    <a:pt x="41" y="39"/>
                    <a:pt x="40" y="29"/>
                  </a:cubicBezTo>
                  <a:cubicBezTo>
                    <a:pt x="40" y="25"/>
                    <a:pt x="42" y="23"/>
                    <a:pt x="46" y="23"/>
                  </a:cubicBezTo>
                  <a:cubicBezTo>
                    <a:pt x="49" y="22"/>
                    <a:pt x="51" y="24"/>
                    <a:pt x="51" y="27"/>
                  </a:cubicBezTo>
                  <a:cubicBezTo>
                    <a:pt x="51" y="30"/>
                    <a:pt x="54" y="30"/>
                    <a:pt x="54" y="33"/>
                  </a:cubicBezTo>
                  <a:cubicBezTo>
                    <a:pt x="53" y="36"/>
                    <a:pt x="48" y="37"/>
                    <a:pt x="49" y="40"/>
                  </a:cubicBezTo>
                  <a:cubicBezTo>
                    <a:pt x="50" y="44"/>
                    <a:pt x="56" y="46"/>
                    <a:pt x="60" y="45"/>
                  </a:cubicBezTo>
                  <a:cubicBezTo>
                    <a:pt x="65" y="44"/>
                    <a:pt x="63" y="38"/>
                    <a:pt x="68" y="38"/>
                  </a:cubicBezTo>
                  <a:cubicBezTo>
                    <a:pt x="69" y="38"/>
                    <a:pt x="70" y="37"/>
                    <a:pt x="70" y="35"/>
                  </a:cubicBezTo>
                  <a:cubicBezTo>
                    <a:pt x="70" y="33"/>
                    <a:pt x="70" y="29"/>
                    <a:pt x="70" y="27"/>
                  </a:cubicBezTo>
                  <a:cubicBezTo>
                    <a:pt x="70" y="22"/>
                    <a:pt x="66" y="23"/>
                    <a:pt x="64" y="21"/>
                  </a:cubicBezTo>
                  <a:cubicBezTo>
                    <a:pt x="61" y="19"/>
                    <a:pt x="59" y="17"/>
                    <a:pt x="62" y="13"/>
                  </a:cubicBezTo>
                  <a:cubicBezTo>
                    <a:pt x="67" y="5"/>
                    <a:pt x="74" y="1"/>
                    <a:pt x="83" y="2"/>
                  </a:cubicBezTo>
                  <a:cubicBezTo>
                    <a:pt x="88" y="2"/>
                    <a:pt x="93" y="2"/>
                    <a:pt x="97" y="1"/>
                  </a:cubicBezTo>
                  <a:cubicBezTo>
                    <a:pt x="100" y="0"/>
                    <a:pt x="102" y="0"/>
                    <a:pt x="102" y="4"/>
                  </a:cubicBezTo>
                  <a:cubicBezTo>
                    <a:pt x="102" y="5"/>
                    <a:pt x="103" y="6"/>
                    <a:pt x="104" y="6"/>
                  </a:cubicBezTo>
                  <a:cubicBezTo>
                    <a:pt x="107" y="6"/>
                    <a:pt x="110" y="6"/>
                    <a:pt x="111" y="10"/>
                  </a:cubicBezTo>
                  <a:cubicBezTo>
                    <a:pt x="112" y="13"/>
                    <a:pt x="112" y="17"/>
                    <a:pt x="111" y="21"/>
                  </a:cubicBezTo>
                  <a:cubicBezTo>
                    <a:pt x="109" y="25"/>
                    <a:pt x="107" y="28"/>
                    <a:pt x="107" y="32"/>
                  </a:cubicBezTo>
                  <a:cubicBezTo>
                    <a:pt x="107" y="35"/>
                    <a:pt x="104" y="34"/>
                    <a:pt x="102" y="33"/>
                  </a:cubicBezTo>
                  <a:cubicBezTo>
                    <a:pt x="99" y="33"/>
                    <a:pt x="98" y="34"/>
                    <a:pt x="98" y="37"/>
                  </a:cubicBezTo>
                  <a:cubicBezTo>
                    <a:pt x="97" y="42"/>
                    <a:pt x="96" y="47"/>
                    <a:pt x="104" y="48"/>
                  </a:cubicBezTo>
                  <a:cubicBezTo>
                    <a:pt x="107" y="48"/>
                    <a:pt x="107" y="54"/>
                    <a:pt x="104" y="56"/>
                  </a:cubicBezTo>
                  <a:cubicBezTo>
                    <a:pt x="102" y="58"/>
                    <a:pt x="100" y="60"/>
                    <a:pt x="97" y="61"/>
                  </a:cubicBezTo>
                  <a:cubicBezTo>
                    <a:pt x="95" y="63"/>
                    <a:pt x="93" y="64"/>
                    <a:pt x="97" y="66"/>
                  </a:cubicBezTo>
                  <a:cubicBezTo>
                    <a:pt x="98" y="67"/>
                    <a:pt x="99" y="68"/>
                    <a:pt x="98" y="69"/>
                  </a:cubicBezTo>
                  <a:cubicBezTo>
                    <a:pt x="98" y="71"/>
                    <a:pt x="97" y="70"/>
                    <a:pt x="95" y="71"/>
                  </a:cubicBezTo>
                  <a:cubicBezTo>
                    <a:pt x="91" y="72"/>
                    <a:pt x="87" y="72"/>
                    <a:pt x="82" y="71"/>
                  </a:cubicBezTo>
                  <a:cubicBezTo>
                    <a:pt x="80" y="70"/>
                    <a:pt x="76" y="69"/>
                    <a:pt x="75" y="72"/>
                  </a:cubicBezTo>
                  <a:cubicBezTo>
                    <a:pt x="73" y="75"/>
                    <a:pt x="73" y="79"/>
                    <a:pt x="75" y="82"/>
                  </a:cubicBezTo>
                  <a:cubicBezTo>
                    <a:pt x="76" y="83"/>
                    <a:pt x="77" y="84"/>
                    <a:pt x="78" y="85"/>
                  </a:cubicBezTo>
                  <a:cubicBezTo>
                    <a:pt x="82" y="92"/>
                    <a:pt x="79" y="96"/>
                    <a:pt x="76" y="101"/>
                  </a:cubicBezTo>
                  <a:cubicBezTo>
                    <a:pt x="74" y="106"/>
                    <a:pt x="74" y="111"/>
                    <a:pt x="73" y="117"/>
                  </a:cubicBezTo>
                  <a:cubicBezTo>
                    <a:pt x="73" y="119"/>
                    <a:pt x="71" y="127"/>
                    <a:pt x="67" y="122"/>
                  </a:cubicBezTo>
                  <a:cubicBezTo>
                    <a:pt x="63" y="118"/>
                    <a:pt x="71" y="112"/>
                    <a:pt x="71" y="108"/>
                  </a:cubicBezTo>
                  <a:cubicBezTo>
                    <a:pt x="72" y="99"/>
                    <a:pt x="62" y="100"/>
                    <a:pt x="55" y="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7" name="Freeform 95">
              <a:extLst>
                <a:ext uri="{FF2B5EF4-FFF2-40B4-BE49-F238E27FC236}">
                  <a16:creationId xmlns:a16="http://schemas.microsoft.com/office/drawing/2014/main" id="{75EE3444-FC01-4B7E-B2BC-1A01C1EF3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25" y="4140200"/>
              <a:ext cx="361950" cy="303213"/>
            </a:xfrm>
            <a:custGeom>
              <a:avLst/>
              <a:gdLst>
                <a:gd name="T0" fmla="*/ 17 w 111"/>
                <a:gd name="T1" fmla="*/ 3 h 93"/>
                <a:gd name="T2" fmla="*/ 21 w 111"/>
                <a:gd name="T3" fmla="*/ 1 h 93"/>
                <a:gd name="T4" fmla="*/ 37 w 111"/>
                <a:gd name="T5" fmla="*/ 6 h 93"/>
                <a:gd name="T6" fmla="*/ 62 w 111"/>
                <a:gd name="T7" fmla="*/ 1 h 93"/>
                <a:gd name="T8" fmla="*/ 82 w 111"/>
                <a:gd name="T9" fmla="*/ 12 h 93"/>
                <a:gd name="T10" fmla="*/ 93 w 111"/>
                <a:gd name="T11" fmla="*/ 17 h 93"/>
                <a:gd name="T12" fmla="*/ 90 w 111"/>
                <a:gd name="T13" fmla="*/ 28 h 93"/>
                <a:gd name="T14" fmla="*/ 96 w 111"/>
                <a:gd name="T15" fmla="*/ 38 h 93"/>
                <a:gd name="T16" fmla="*/ 105 w 111"/>
                <a:gd name="T17" fmla="*/ 48 h 93"/>
                <a:gd name="T18" fmla="*/ 109 w 111"/>
                <a:gd name="T19" fmla="*/ 53 h 93"/>
                <a:gd name="T20" fmla="*/ 111 w 111"/>
                <a:gd name="T21" fmla="*/ 55 h 93"/>
                <a:gd name="T22" fmla="*/ 101 w 111"/>
                <a:gd name="T23" fmla="*/ 63 h 93"/>
                <a:gd name="T24" fmla="*/ 95 w 111"/>
                <a:gd name="T25" fmla="*/ 67 h 93"/>
                <a:gd name="T26" fmla="*/ 90 w 111"/>
                <a:gd name="T27" fmla="*/ 77 h 93"/>
                <a:gd name="T28" fmla="*/ 90 w 111"/>
                <a:gd name="T29" fmla="*/ 85 h 93"/>
                <a:gd name="T30" fmla="*/ 92 w 111"/>
                <a:gd name="T31" fmla="*/ 91 h 93"/>
                <a:gd name="T32" fmla="*/ 84 w 111"/>
                <a:gd name="T33" fmla="*/ 92 h 93"/>
                <a:gd name="T34" fmla="*/ 67 w 111"/>
                <a:gd name="T35" fmla="*/ 68 h 93"/>
                <a:gd name="T36" fmla="*/ 66 w 111"/>
                <a:gd name="T37" fmla="*/ 61 h 93"/>
                <a:gd name="T38" fmla="*/ 57 w 111"/>
                <a:gd name="T39" fmla="*/ 66 h 93"/>
                <a:gd name="T40" fmla="*/ 50 w 111"/>
                <a:gd name="T41" fmla="*/ 70 h 93"/>
                <a:gd name="T42" fmla="*/ 46 w 111"/>
                <a:gd name="T43" fmla="*/ 64 h 93"/>
                <a:gd name="T44" fmla="*/ 34 w 111"/>
                <a:gd name="T45" fmla="*/ 50 h 93"/>
                <a:gd name="T46" fmla="*/ 31 w 111"/>
                <a:gd name="T47" fmla="*/ 48 h 93"/>
                <a:gd name="T48" fmla="*/ 23 w 111"/>
                <a:gd name="T49" fmla="*/ 41 h 93"/>
                <a:gd name="T50" fmla="*/ 19 w 111"/>
                <a:gd name="T51" fmla="*/ 37 h 93"/>
                <a:gd name="T52" fmla="*/ 10 w 111"/>
                <a:gd name="T53" fmla="*/ 25 h 93"/>
                <a:gd name="T54" fmla="*/ 1 w 111"/>
                <a:gd name="T55" fmla="*/ 16 h 93"/>
                <a:gd name="T56" fmla="*/ 3 w 111"/>
                <a:gd name="T57" fmla="*/ 12 h 93"/>
                <a:gd name="T58" fmla="*/ 13 w 111"/>
                <a:gd name="T59" fmla="*/ 6 h 93"/>
                <a:gd name="T60" fmla="*/ 17 w 111"/>
                <a:gd name="T61" fmla="*/ 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1" h="93">
                  <a:moveTo>
                    <a:pt x="17" y="3"/>
                  </a:moveTo>
                  <a:cubicBezTo>
                    <a:pt x="18" y="2"/>
                    <a:pt x="20" y="1"/>
                    <a:pt x="21" y="1"/>
                  </a:cubicBezTo>
                  <a:cubicBezTo>
                    <a:pt x="26" y="0"/>
                    <a:pt x="32" y="5"/>
                    <a:pt x="37" y="6"/>
                  </a:cubicBezTo>
                  <a:cubicBezTo>
                    <a:pt x="46" y="7"/>
                    <a:pt x="54" y="1"/>
                    <a:pt x="62" y="1"/>
                  </a:cubicBezTo>
                  <a:cubicBezTo>
                    <a:pt x="69" y="2"/>
                    <a:pt x="74" y="10"/>
                    <a:pt x="82" y="12"/>
                  </a:cubicBezTo>
                  <a:cubicBezTo>
                    <a:pt x="86" y="12"/>
                    <a:pt x="92" y="13"/>
                    <a:pt x="93" y="17"/>
                  </a:cubicBezTo>
                  <a:cubicBezTo>
                    <a:pt x="93" y="19"/>
                    <a:pt x="91" y="26"/>
                    <a:pt x="90" y="28"/>
                  </a:cubicBezTo>
                  <a:cubicBezTo>
                    <a:pt x="87" y="34"/>
                    <a:pt x="90" y="38"/>
                    <a:pt x="96" y="38"/>
                  </a:cubicBezTo>
                  <a:cubicBezTo>
                    <a:pt x="103" y="38"/>
                    <a:pt x="105" y="40"/>
                    <a:pt x="105" y="48"/>
                  </a:cubicBezTo>
                  <a:cubicBezTo>
                    <a:pt x="105" y="50"/>
                    <a:pt x="104" y="54"/>
                    <a:pt x="109" y="53"/>
                  </a:cubicBezTo>
                  <a:cubicBezTo>
                    <a:pt x="111" y="52"/>
                    <a:pt x="111" y="54"/>
                    <a:pt x="111" y="55"/>
                  </a:cubicBezTo>
                  <a:cubicBezTo>
                    <a:pt x="110" y="59"/>
                    <a:pt x="105" y="64"/>
                    <a:pt x="101" y="63"/>
                  </a:cubicBezTo>
                  <a:cubicBezTo>
                    <a:pt x="97" y="62"/>
                    <a:pt x="96" y="64"/>
                    <a:pt x="95" y="67"/>
                  </a:cubicBezTo>
                  <a:cubicBezTo>
                    <a:pt x="93" y="70"/>
                    <a:pt x="92" y="74"/>
                    <a:pt x="90" y="77"/>
                  </a:cubicBezTo>
                  <a:cubicBezTo>
                    <a:pt x="89" y="80"/>
                    <a:pt x="89" y="83"/>
                    <a:pt x="90" y="85"/>
                  </a:cubicBezTo>
                  <a:cubicBezTo>
                    <a:pt x="91" y="87"/>
                    <a:pt x="94" y="89"/>
                    <a:pt x="92" y="91"/>
                  </a:cubicBezTo>
                  <a:cubicBezTo>
                    <a:pt x="90" y="93"/>
                    <a:pt x="86" y="93"/>
                    <a:pt x="84" y="92"/>
                  </a:cubicBezTo>
                  <a:cubicBezTo>
                    <a:pt x="76" y="86"/>
                    <a:pt x="66" y="81"/>
                    <a:pt x="67" y="68"/>
                  </a:cubicBezTo>
                  <a:cubicBezTo>
                    <a:pt x="68" y="66"/>
                    <a:pt x="69" y="62"/>
                    <a:pt x="66" y="61"/>
                  </a:cubicBezTo>
                  <a:cubicBezTo>
                    <a:pt x="63" y="61"/>
                    <a:pt x="59" y="62"/>
                    <a:pt x="57" y="66"/>
                  </a:cubicBezTo>
                  <a:cubicBezTo>
                    <a:pt x="56" y="69"/>
                    <a:pt x="55" y="71"/>
                    <a:pt x="50" y="70"/>
                  </a:cubicBezTo>
                  <a:cubicBezTo>
                    <a:pt x="47" y="69"/>
                    <a:pt x="46" y="67"/>
                    <a:pt x="46" y="64"/>
                  </a:cubicBezTo>
                  <a:cubicBezTo>
                    <a:pt x="47" y="52"/>
                    <a:pt x="46" y="51"/>
                    <a:pt x="34" y="50"/>
                  </a:cubicBezTo>
                  <a:cubicBezTo>
                    <a:pt x="33" y="50"/>
                    <a:pt x="32" y="50"/>
                    <a:pt x="31" y="48"/>
                  </a:cubicBezTo>
                  <a:cubicBezTo>
                    <a:pt x="31" y="42"/>
                    <a:pt x="27" y="41"/>
                    <a:pt x="23" y="41"/>
                  </a:cubicBezTo>
                  <a:cubicBezTo>
                    <a:pt x="20" y="40"/>
                    <a:pt x="19" y="39"/>
                    <a:pt x="19" y="37"/>
                  </a:cubicBezTo>
                  <a:cubicBezTo>
                    <a:pt x="19" y="30"/>
                    <a:pt x="16" y="26"/>
                    <a:pt x="10" y="25"/>
                  </a:cubicBezTo>
                  <a:cubicBezTo>
                    <a:pt x="5" y="24"/>
                    <a:pt x="3" y="19"/>
                    <a:pt x="1" y="16"/>
                  </a:cubicBezTo>
                  <a:cubicBezTo>
                    <a:pt x="0" y="14"/>
                    <a:pt x="1" y="13"/>
                    <a:pt x="3" y="12"/>
                  </a:cubicBezTo>
                  <a:cubicBezTo>
                    <a:pt x="6" y="10"/>
                    <a:pt x="9" y="8"/>
                    <a:pt x="13" y="6"/>
                  </a:cubicBezTo>
                  <a:cubicBezTo>
                    <a:pt x="14" y="6"/>
                    <a:pt x="16" y="4"/>
                    <a:pt x="1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8" name="Freeform 96">
              <a:extLst>
                <a:ext uri="{FF2B5EF4-FFF2-40B4-BE49-F238E27FC236}">
                  <a16:creationId xmlns:a16="http://schemas.microsoft.com/office/drawing/2014/main" id="{F2605E06-9C47-468E-86A2-F1954E53A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163" y="4351338"/>
              <a:ext cx="61913" cy="117475"/>
            </a:xfrm>
            <a:custGeom>
              <a:avLst/>
              <a:gdLst>
                <a:gd name="T0" fmla="*/ 3 w 19"/>
                <a:gd name="T1" fmla="*/ 25 h 36"/>
                <a:gd name="T2" fmla="*/ 3 w 19"/>
                <a:gd name="T3" fmla="*/ 4 h 36"/>
                <a:gd name="T4" fmla="*/ 7 w 19"/>
                <a:gd name="T5" fmla="*/ 0 h 36"/>
                <a:gd name="T6" fmla="*/ 14 w 19"/>
                <a:gd name="T7" fmla="*/ 15 h 36"/>
                <a:gd name="T8" fmla="*/ 19 w 19"/>
                <a:gd name="T9" fmla="*/ 18 h 36"/>
                <a:gd name="T10" fmla="*/ 16 w 19"/>
                <a:gd name="T11" fmla="*/ 34 h 36"/>
                <a:gd name="T12" fmla="*/ 3 w 19"/>
                <a:gd name="T13" fmla="*/ 2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6">
                  <a:moveTo>
                    <a:pt x="3" y="25"/>
                  </a:moveTo>
                  <a:cubicBezTo>
                    <a:pt x="0" y="19"/>
                    <a:pt x="0" y="9"/>
                    <a:pt x="3" y="4"/>
                  </a:cubicBezTo>
                  <a:cubicBezTo>
                    <a:pt x="4" y="2"/>
                    <a:pt x="4" y="0"/>
                    <a:pt x="7" y="0"/>
                  </a:cubicBezTo>
                  <a:cubicBezTo>
                    <a:pt x="10" y="1"/>
                    <a:pt x="12" y="12"/>
                    <a:pt x="14" y="15"/>
                  </a:cubicBezTo>
                  <a:cubicBezTo>
                    <a:pt x="15" y="17"/>
                    <a:pt x="17" y="18"/>
                    <a:pt x="19" y="18"/>
                  </a:cubicBezTo>
                  <a:cubicBezTo>
                    <a:pt x="18" y="18"/>
                    <a:pt x="17" y="33"/>
                    <a:pt x="16" y="34"/>
                  </a:cubicBezTo>
                  <a:cubicBezTo>
                    <a:pt x="11" y="36"/>
                    <a:pt x="5" y="29"/>
                    <a:pt x="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9" name="Freeform 97">
              <a:extLst>
                <a:ext uri="{FF2B5EF4-FFF2-40B4-BE49-F238E27FC236}">
                  <a16:creationId xmlns:a16="http://schemas.microsoft.com/office/drawing/2014/main" id="{70CC6C3B-FBCA-4820-802A-51FC5BE16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588" y="5127625"/>
              <a:ext cx="1450975" cy="1296988"/>
            </a:xfrm>
            <a:custGeom>
              <a:avLst/>
              <a:gdLst>
                <a:gd name="T0" fmla="*/ 404 w 445"/>
                <a:gd name="T1" fmla="*/ 129 h 398"/>
                <a:gd name="T2" fmla="*/ 435 w 445"/>
                <a:gd name="T3" fmla="*/ 129 h 398"/>
                <a:gd name="T4" fmla="*/ 437 w 445"/>
                <a:gd name="T5" fmla="*/ 145 h 398"/>
                <a:gd name="T6" fmla="*/ 404 w 445"/>
                <a:gd name="T7" fmla="*/ 174 h 398"/>
                <a:gd name="T8" fmla="*/ 342 w 445"/>
                <a:gd name="T9" fmla="*/ 204 h 398"/>
                <a:gd name="T10" fmla="*/ 333 w 445"/>
                <a:gd name="T11" fmla="*/ 209 h 398"/>
                <a:gd name="T12" fmla="*/ 292 w 445"/>
                <a:gd name="T13" fmla="*/ 264 h 398"/>
                <a:gd name="T14" fmla="*/ 306 w 445"/>
                <a:gd name="T15" fmla="*/ 302 h 398"/>
                <a:gd name="T16" fmla="*/ 269 w 445"/>
                <a:gd name="T17" fmla="*/ 336 h 398"/>
                <a:gd name="T18" fmla="*/ 235 w 445"/>
                <a:gd name="T19" fmla="*/ 355 h 398"/>
                <a:gd name="T20" fmla="*/ 211 w 445"/>
                <a:gd name="T21" fmla="*/ 379 h 398"/>
                <a:gd name="T22" fmla="*/ 185 w 445"/>
                <a:gd name="T23" fmla="*/ 382 h 398"/>
                <a:gd name="T24" fmla="*/ 146 w 445"/>
                <a:gd name="T25" fmla="*/ 377 h 398"/>
                <a:gd name="T26" fmla="*/ 73 w 445"/>
                <a:gd name="T27" fmla="*/ 387 h 398"/>
                <a:gd name="T28" fmla="*/ 48 w 445"/>
                <a:gd name="T29" fmla="*/ 386 h 398"/>
                <a:gd name="T30" fmla="*/ 36 w 445"/>
                <a:gd name="T31" fmla="*/ 354 h 398"/>
                <a:gd name="T32" fmla="*/ 9 w 445"/>
                <a:gd name="T33" fmla="*/ 324 h 398"/>
                <a:gd name="T34" fmla="*/ 7 w 445"/>
                <a:gd name="T35" fmla="*/ 297 h 398"/>
                <a:gd name="T36" fmla="*/ 26 w 445"/>
                <a:gd name="T37" fmla="*/ 276 h 398"/>
                <a:gd name="T38" fmla="*/ 21 w 445"/>
                <a:gd name="T39" fmla="*/ 259 h 398"/>
                <a:gd name="T40" fmla="*/ 38 w 445"/>
                <a:gd name="T41" fmla="*/ 236 h 398"/>
                <a:gd name="T42" fmla="*/ 28 w 445"/>
                <a:gd name="T43" fmla="*/ 206 h 398"/>
                <a:gd name="T44" fmla="*/ 51 w 445"/>
                <a:gd name="T45" fmla="*/ 193 h 398"/>
                <a:gd name="T46" fmla="*/ 60 w 445"/>
                <a:gd name="T47" fmla="*/ 171 h 398"/>
                <a:gd name="T48" fmla="*/ 65 w 445"/>
                <a:gd name="T49" fmla="*/ 142 h 398"/>
                <a:gd name="T50" fmla="*/ 91 w 445"/>
                <a:gd name="T51" fmla="*/ 111 h 398"/>
                <a:gd name="T52" fmla="*/ 69 w 445"/>
                <a:gd name="T53" fmla="*/ 92 h 398"/>
                <a:gd name="T54" fmla="*/ 35 w 445"/>
                <a:gd name="T55" fmla="*/ 89 h 398"/>
                <a:gd name="T56" fmla="*/ 28 w 445"/>
                <a:gd name="T57" fmla="*/ 85 h 398"/>
                <a:gd name="T58" fmla="*/ 23 w 445"/>
                <a:gd name="T59" fmla="*/ 73 h 398"/>
                <a:gd name="T60" fmla="*/ 9 w 445"/>
                <a:gd name="T61" fmla="*/ 62 h 398"/>
                <a:gd name="T62" fmla="*/ 10 w 445"/>
                <a:gd name="T63" fmla="*/ 55 h 398"/>
                <a:gd name="T64" fmla="*/ 14 w 445"/>
                <a:gd name="T65" fmla="*/ 44 h 398"/>
                <a:gd name="T66" fmla="*/ 6 w 445"/>
                <a:gd name="T67" fmla="*/ 43 h 398"/>
                <a:gd name="T68" fmla="*/ 8 w 445"/>
                <a:gd name="T69" fmla="*/ 19 h 398"/>
                <a:gd name="T70" fmla="*/ 32 w 445"/>
                <a:gd name="T71" fmla="*/ 17 h 398"/>
                <a:gd name="T72" fmla="*/ 69 w 445"/>
                <a:gd name="T73" fmla="*/ 6 h 398"/>
                <a:gd name="T74" fmla="*/ 117 w 445"/>
                <a:gd name="T75" fmla="*/ 25 h 398"/>
                <a:gd name="T76" fmla="*/ 134 w 445"/>
                <a:gd name="T77" fmla="*/ 30 h 398"/>
                <a:gd name="T78" fmla="*/ 216 w 445"/>
                <a:gd name="T79" fmla="*/ 52 h 398"/>
                <a:gd name="T80" fmla="*/ 260 w 445"/>
                <a:gd name="T81" fmla="*/ 64 h 398"/>
                <a:gd name="T82" fmla="*/ 277 w 445"/>
                <a:gd name="T83" fmla="*/ 78 h 398"/>
                <a:gd name="T84" fmla="*/ 304 w 445"/>
                <a:gd name="T85" fmla="*/ 92 h 398"/>
                <a:gd name="T86" fmla="*/ 326 w 445"/>
                <a:gd name="T87" fmla="*/ 106 h 398"/>
                <a:gd name="T88" fmla="*/ 358 w 445"/>
                <a:gd name="T89" fmla="*/ 102 h 398"/>
                <a:gd name="T90" fmla="*/ 375 w 445"/>
                <a:gd name="T91" fmla="*/ 11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45" h="398">
                  <a:moveTo>
                    <a:pt x="392" y="124"/>
                  </a:moveTo>
                  <a:cubicBezTo>
                    <a:pt x="394" y="124"/>
                    <a:pt x="395" y="125"/>
                    <a:pt x="396" y="127"/>
                  </a:cubicBezTo>
                  <a:cubicBezTo>
                    <a:pt x="398" y="131"/>
                    <a:pt x="400" y="133"/>
                    <a:pt x="404" y="129"/>
                  </a:cubicBezTo>
                  <a:cubicBezTo>
                    <a:pt x="407" y="127"/>
                    <a:pt x="409" y="127"/>
                    <a:pt x="411" y="130"/>
                  </a:cubicBezTo>
                  <a:cubicBezTo>
                    <a:pt x="415" y="134"/>
                    <a:pt x="418" y="136"/>
                    <a:pt x="423" y="132"/>
                  </a:cubicBezTo>
                  <a:cubicBezTo>
                    <a:pt x="427" y="129"/>
                    <a:pt x="431" y="129"/>
                    <a:pt x="435" y="129"/>
                  </a:cubicBezTo>
                  <a:cubicBezTo>
                    <a:pt x="440" y="130"/>
                    <a:pt x="441" y="135"/>
                    <a:pt x="445" y="136"/>
                  </a:cubicBezTo>
                  <a:cubicBezTo>
                    <a:pt x="443" y="139"/>
                    <a:pt x="442" y="138"/>
                    <a:pt x="440" y="139"/>
                  </a:cubicBezTo>
                  <a:cubicBezTo>
                    <a:pt x="437" y="139"/>
                    <a:pt x="436" y="142"/>
                    <a:pt x="437" y="145"/>
                  </a:cubicBezTo>
                  <a:cubicBezTo>
                    <a:pt x="441" y="154"/>
                    <a:pt x="437" y="161"/>
                    <a:pt x="427" y="164"/>
                  </a:cubicBezTo>
                  <a:cubicBezTo>
                    <a:pt x="419" y="167"/>
                    <a:pt x="412" y="169"/>
                    <a:pt x="406" y="173"/>
                  </a:cubicBezTo>
                  <a:cubicBezTo>
                    <a:pt x="405" y="173"/>
                    <a:pt x="404" y="174"/>
                    <a:pt x="404" y="174"/>
                  </a:cubicBezTo>
                  <a:cubicBezTo>
                    <a:pt x="396" y="186"/>
                    <a:pt x="382" y="183"/>
                    <a:pt x="371" y="185"/>
                  </a:cubicBezTo>
                  <a:cubicBezTo>
                    <a:pt x="361" y="186"/>
                    <a:pt x="352" y="188"/>
                    <a:pt x="344" y="195"/>
                  </a:cubicBezTo>
                  <a:cubicBezTo>
                    <a:pt x="340" y="198"/>
                    <a:pt x="339" y="200"/>
                    <a:pt x="342" y="204"/>
                  </a:cubicBezTo>
                  <a:cubicBezTo>
                    <a:pt x="343" y="205"/>
                    <a:pt x="345" y="206"/>
                    <a:pt x="343" y="208"/>
                  </a:cubicBezTo>
                  <a:cubicBezTo>
                    <a:pt x="342" y="209"/>
                    <a:pt x="340" y="209"/>
                    <a:pt x="339" y="208"/>
                  </a:cubicBezTo>
                  <a:cubicBezTo>
                    <a:pt x="336" y="207"/>
                    <a:pt x="334" y="206"/>
                    <a:pt x="333" y="209"/>
                  </a:cubicBezTo>
                  <a:cubicBezTo>
                    <a:pt x="329" y="221"/>
                    <a:pt x="319" y="227"/>
                    <a:pt x="312" y="235"/>
                  </a:cubicBezTo>
                  <a:cubicBezTo>
                    <a:pt x="307" y="243"/>
                    <a:pt x="300" y="249"/>
                    <a:pt x="294" y="257"/>
                  </a:cubicBezTo>
                  <a:cubicBezTo>
                    <a:pt x="292" y="259"/>
                    <a:pt x="292" y="261"/>
                    <a:pt x="292" y="264"/>
                  </a:cubicBezTo>
                  <a:cubicBezTo>
                    <a:pt x="295" y="272"/>
                    <a:pt x="292" y="281"/>
                    <a:pt x="298" y="288"/>
                  </a:cubicBezTo>
                  <a:cubicBezTo>
                    <a:pt x="300" y="291"/>
                    <a:pt x="303" y="294"/>
                    <a:pt x="306" y="297"/>
                  </a:cubicBezTo>
                  <a:cubicBezTo>
                    <a:pt x="308" y="298"/>
                    <a:pt x="310" y="301"/>
                    <a:pt x="306" y="302"/>
                  </a:cubicBezTo>
                  <a:cubicBezTo>
                    <a:pt x="301" y="304"/>
                    <a:pt x="298" y="309"/>
                    <a:pt x="292" y="310"/>
                  </a:cubicBezTo>
                  <a:cubicBezTo>
                    <a:pt x="285" y="311"/>
                    <a:pt x="280" y="316"/>
                    <a:pt x="276" y="322"/>
                  </a:cubicBezTo>
                  <a:cubicBezTo>
                    <a:pt x="274" y="327"/>
                    <a:pt x="272" y="331"/>
                    <a:pt x="269" y="336"/>
                  </a:cubicBezTo>
                  <a:cubicBezTo>
                    <a:pt x="266" y="339"/>
                    <a:pt x="265" y="342"/>
                    <a:pt x="265" y="346"/>
                  </a:cubicBezTo>
                  <a:cubicBezTo>
                    <a:pt x="265" y="352"/>
                    <a:pt x="262" y="354"/>
                    <a:pt x="257" y="352"/>
                  </a:cubicBezTo>
                  <a:cubicBezTo>
                    <a:pt x="249" y="350"/>
                    <a:pt x="242" y="349"/>
                    <a:pt x="235" y="355"/>
                  </a:cubicBezTo>
                  <a:cubicBezTo>
                    <a:pt x="234" y="356"/>
                    <a:pt x="231" y="356"/>
                    <a:pt x="229" y="357"/>
                  </a:cubicBezTo>
                  <a:cubicBezTo>
                    <a:pt x="225" y="359"/>
                    <a:pt x="221" y="362"/>
                    <a:pt x="220" y="367"/>
                  </a:cubicBezTo>
                  <a:cubicBezTo>
                    <a:pt x="218" y="372"/>
                    <a:pt x="216" y="377"/>
                    <a:pt x="211" y="379"/>
                  </a:cubicBezTo>
                  <a:cubicBezTo>
                    <a:pt x="209" y="380"/>
                    <a:pt x="209" y="381"/>
                    <a:pt x="208" y="383"/>
                  </a:cubicBezTo>
                  <a:cubicBezTo>
                    <a:pt x="203" y="388"/>
                    <a:pt x="204" y="388"/>
                    <a:pt x="200" y="383"/>
                  </a:cubicBezTo>
                  <a:cubicBezTo>
                    <a:pt x="198" y="379"/>
                    <a:pt x="189" y="378"/>
                    <a:pt x="185" y="382"/>
                  </a:cubicBezTo>
                  <a:cubicBezTo>
                    <a:pt x="181" y="386"/>
                    <a:pt x="177" y="386"/>
                    <a:pt x="173" y="382"/>
                  </a:cubicBezTo>
                  <a:cubicBezTo>
                    <a:pt x="168" y="379"/>
                    <a:pt x="162" y="378"/>
                    <a:pt x="156" y="378"/>
                  </a:cubicBezTo>
                  <a:cubicBezTo>
                    <a:pt x="153" y="379"/>
                    <a:pt x="149" y="378"/>
                    <a:pt x="146" y="377"/>
                  </a:cubicBezTo>
                  <a:cubicBezTo>
                    <a:pt x="131" y="372"/>
                    <a:pt x="116" y="371"/>
                    <a:pt x="101" y="379"/>
                  </a:cubicBezTo>
                  <a:cubicBezTo>
                    <a:pt x="99" y="380"/>
                    <a:pt x="97" y="380"/>
                    <a:pt x="94" y="380"/>
                  </a:cubicBezTo>
                  <a:cubicBezTo>
                    <a:pt x="86" y="378"/>
                    <a:pt x="79" y="380"/>
                    <a:pt x="73" y="387"/>
                  </a:cubicBezTo>
                  <a:cubicBezTo>
                    <a:pt x="72" y="389"/>
                    <a:pt x="69" y="391"/>
                    <a:pt x="67" y="392"/>
                  </a:cubicBezTo>
                  <a:cubicBezTo>
                    <a:pt x="59" y="398"/>
                    <a:pt x="57" y="397"/>
                    <a:pt x="51" y="389"/>
                  </a:cubicBezTo>
                  <a:cubicBezTo>
                    <a:pt x="50" y="388"/>
                    <a:pt x="49" y="387"/>
                    <a:pt x="48" y="386"/>
                  </a:cubicBezTo>
                  <a:cubicBezTo>
                    <a:pt x="41" y="383"/>
                    <a:pt x="36" y="376"/>
                    <a:pt x="38" y="369"/>
                  </a:cubicBezTo>
                  <a:cubicBezTo>
                    <a:pt x="39" y="365"/>
                    <a:pt x="38" y="363"/>
                    <a:pt x="36" y="361"/>
                  </a:cubicBezTo>
                  <a:cubicBezTo>
                    <a:pt x="33" y="359"/>
                    <a:pt x="32" y="356"/>
                    <a:pt x="36" y="354"/>
                  </a:cubicBezTo>
                  <a:cubicBezTo>
                    <a:pt x="38" y="353"/>
                    <a:pt x="39" y="351"/>
                    <a:pt x="38" y="350"/>
                  </a:cubicBezTo>
                  <a:cubicBezTo>
                    <a:pt x="32" y="340"/>
                    <a:pt x="27" y="331"/>
                    <a:pt x="17" y="326"/>
                  </a:cubicBezTo>
                  <a:cubicBezTo>
                    <a:pt x="14" y="325"/>
                    <a:pt x="12" y="324"/>
                    <a:pt x="9" y="324"/>
                  </a:cubicBezTo>
                  <a:cubicBezTo>
                    <a:pt x="3" y="324"/>
                    <a:pt x="0" y="320"/>
                    <a:pt x="2" y="314"/>
                  </a:cubicBezTo>
                  <a:cubicBezTo>
                    <a:pt x="3" y="311"/>
                    <a:pt x="4" y="308"/>
                    <a:pt x="3" y="305"/>
                  </a:cubicBezTo>
                  <a:cubicBezTo>
                    <a:pt x="2" y="301"/>
                    <a:pt x="5" y="299"/>
                    <a:pt x="7" y="297"/>
                  </a:cubicBezTo>
                  <a:cubicBezTo>
                    <a:pt x="11" y="292"/>
                    <a:pt x="16" y="287"/>
                    <a:pt x="23" y="287"/>
                  </a:cubicBezTo>
                  <a:cubicBezTo>
                    <a:pt x="28" y="288"/>
                    <a:pt x="29" y="284"/>
                    <a:pt x="30" y="280"/>
                  </a:cubicBezTo>
                  <a:cubicBezTo>
                    <a:pt x="31" y="276"/>
                    <a:pt x="28" y="276"/>
                    <a:pt x="26" y="276"/>
                  </a:cubicBezTo>
                  <a:cubicBezTo>
                    <a:pt x="24" y="275"/>
                    <a:pt x="24" y="273"/>
                    <a:pt x="23" y="272"/>
                  </a:cubicBezTo>
                  <a:cubicBezTo>
                    <a:pt x="23" y="269"/>
                    <a:pt x="22" y="267"/>
                    <a:pt x="20" y="265"/>
                  </a:cubicBezTo>
                  <a:cubicBezTo>
                    <a:pt x="19" y="263"/>
                    <a:pt x="18" y="261"/>
                    <a:pt x="21" y="259"/>
                  </a:cubicBezTo>
                  <a:cubicBezTo>
                    <a:pt x="23" y="258"/>
                    <a:pt x="23" y="256"/>
                    <a:pt x="24" y="254"/>
                  </a:cubicBezTo>
                  <a:cubicBezTo>
                    <a:pt x="24" y="251"/>
                    <a:pt x="26" y="250"/>
                    <a:pt x="28" y="249"/>
                  </a:cubicBezTo>
                  <a:cubicBezTo>
                    <a:pt x="35" y="247"/>
                    <a:pt x="38" y="243"/>
                    <a:pt x="38" y="236"/>
                  </a:cubicBezTo>
                  <a:cubicBezTo>
                    <a:pt x="38" y="233"/>
                    <a:pt x="38" y="231"/>
                    <a:pt x="34" y="230"/>
                  </a:cubicBezTo>
                  <a:cubicBezTo>
                    <a:pt x="31" y="229"/>
                    <a:pt x="31" y="226"/>
                    <a:pt x="31" y="222"/>
                  </a:cubicBezTo>
                  <a:cubicBezTo>
                    <a:pt x="31" y="212"/>
                    <a:pt x="31" y="212"/>
                    <a:pt x="28" y="206"/>
                  </a:cubicBezTo>
                  <a:cubicBezTo>
                    <a:pt x="32" y="205"/>
                    <a:pt x="36" y="207"/>
                    <a:pt x="40" y="208"/>
                  </a:cubicBezTo>
                  <a:cubicBezTo>
                    <a:pt x="44" y="209"/>
                    <a:pt x="46" y="207"/>
                    <a:pt x="47" y="204"/>
                  </a:cubicBezTo>
                  <a:cubicBezTo>
                    <a:pt x="47" y="200"/>
                    <a:pt x="49" y="197"/>
                    <a:pt x="51" y="193"/>
                  </a:cubicBezTo>
                  <a:cubicBezTo>
                    <a:pt x="52" y="190"/>
                    <a:pt x="55" y="187"/>
                    <a:pt x="51" y="182"/>
                  </a:cubicBezTo>
                  <a:cubicBezTo>
                    <a:pt x="49" y="180"/>
                    <a:pt x="52" y="178"/>
                    <a:pt x="55" y="178"/>
                  </a:cubicBezTo>
                  <a:cubicBezTo>
                    <a:pt x="59" y="178"/>
                    <a:pt x="61" y="176"/>
                    <a:pt x="60" y="171"/>
                  </a:cubicBezTo>
                  <a:cubicBezTo>
                    <a:pt x="58" y="166"/>
                    <a:pt x="62" y="162"/>
                    <a:pt x="63" y="157"/>
                  </a:cubicBezTo>
                  <a:cubicBezTo>
                    <a:pt x="64" y="154"/>
                    <a:pt x="68" y="150"/>
                    <a:pt x="63" y="146"/>
                  </a:cubicBezTo>
                  <a:cubicBezTo>
                    <a:pt x="62" y="144"/>
                    <a:pt x="63" y="142"/>
                    <a:pt x="65" y="142"/>
                  </a:cubicBezTo>
                  <a:cubicBezTo>
                    <a:pt x="72" y="139"/>
                    <a:pt x="76" y="131"/>
                    <a:pt x="86" y="131"/>
                  </a:cubicBezTo>
                  <a:cubicBezTo>
                    <a:pt x="91" y="130"/>
                    <a:pt x="92" y="123"/>
                    <a:pt x="96" y="119"/>
                  </a:cubicBezTo>
                  <a:cubicBezTo>
                    <a:pt x="97" y="119"/>
                    <a:pt x="94" y="112"/>
                    <a:pt x="91" y="111"/>
                  </a:cubicBezTo>
                  <a:cubicBezTo>
                    <a:pt x="87" y="110"/>
                    <a:pt x="87" y="107"/>
                    <a:pt x="87" y="104"/>
                  </a:cubicBezTo>
                  <a:cubicBezTo>
                    <a:pt x="88" y="98"/>
                    <a:pt x="85" y="96"/>
                    <a:pt x="80" y="95"/>
                  </a:cubicBezTo>
                  <a:cubicBezTo>
                    <a:pt x="76" y="94"/>
                    <a:pt x="73" y="94"/>
                    <a:pt x="69" y="92"/>
                  </a:cubicBezTo>
                  <a:cubicBezTo>
                    <a:pt x="65" y="90"/>
                    <a:pt x="61" y="90"/>
                    <a:pt x="57" y="93"/>
                  </a:cubicBezTo>
                  <a:cubicBezTo>
                    <a:pt x="53" y="95"/>
                    <a:pt x="50" y="96"/>
                    <a:pt x="46" y="92"/>
                  </a:cubicBezTo>
                  <a:cubicBezTo>
                    <a:pt x="44" y="88"/>
                    <a:pt x="39" y="89"/>
                    <a:pt x="35" y="89"/>
                  </a:cubicBezTo>
                  <a:cubicBezTo>
                    <a:pt x="34" y="89"/>
                    <a:pt x="32" y="90"/>
                    <a:pt x="30" y="90"/>
                  </a:cubicBezTo>
                  <a:cubicBezTo>
                    <a:pt x="29" y="90"/>
                    <a:pt x="27" y="90"/>
                    <a:pt x="27" y="89"/>
                  </a:cubicBezTo>
                  <a:cubicBezTo>
                    <a:pt x="26" y="87"/>
                    <a:pt x="27" y="86"/>
                    <a:pt x="28" y="85"/>
                  </a:cubicBezTo>
                  <a:cubicBezTo>
                    <a:pt x="30" y="84"/>
                    <a:pt x="31" y="83"/>
                    <a:pt x="33" y="83"/>
                  </a:cubicBezTo>
                  <a:cubicBezTo>
                    <a:pt x="34" y="82"/>
                    <a:pt x="34" y="82"/>
                    <a:pt x="34" y="80"/>
                  </a:cubicBezTo>
                  <a:cubicBezTo>
                    <a:pt x="33" y="77"/>
                    <a:pt x="26" y="72"/>
                    <a:pt x="23" y="73"/>
                  </a:cubicBezTo>
                  <a:cubicBezTo>
                    <a:pt x="15" y="73"/>
                    <a:pt x="9" y="74"/>
                    <a:pt x="2" y="79"/>
                  </a:cubicBezTo>
                  <a:cubicBezTo>
                    <a:pt x="1" y="76"/>
                    <a:pt x="1" y="74"/>
                    <a:pt x="3" y="73"/>
                  </a:cubicBezTo>
                  <a:cubicBezTo>
                    <a:pt x="5" y="69"/>
                    <a:pt x="9" y="67"/>
                    <a:pt x="9" y="62"/>
                  </a:cubicBezTo>
                  <a:cubicBezTo>
                    <a:pt x="9" y="62"/>
                    <a:pt x="10" y="61"/>
                    <a:pt x="10" y="61"/>
                  </a:cubicBezTo>
                  <a:cubicBezTo>
                    <a:pt x="12" y="60"/>
                    <a:pt x="16" y="61"/>
                    <a:pt x="15" y="58"/>
                  </a:cubicBezTo>
                  <a:cubicBezTo>
                    <a:pt x="15" y="55"/>
                    <a:pt x="11" y="57"/>
                    <a:pt x="10" y="55"/>
                  </a:cubicBezTo>
                  <a:cubicBezTo>
                    <a:pt x="12" y="53"/>
                    <a:pt x="14" y="50"/>
                    <a:pt x="16" y="48"/>
                  </a:cubicBezTo>
                  <a:cubicBezTo>
                    <a:pt x="17" y="47"/>
                    <a:pt x="19" y="46"/>
                    <a:pt x="17" y="44"/>
                  </a:cubicBezTo>
                  <a:cubicBezTo>
                    <a:pt x="16" y="43"/>
                    <a:pt x="15" y="43"/>
                    <a:pt x="14" y="44"/>
                  </a:cubicBezTo>
                  <a:cubicBezTo>
                    <a:pt x="12" y="44"/>
                    <a:pt x="11" y="45"/>
                    <a:pt x="9" y="46"/>
                  </a:cubicBezTo>
                  <a:cubicBezTo>
                    <a:pt x="8" y="46"/>
                    <a:pt x="7" y="48"/>
                    <a:pt x="6" y="46"/>
                  </a:cubicBezTo>
                  <a:cubicBezTo>
                    <a:pt x="5" y="45"/>
                    <a:pt x="5" y="44"/>
                    <a:pt x="6" y="43"/>
                  </a:cubicBezTo>
                  <a:cubicBezTo>
                    <a:pt x="7" y="42"/>
                    <a:pt x="8" y="41"/>
                    <a:pt x="6" y="39"/>
                  </a:cubicBezTo>
                  <a:cubicBezTo>
                    <a:pt x="2" y="36"/>
                    <a:pt x="4" y="30"/>
                    <a:pt x="1" y="25"/>
                  </a:cubicBezTo>
                  <a:cubicBezTo>
                    <a:pt x="0" y="23"/>
                    <a:pt x="5" y="20"/>
                    <a:pt x="8" y="19"/>
                  </a:cubicBezTo>
                  <a:cubicBezTo>
                    <a:pt x="11" y="19"/>
                    <a:pt x="14" y="18"/>
                    <a:pt x="16" y="16"/>
                  </a:cubicBezTo>
                  <a:cubicBezTo>
                    <a:pt x="17" y="16"/>
                    <a:pt x="19" y="15"/>
                    <a:pt x="20" y="16"/>
                  </a:cubicBezTo>
                  <a:cubicBezTo>
                    <a:pt x="24" y="19"/>
                    <a:pt x="28" y="17"/>
                    <a:pt x="32" y="17"/>
                  </a:cubicBezTo>
                  <a:cubicBezTo>
                    <a:pt x="37" y="17"/>
                    <a:pt x="40" y="16"/>
                    <a:pt x="40" y="10"/>
                  </a:cubicBezTo>
                  <a:cubicBezTo>
                    <a:pt x="40" y="8"/>
                    <a:pt x="54" y="0"/>
                    <a:pt x="56" y="3"/>
                  </a:cubicBezTo>
                  <a:cubicBezTo>
                    <a:pt x="60" y="7"/>
                    <a:pt x="65" y="4"/>
                    <a:pt x="69" y="6"/>
                  </a:cubicBezTo>
                  <a:cubicBezTo>
                    <a:pt x="71" y="6"/>
                    <a:pt x="73" y="6"/>
                    <a:pt x="73" y="8"/>
                  </a:cubicBezTo>
                  <a:cubicBezTo>
                    <a:pt x="73" y="18"/>
                    <a:pt x="81" y="18"/>
                    <a:pt x="86" y="19"/>
                  </a:cubicBezTo>
                  <a:cubicBezTo>
                    <a:pt x="97" y="19"/>
                    <a:pt x="106" y="24"/>
                    <a:pt x="117" y="25"/>
                  </a:cubicBezTo>
                  <a:cubicBezTo>
                    <a:pt x="118" y="25"/>
                    <a:pt x="120" y="25"/>
                    <a:pt x="121" y="25"/>
                  </a:cubicBezTo>
                  <a:cubicBezTo>
                    <a:pt x="126" y="23"/>
                    <a:pt x="130" y="24"/>
                    <a:pt x="132" y="28"/>
                  </a:cubicBezTo>
                  <a:cubicBezTo>
                    <a:pt x="132" y="29"/>
                    <a:pt x="133" y="30"/>
                    <a:pt x="134" y="30"/>
                  </a:cubicBezTo>
                  <a:cubicBezTo>
                    <a:pt x="146" y="30"/>
                    <a:pt x="153" y="38"/>
                    <a:pt x="163" y="42"/>
                  </a:cubicBezTo>
                  <a:cubicBezTo>
                    <a:pt x="172" y="46"/>
                    <a:pt x="182" y="46"/>
                    <a:pt x="191" y="46"/>
                  </a:cubicBezTo>
                  <a:cubicBezTo>
                    <a:pt x="200" y="46"/>
                    <a:pt x="209" y="46"/>
                    <a:pt x="216" y="52"/>
                  </a:cubicBezTo>
                  <a:cubicBezTo>
                    <a:pt x="220" y="55"/>
                    <a:pt x="225" y="55"/>
                    <a:pt x="230" y="54"/>
                  </a:cubicBezTo>
                  <a:cubicBezTo>
                    <a:pt x="235" y="54"/>
                    <a:pt x="239" y="55"/>
                    <a:pt x="242" y="59"/>
                  </a:cubicBezTo>
                  <a:cubicBezTo>
                    <a:pt x="247" y="64"/>
                    <a:pt x="254" y="64"/>
                    <a:pt x="260" y="64"/>
                  </a:cubicBezTo>
                  <a:cubicBezTo>
                    <a:pt x="264" y="64"/>
                    <a:pt x="267" y="64"/>
                    <a:pt x="269" y="68"/>
                  </a:cubicBezTo>
                  <a:cubicBezTo>
                    <a:pt x="269" y="68"/>
                    <a:pt x="271" y="69"/>
                    <a:pt x="272" y="69"/>
                  </a:cubicBezTo>
                  <a:cubicBezTo>
                    <a:pt x="277" y="70"/>
                    <a:pt x="280" y="72"/>
                    <a:pt x="277" y="78"/>
                  </a:cubicBezTo>
                  <a:cubicBezTo>
                    <a:pt x="275" y="81"/>
                    <a:pt x="279" y="83"/>
                    <a:pt x="282" y="83"/>
                  </a:cubicBezTo>
                  <a:cubicBezTo>
                    <a:pt x="283" y="83"/>
                    <a:pt x="284" y="82"/>
                    <a:pt x="285" y="82"/>
                  </a:cubicBezTo>
                  <a:cubicBezTo>
                    <a:pt x="291" y="85"/>
                    <a:pt x="298" y="88"/>
                    <a:pt x="304" y="92"/>
                  </a:cubicBezTo>
                  <a:cubicBezTo>
                    <a:pt x="307" y="95"/>
                    <a:pt x="309" y="99"/>
                    <a:pt x="314" y="97"/>
                  </a:cubicBezTo>
                  <a:cubicBezTo>
                    <a:pt x="318" y="96"/>
                    <a:pt x="320" y="99"/>
                    <a:pt x="323" y="102"/>
                  </a:cubicBezTo>
                  <a:cubicBezTo>
                    <a:pt x="324" y="103"/>
                    <a:pt x="324" y="106"/>
                    <a:pt x="326" y="106"/>
                  </a:cubicBezTo>
                  <a:cubicBezTo>
                    <a:pt x="334" y="105"/>
                    <a:pt x="340" y="109"/>
                    <a:pt x="347" y="109"/>
                  </a:cubicBezTo>
                  <a:cubicBezTo>
                    <a:pt x="350" y="109"/>
                    <a:pt x="352" y="109"/>
                    <a:pt x="353" y="105"/>
                  </a:cubicBezTo>
                  <a:cubicBezTo>
                    <a:pt x="353" y="101"/>
                    <a:pt x="356" y="101"/>
                    <a:pt x="358" y="102"/>
                  </a:cubicBezTo>
                  <a:cubicBezTo>
                    <a:pt x="362" y="104"/>
                    <a:pt x="367" y="104"/>
                    <a:pt x="369" y="109"/>
                  </a:cubicBezTo>
                  <a:cubicBezTo>
                    <a:pt x="370" y="112"/>
                    <a:pt x="373" y="110"/>
                    <a:pt x="375" y="111"/>
                  </a:cubicBezTo>
                  <a:cubicBezTo>
                    <a:pt x="376" y="113"/>
                    <a:pt x="375" y="116"/>
                    <a:pt x="375" y="118"/>
                  </a:cubicBezTo>
                  <a:cubicBezTo>
                    <a:pt x="378" y="125"/>
                    <a:pt x="382" y="127"/>
                    <a:pt x="388" y="124"/>
                  </a:cubicBezTo>
                  <a:cubicBezTo>
                    <a:pt x="389" y="124"/>
                    <a:pt x="390" y="123"/>
                    <a:pt x="392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0" name="Freeform 98">
              <a:extLst>
                <a:ext uri="{FF2B5EF4-FFF2-40B4-BE49-F238E27FC236}">
                  <a16:creationId xmlns:a16="http://schemas.microsoft.com/office/drawing/2014/main" id="{21DF4264-76AD-4031-8583-F7337ADB8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5954713"/>
              <a:ext cx="127000" cy="101600"/>
            </a:xfrm>
            <a:custGeom>
              <a:avLst/>
              <a:gdLst>
                <a:gd name="T0" fmla="*/ 28 w 39"/>
                <a:gd name="T1" fmla="*/ 1 h 31"/>
                <a:gd name="T2" fmla="*/ 35 w 39"/>
                <a:gd name="T3" fmla="*/ 11 h 31"/>
                <a:gd name="T4" fmla="*/ 39 w 39"/>
                <a:gd name="T5" fmla="*/ 12 h 31"/>
                <a:gd name="T6" fmla="*/ 38 w 39"/>
                <a:gd name="T7" fmla="*/ 15 h 31"/>
                <a:gd name="T8" fmla="*/ 31 w 39"/>
                <a:gd name="T9" fmla="*/ 26 h 31"/>
                <a:gd name="T10" fmla="*/ 21 w 39"/>
                <a:gd name="T11" fmla="*/ 28 h 31"/>
                <a:gd name="T12" fmla="*/ 19 w 39"/>
                <a:gd name="T13" fmla="*/ 26 h 31"/>
                <a:gd name="T14" fmla="*/ 13 w 39"/>
                <a:gd name="T15" fmla="*/ 20 h 31"/>
                <a:gd name="T16" fmla="*/ 5 w 39"/>
                <a:gd name="T17" fmla="*/ 16 h 31"/>
                <a:gd name="T18" fmla="*/ 1 w 39"/>
                <a:gd name="T19" fmla="*/ 16 h 31"/>
                <a:gd name="T20" fmla="*/ 1 w 39"/>
                <a:gd name="T21" fmla="*/ 14 h 31"/>
                <a:gd name="T22" fmla="*/ 28 w 39"/>
                <a:gd name="T23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26" y="9"/>
                    <a:pt x="28" y="11"/>
                    <a:pt x="35" y="11"/>
                  </a:cubicBezTo>
                  <a:cubicBezTo>
                    <a:pt x="37" y="11"/>
                    <a:pt x="38" y="10"/>
                    <a:pt x="39" y="12"/>
                  </a:cubicBezTo>
                  <a:cubicBezTo>
                    <a:pt x="39" y="13"/>
                    <a:pt x="39" y="14"/>
                    <a:pt x="38" y="15"/>
                  </a:cubicBezTo>
                  <a:cubicBezTo>
                    <a:pt x="34" y="18"/>
                    <a:pt x="32" y="22"/>
                    <a:pt x="31" y="26"/>
                  </a:cubicBezTo>
                  <a:cubicBezTo>
                    <a:pt x="29" y="30"/>
                    <a:pt x="25" y="31"/>
                    <a:pt x="21" y="28"/>
                  </a:cubicBezTo>
                  <a:cubicBezTo>
                    <a:pt x="21" y="27"/>
                    <a:pt x="20" y="26"/>
                    <a:pt x="19" y="26"/>
                  </a:cubicBezTo>
                  <a:cubicBezTo>
                    <a:pt x="14" y="27"/>
                    <a:pt x="13" y="23"/>
                    <a:pt x="13" y="20"/>
                  </a:cubicBezTo>
                  <a:cubicBezTo>
                    <a:pt x="11" y="16"/>
                    <a:pt x="9" y="13"/>
                    <a:pt x="5" y="16"/>
                  </a:cubicBezTo>
                  <a:cubicBezTo>
                    <a:pt x="3" y="17"/>
                    <a:pt x="2" y="17"/>
                    <a:pt x="1" y="16"/>
                  </a:cubicBezTo>
                  <a:cubicBezTo>
                    <a:pt x="0" y="15"/>
                    <a:pt x="0" y="14"/>
                    <a:pt x="1" y="14"/>
                  </a:cubicBezTo>
                  <a:cubicBezTo>
                    <a:pt x="10" y="9"/>
                    <a:pt x="16" y="0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1" name="Freeform 99">
              <a:extLst>
                <a:ext uri="{FF2B5EF4-FFF2-40B4-BE49-F238E27FC236}">
                  <a16:creationId xmlns:a16="http://schemas.microsoft.com/office/drawing/2014/main" id="{7987E723-B9A3-43BF-87DF-62A65579C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425" y="5945188"/>
              <a:ext cx="46038" cy="33338"/>
            </a:xfrm>
            <a:custGeom>
              <a:avLst/>
              <a:gdLst>
                <a:gd name="T0" fmla="*/ 4 w 14"/>
                <a:gd name="T1" fmla="*/ 0 h 10"/>
                <a:gd name="T2" fmla="*/ 13 w 14"/>
                <a:gd name="T3" fmla="*/ 7 h 10"/>
                <a:gd name="T4" fmla="*/ 13 w 14"/>
                <a:gd name="T5" fmla="*/ 9 h 10"/>
                <a:gd name="T6" fmla="*/ 11 w 14"/>
                <a:gd name="T7" fmla="*/ 8 h 10"/>
                <a:gd name="T8" fmla="*/ 2 w 14"/>
                <a:gd name="T9" fmla="*/ 3 h 10"/>
                <a:gd name="T10" fmla="*/ 0 w 14"/>
                <a:gd name="T11" fmla="*/ 2 h 10"/>
                <a:gd name="T12" fmla="*/ 4 w 14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0">
                  <a:moveTo>
                    <a:pt x="4" y="0"/>
                  </a:moveTo>
                  <a:cubicBezTo>
                    <a:pt x="9" y="0"/>
                    <a:pt x="11" y="3"/>
                    <a:pt x="13" y="7"/>
                  </a:cubicBezTo>
                  <a:cubicBezTo>
                    <a:pt x="13" y="7"/>
                    <a:pt x="14" y="8"/>
                    <a:pt x="13" y="9"/>
                  </a:cubicBezTo>
                  <a:cubicBezTo>
                    <a:pt x="12" y="10"/>
                    <a:pt x="11" y="9"/>
                    <a:pt x="11" y="8"/>
                  </a:cubicBezTo>
                  <a:cubicBezTo>
                    <a:pt x="8" y="5"/>
                    <a:pt x="6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2" name="Freeform 100">
              <a:extLst>
                <a:ext uri="{FF2B5EF4-FFF2-40B4-BE49-F238E27FC236}">
                  <a16:creationId xmlns:a16="http://schemas.microsoft.com/office/drawing/2014/main" id="{D780016F-F65B-4BCD-9361-980F1D7F2A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9350" y="6072188"/>
              <a:ext cx="42863" cy="33338"/>
            </a:xfrm>
            <a:custGeom>
              <a:avLst/>
              <a:gdLst>
                <a:gd name="T0" fmla="*/ 3 w 13"/>
                <a:gd name="T1" fmla="*/ 10 h 10"/>
                <a:gd name="T2" fmla="*/ 1 w 13"/>
                <a:gd name="T3" fmla="*/ 8 h 10"/>
                <a:gd name="T4" fmla="*/ 7 w 13"/>
                <a:gd name="T5" fmla="*/ 1 h 10"/>
                <a:gd name="T6" fmla="*/ 12 w 13"/>
                <a:gd name="T7" fmla="*/ 2 h 10"/>
                <a:gd name="T8" fmla="*/ 9 w 13"/>
                <a:gd name="T9" fmla="*/ 5 h 10"/>
                <a:gd name="T10" fmla="*/ 3 w 13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0">
                  <a:moveTo>
                    <a:pt x="3" y="10"/>
                  </a:moveTo>
                  <a:cubicBezTo>
                    <a:pt x="2" y="10"/>
                    <a:pt x="0" y="9"/>
                    <a:pt x="1" y="8"/>
                  </a:cubicBezTo>
                  <a:cubicBezTo>
                    <a:pt x="3" y="5"/>
                    <a:pt x="3" y="1"/>
                    <a:pt x="7" y="1"/>
                  </a:cubicBezTo>
                  <a:cubicBezTo>
                    <a:pt x="9" y="0"/>
                    <a:pt x="11" y="0"/>
                    <a:pt x="12" y="2"/>
                  </a:cubicBezTo>
                  <a:cubicBezTo>
                    <a:pt x="13" y="4"/>
                    <a:pt x="11" y="5"/>
                    <a:pt x="9" y="5"/>
                  </a:cubicBezTo>
                  <a:cubicBezTo>
                    <a:pt x="7" y="6"/>
                    <a:pt x="6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3" name="Freeform 101">
              <a:extLst>
                <a:ext uri="{FF2B5EF4-FFF2-40B4-BE49-F238E27FC236}">
                  <a16:creationId xmlns:a16="http://schemas.microsoft.com/office/drawing/2014/main" id="{D6C37E33-D5A7-4546-8741-58C8059C24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5375275"/>
              <a:ext cx="495300" cy="817563"/>
            </a:xfrm>
            <a:custGeom>
              <a:avLst/>
              <a:gdLst>
                <a:gd name="T0" fmla="*/ 10 w 152"/>
                <a:gd name="T1" fmla="*/ 163 h 251"/>
                <a:gd name="T2" fmla="*/ 17 w 152"/>
                <a:gd name="T3" fmla="*/ 151 h 251"/>
                <a:gd name="T4" fmla="*/ 0 w 152"/>
                <a:gd name="T5" fmla="*/ 152 h 251"/>
                <a:gd name="T6" fmla="*/ 12 w 152"/>
                <a:gd name="T7" fmla="*/ 131 h 251"/>
                <a:gd name="T8" fmla="*/ 21 w 152"/>
                <a:gd name="T9" fmla="*/ 120 h 251"/>
                <a:gd name="T10" fmla="*/ 44 w 152"/>
                <a:gd name="T11" fmla="*/ 86 h 251"/>
                <a:gd name="T12" fmla="*/ 55 w 152"/>
                <a:gd name="T13" fmla="*/ 65 h 251"/>
                <a:gd name="T14" fmla="*/ 62 w 152"/>
                <a:gd name="T15" fmla="*/ 32 h 251"/>
                <a:gd name="T16" fmla="*/ 65 w 152"/>
                <a:gd name="T17" fmla="*/ 8 h 251"/>
                <a:gd name="T18" fmla="*/ 75 w 152"/>
                <a:gd name="T19" fmla="*/ 2 h 251"/>
                <a:gd name="T20" fmla="*/ 85 w 152"/>
                <a:gd name="T21" fmla="*/ 0 h 251"/>
                <a:gd name="T22" fmla="*/ 88 w 152"/>
                <a:gd name="T23" fmla="*/ 2 h 251"/>
                <a:gd name="T24" fmla="*/ 87 w 152"/>
                <a:gd name="T25" fmla="*/ 5 h 251"/>
                <a:gd name="T26" fmla="*/ 85 w 152"/>
                <a:gd name="T27" fmla="*/ 18 h 251"/>
                <a:gd name="T28" fmla="*/ 88 w 152"/>
                <a:gd name="T29" fmla="*/ 19 h 251"/>
                <a:gd name="T30" fmla="*/ 99 w 152"/>
                <a:gd name="T31" fmla="*/ 17 h 251"/>
                <a:gd name="T32" fmla="*/ 106 w 152"/>
                <a:gd name="T33" fmla="*/ 20 h 251"/>
                <a:gd name="T34" fmla="*/ 119 w 152"/>
                <a:gd name="T35" fmla="*/ 21 h 251"/>
                <a:gd name="T36" fmla="*/ 129 w 152"/>
                <a:gd name="T37" fmla="*/ 21 h 251"/>
                <a:gd name="T38" fmla="*/ 136 w 152"/>
                <a:gd name="T39" fmla="*/ 22 h 251"/>
                <a:gd name="T40" fmla="*/ 143 w 152"/>
                <a:gd name="T41" fmla="*/ 30 h 251"/>
                <a:gd name="T42" fmla="*/ 148 w 152"/>
                <a:gd name="T43" fmla="*/ 38 h 251"/>
                <a:gd name="T44" fmla="*/ 150 w 152"/>
                <a:gd name="T45" fmla="*/ 44 h 251"/>
                <a:gd name="T46" fmla="*/ 138 w 152"/>
                <a:gd name="T47" fmla="*/ 52 h 251"/>
                <a:gd name="T48" fmla="*/ 129 w 152"/>
                <a:gd name="T49" fmla="*/ 58 h 251"/>
                <a:gd name="T50" fmla="*/ 125 w 152"/>
                <a:gd name="T51" fmla="*/ 60 h 251"/>
                <a:gd name="T52" fmla="*/ 120 w 152"/>
                <a:gd name="T53" fmla="*/ 70 h 251"/>
                <a:gd name="T54" fmla="*/ 120 w 152"/>
                <a:gd name="T55" fmla="*/ 78 h 251"/>
                <a:gd name="T56" fmla="*/ 117 w 152"/>
                <a:gd name="T57" fmla="*/ 93 h 251"/>
                <a:gd name="T58" fmla="*/ 114 w 152"/>
                <a:gd name="T59" fmla="*/ 96 h 251"/>
                <a:gd name="T60" fmla="*/ 109 w 152"/>
                <a:gd name="T61" fmla="*/ 109 h 251"/>
                <a:gd name="T62" fmla="*/ 109 w 152"/>
                <a:gd name="T63" fmla="*/ 112 h 251"/>
                <a:gd name="T64" fmla="*/ 91 w 152"/>
                <a:gd name="T65" fmla="*/ 124 h 251"/>
                <a:gd name="T66" fmla="*/ 86 w 152"/>
                <a:gd name="T67" fmla="*/ 125 h 251"/>
                <a:gd name="T68" fmla="*/ 86 w 152"/>
                <a:gd name="T69" fmla="*/ 132 h 251"/>
                <a:gd name="T70" fmla="*/ 88 w 152"/>
                <a:gd name="T71" fmla="*/ 144 h 251"/>
                <a:gd name="T72" fmla="*/ 94 w 152"/>
                <a:gd name="T73" fmla="*/ 156 h 251"/>
                <a:gd name="T74" fmla="*/ 91 w 152"/>
                <a:gd name="T75" fmla="*/ 167 h 251"/>
                <a:gd name="T76" fmla="*/ 81 w 152"/>
                <a:gd name="T77" fmla="*/ 176 h 251"/>
                <a:gd name="T78" fmla="*/ 80 w 152"/>
                <a:gd name="T79" fmla="*/ 178 h 251"/>
                <a:gd name="T80" fmla="*/ 78 w 152"/>
                <a:gd name="T81" fmla="*/ 188 h 251"/>
                <a:gd name="T82" fmla="*/ 81 w 152"/>
                <a:gd name="T83" fmla="*/ 199 h 251"/>
                <a:gd name="T84" fmla="*/ 87 w 152"/>
                <a:gd name="T85" fmla="*/ 204 h 251"/>
                <a:gd name="T86" fmla="*/ 63 w 152"/>
                <a:gd name="T87" fmla="*/ 220 h 251"/>
                <a:gd name="T88" fmla="*/ 61 w 152"/>
                <a:gd name="T89" fmla="*/ 224 h 251"/>
                <a:gd name="T90" fmla="*/ 60 w 152"/>
                <a:gd name="T91" fmla="*/ 238 h 251"/>
                <a:gd name="T92" fmla="*/ 54 w 152"/>
                <a:gd name="T93" fmla="*/ 245 h 251"/>
                <a:gd name="T94" fmla="*/ 39 w 152"/>
                <a:gd name="T95" fmla="*/ 248 h 251"/>
                <a:gd name="T96" fmla="*/ 37 w 152"/>
                <a:gd name="T97" fmla="*/ 248 h 251"/>
                <a:gd name="T98" fmla="*/ 26 w 152"/>
                <a:gd name="T99" fmla="*/ 241 h 251"/>
                <a:gd name="T100" fmla="*/ 3 w 152"/>
                <a:gd name="T101" fmla="*/ 238 h 251"/>
                <a:gd name="T102" fmla="*/ 12 w 152"/>
                <a:gd name="T103" fmla="*/ 223 h 251"/>
                <a:gd name="T104" fmla="*/ 17 w 152"/>
                <a:gd name="T105" fmla="*/ 196 h 251"/>
                <a:gd name="T106" fmla="*/ 20 w 152"/>
                <a:gd name="T107" fmla="*/ 189 h 251"/>
                <a:gd name="T108" fmla="*/ 22 w 152"/>
                <a:gd name="T109" fmla="*/ 170 h 251"/>
                <a:gd name="T110" fmla="*/ 16 w 152"/>
                <a:gd name="T111" fmla="*/ 168 h 251"/>
                <a:gd name="T112" fmla="*/ 10 w 152"/>
                <a:gd name="T113" fmla="*/ 163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2" h="251">
                  <a:moveTo>
                    <a:pt x="10" y="163"/>
                  </a:moveTo>
                  <a:cubicBezTo>
                    <a:pt x="14" y="161"/>
                    <a:pt x="21" y="156"/>
                    <a:pt x="17" y="151"/>
                  </a:cubicBezTo>
                  <a:cubicBezTo>
                    <a:pt x="14" y="149"/>
                    <a:pt x="4" y="152"/>
                    <a:pt x="0" y="152"/>
                  </a:cubicBezTo>
                  <a:cubicBezTo>
                    <a:pt x="2" y="145"/>
                    <a:pt x="7" y="137"/>
                    <a:pt x="12" y="131"/>
                  </a:cubicBezTo>
                  <a:cubicBezTo>
                    <a:pt x="15" y="128"/>
                    <a:pt x="18" y="123"/>
                    <a:pt x="21" y="120"/>
                  </a:cubicBezTo>
                  <a:cubicBezTo>
                    <a:pt x="30" y="109"/>
                    <a:pt x="39" y="99"/>
                    <a:pt x="44" y="86"/>
                  </a:cubicBezTo>
                  <a:cubicBezTo>
                    <a:pt x="47" y="78"/>
                    <a:pt x="50" y="71"/>
                    <a:pt x="55" y="65"/>
                  </a:cubicBezTo>
                  <a:cubicBezTo>
                    <a:pt x="62" y="55"/>
                    <a:pt x="63" y="44"/>
                    <a:pt x="62" y="32"/>
                  </a:cubicBezTo>
                  <a:cubicBezTo>
                    <a:pt x="60" y="24"/>
                    <a:pt x="64" y="16"/>
                    <a:pt x="65" y="8"/>
                  </a:cubicBezTo>
                  <a:cubicBezTo>
                    <a:pt x="65" y="5"/>
                    <a:pt x="71" y="3"/>
                    <a:pt x="75" y="2"/>
                  </a:cubicBezTo>
                  <a:cubicBezTo>
                    <a:pt x="78" y="1"/>
                    <a:pt x="82" y="1"/>
                    <a:pt x="85" y="0"/>
                  </a:cubicBezTo>
                  <a:cubicBezTo>
                    <a:pt x="87" y="0"/>
                    <a:pt x="88" y="1"/>
                    <a:pt x="88" y="2"/>
                  </a:cubicBezTo>
                  <a:cubicBezTo>
                    <a:pt x="90" y="4"/>
                    <a:pt x="88" y="4"/>
                    <a:pt x="87" y="5"/>
                  </a:cubicBezTo>
                  <a:cubicBezTo>
                    <a:pt x="84" y="7"/>
                    <a:pt x="83" y="16"/>
                    <a:pt x="85" y="18"/>
                  </a:cubicBezTo>
                  <a:cubicBezTo>
                    <a:pt x="86" y="19"/>
                    <a:pt x="87" y="19"/>
                    <a:pt x="88" y="19"/>
                  </a:cubicBezTo>
                  <a:cubicBezTo>
                    <a:pt x="92" y="18"/>
                    <a:pt x="96" y="17"/>
                    <a:pt x="99" y="17"/>
                  </a:cubicBezTo>
                  <a:cubicBezTo>
                    <a:pt x="102" y="17"/>
                    <a:pt x="104" y="17"/>
                    <a:pt x="106" y="20"/>
                  </a:cubicBezTo>
                  <a:cubicBezTo>
                    <a:pt x="109" y="23"/>
                    <a:pt x="114" y="24"/>
                    <a:pt x="119" y="21"/>
                  </a:cubicBezTo>
                  <a:cubicBezTo>
                    <a:pt x="122" y="19"/>
                    <a:pt x="125" y="17"/>
                    <a:pt x="129" y="21"/>
                  </a:cubicBezTo>
                  <a:cubicBezTo>
                    <a:pt x="130" y="22"/>
                    <a:pt x="134" y="22"/>
                    <a:pt x="136" y="22"/>
                  </a:cubicBezTo>
                  <a:cubicBezTo>
                    <a:pt x="141" y="22"/>
                    <a:pt x="144" y="24"/>
                    <a:pt x="143" y="30"/>
                  </a:cubicBezTo>
                  <a:cubicBezTo>
                    <a:pt x="143" y="34"/>
                    <a:pt x="142" y="38"/>
                    <a:pt x="148" y="38"/>
                  </a:cubicBezTo>
                  <a:cubicBezTo>
                    <a:pt x="151" y="38"/>
                    <a:pt x="152" y="40"/>
                    <a:pt x="150" y="44"/>
                  </a:cubicBezTo>
                  <a:cubicBezTo>
                    <a:pt x="147" y="48"/>
                    <a:pt x="143" y="51"/>
                    <a:pt x="138" y="52"/>
                  </a:cubicBezTo>
                  <a:cubicBezTo>
                    <a:pt x="134" y="52"/>
                    <a:pt x="130" y="53"/>
                    <a:pt x="129" y="58"/>
                  </a:cubicBezTo>
                  <a:cubicBezTo>
                    <a:pt x="128" y="59"/>
                    <a:pt x="127" y="59"/>
                    <a:pt x="125" y="60"/>
                  </a:cubicBezTo>
                  <a:cubicBezTo>
                    <a:pt x="121" y="61"/>
                    <a:pt x="118" y="66"/>
                    <a:pt x="120" y="70"/>
                  </a:cubicBezTo>
                  <a:cubicBezTo>
                    <a:pt x="122" y="73"/>
                    <a:pt x="121" y="76"/>
                    <a:pt x="120" y="78"/>
                  </a:cubicBezTo>
                  <a:cubicBezTo>
                    <a:pt x="119" y="83"/>
                    <a:pt x="116" y="88"/>
                    <a:pt x="117" y="93"/>
                  </a:cubicBezTo>
                  <a:cubicBezTo>
                    <a:pt x="117" y="95"/>
                    <a:pt x="116" y="96"/>
                    <a:pt x="114" y="96"/>
                  </a:cubicBezTo>
                  <a:cubicBezTo>
                    <a:pt x="107" y="99"/>
                    <a:pt x="106" y="102"/>
                    <a:pt x="109" y="109"/>
                  </a:cubicBezTo>
                  <a:cubicBezTo>
                    <a:pt x="110" y="110"/>
                    <a:pt x="110" y="111"/>
                    <a:pt x="109" y="112"/>
                  </a:cubicBezTo>
                  <a:cubicBezTo>
                    <a:pt x="105" y="125"/>
                    <a:pt x="104" y="125"/>
                    <a:pt x="91" y="124"/>
                  </a:cubicBezTo>
                  <a:cubicBezTo>
                    <a:pt x="89" y="123"/>
                    <a:pt x="87" y="122"/>
                    <a:pt x="86" y="125"/>
                  </a:cubicBezTo>
                  <a:cubicBezTo>
                    <a:pt x="85" y="127"/>
                    <a:pt x="84" y="130"/>
                    <a:pt x="86" y="132"/>
                  </a:cubicBezTo>
                  <a:cubicBezTo>
                    <a:pt x="89" y="135"/>
                    <a:pt x="88" y="140"/>
                    <a:pt x="88" y="144"/>
                  </a:cubicBezTo>
                  <a:cubicBezTo>
                    <a:pt x="88" y="149"/>
                    <a:pt x="89" y="153"/>
                    <a:pt x="94" y="156"/>
                  </a:cubicBezTo>
                  <a:cubicBezTo>
                    <a:pt x="97" y="159"/>
                    <a:pt x="96" y="166"/>
                    <a:pt x="91" y="167"/>
                  </a:cubicBezTo>
                  <a:cubicBezTo>
                    <a:pt x="85" y="167"/>
                    <a:pt x="82" y="170"/>
                    <a:pt x="81" y="176"/>
                  </a:cubicBezTo>
                  <a:cubicBezTo>
                    <a:pt x="81" y="176"/>
                    <a:pt x="81" y="177"/>
                    <a:pt x="80" y="178"/>
                  </a:cubicBezTo>
                  <a:cubicBezTo>
                    <a:pt x="75" y="180"/>
                    <a:pt x="76" y="184"/>
                    <a:pt x="78" y="188"/>
                  </a:cubicBezTo>
                  <a:cubicBezTo>
                    <a:pt x="79" y="191"/>
                    <a:pt x="81" y="195"/>
                    <a:pt x="81" y="199"/>
                  </a:cubicBezTo>
                  <a:cubicBezTo>
                    <a:pt x="81" y="203"/>
                    <a:pt x="86" y="201"/>
                    <a:pt x="87" y="204"/>
                  </a:cubicBezTo>
                  <a:cubicBezTo>
                    <a:pt x="75" y="204"/>
                    <a:pt x="69" y="212"/>
                    <a:pt x="63" y="220"/>
                  </a:cubicBezTo>
                  <a:cubicBezTo>
                    <a:pt x="62" y="221"/>
                    <a:pt x="61" y="223"/>
                    <a:pt x="61" y="224"/>
                  </a:cubicBezTo>
                  <a:cubicBezTo>
                    <a:pt x="62" y="229"/>
                    <a:pt x="59" y="234"/>
                    <a:pt x="60" y="238"/>
                  </a:cubicBezTo>
                  <a:cubicBezTo>
                    <a:pt x="61" y="244"/>
                    <a:pt x="58" y="245"/>
                    <a:pt x="54" y="245"/>
                  </a:cubicBezTo>
                  <a:cubicBezTo>
                    <a:pt x="49" y="246"/>
                    <a:pt x="45" y="251"/>
                    <a:pt x="39" y="248"/>
                  </a:cubicBezTo>
                  <a:cubicBezTo>
                    <a:pt x="39" y="248"/>
                    <a:pt x="37" y="248"/>
                    <a:pt x="37" y="248"/>
                  </a:cubicBezTo>
                  <a:cubicBezTo>
                    <a:pt x="34" y="243"/>
                    <a:pt x="29" y="243"/>
                    <a:pt x="26" y="241"/>
                  </a:cubicBezTo>
                  <a:cubicBezTo>
                    <a:pt x="18" y="236"/>
                    <a:pt x="11" y="237"/>
                    <a:pt x="3" y="238"/>
                  </a:cubicBezTo>
                  <a:cubicBezTo>
                    <a:pt x="5" y="232"/>
                    <a:pt x="10" y="228"/>
                    <a:pt x="12" y="223"/>
                  </a:cubicBezTo>
                  <a:cubicBezTo>
                    <a:pt x="16" y="214"/>
                    <a:pt x="17" y="205"/>
                    <a:pt x="17" y="196"/>
                  </a:cubicBezTo>
                  <a:cubicBezTo>
                    <a:pt x="18" y="193"/>
                    <a:pt x="19" y="191"/>
                    <a:pt x="20" y="189"/>
                  </a:cubicBezTo>
                  <a:cubicBezTo>
                    <a:pt x="26" y="184"/>
                    <a:pt x="23" y="177"/>
                    <a:pt x="22" y="170"/>
                  </a:cubicBezTo>
                  <a:cubicBezTo>
                    <a:pt x="22" y="167"/>
                    <a:pt x="18" y="169"/>
                    <a:pt x="16" y="168"/>
                  </a:cubicBezTo>
                  <a:cubicBezTo>
                    <a:pt x="13" y="168"/>
                    <a:pt x="10" y="168"/>
                    <a:pt x="10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4" name="Freeform 102">
              <a:extLst>
                <a:ext uri="{FF2B5EF4-FFF2-40B4-BE49-F238E27FC236}">
                  <a16:creationId xmlns:a16="http://schemas.microsoft.com/office/drawing/2014/main" id="{4F140E06-2B22-4FDF-BD83-108803FD4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013" y="2847975"/>
              <a:ext cx="800100" cy="1346200"/>
            </a:xfrm>
            <a:custGeom>
              <a:avLst/>
              <a:gdLst>
                <a:gd name="T0" fmla="*/ 76 w 245"/>
                <a:gd name="T1" fmla="*/ 44 h 413"/>
                <a:gd name="T2" fmla="*/ 91 w 245"/>
                <a:gd name="T3" fmla="*/ 31 h 413"/>
                <a:gd name="T4" fmla="*/ 102 w 245"/>
                <a:gd name="T5" fmla="*/ 8 h 413"/>
                <a:gd name="T6" fmla="*/ 137 w 245"/>
                <a:gd name="T7" fmla="*/ 9 h 413"/>
                <a:gd name="T8" fmla="*/ 123 w 245"/>
                <a:gd name="T9" fmla="*/ 34 h 413"/>
                <a:gd name="T10" fmla="*/ 121 w 245"/>
                <a:gd name="T11" fmla="*/ 49 h 413"/>
                <a:gd name="T12" fmla="*/ 120 w 245"/>
                <a:gd name="T13" fmla="*/ 58 h 413"/>
                <a:gd name="T14" fmla="*/ 149 w 245"/>
                <a:gd name="T15" fmla="*/ 58 h 413"/>
                <a:gd name="T16" fmla="*/ 175 w 245"/>
                <a:gd name="T17" fmla="*/ 66 h 413"/>
                <a:gd name="T18" fmla="*/ 161 w 245"/>
                <a:gd name="T19" fmla="*/ 90 h 413"/>
                <a:gd name="T20" fmla="*/ 141 w 245"/>
                <a:gd name="T21" fmla="*/ 114 h 413"/>
                <a:gd name="T22" fmla="*/ 119 w 245"/>
                <a:gd name="T23" fmla="*/ 135 h 413"/>
                <a:gd name="T24" fmla="*/ 148 w 245"/>
                <a:gd name="T25" fmla="*/ 142 h 413"/>
                <a:gd name="T26" fmla="*/ 166 w 245"/>
                <a:gd name="T27" fmla="*/ 169 h 413"/>
                <a:gd name="T28" fmla="*/ 193 w 245"/>
                <a:gd name="T29" fmla="*/ 243 h 413"/>
                <a:gd name="T30" fmla="*/ 201 w 245"/>
                <a:gd name="T31" fmla="*/ 277 h 413"/>
                <a:gd name="T32" fmla="*/ 202 w 245"/>
                <a:gd name="T33" fmla="*/ 309 h 413"/>
                <a:gd name="T34" fmla="*/ 225 w 245"/>
                <a:gd name="T35" fmla="*/ 304 h 413"/>
                <a:gd name="T36" fmla="*/ 228 w 245"/>
                <a:gd name="T37" fmla="*/ 347 h 413"/>
                <a:gd name="T38" fmla="*/ 221 w 245"/>
                <a:gd name="T39" fmla="*/ 355 h 413"/>
                <a:gd name="T40" fmla="*/ 209 w 245"/>
                <a:gd name="T41" fmla="*/ 365 h 413"/>
                <a:gd name="T42" fmla="*/ 203 w 245"/>
                <a:gd name="T43" fmla="*/ 375 h 413"/>
                <a:gd name="T44" fmla="*/ 226 w 245"/>
                <a:gd name="T45" fmla="*/ 384 h 413"/>
                <a:gd name="T46" fmla="*/ 207 w 245"/>
                <a:gd name="T47" fmla="*/ 396 h 413"/>
                <a:gd name="T48" fmla="*/ 164 w 245"/>
                <a:gd name="T49" fmla="*/ 398 h 413"/>
                <a:gd name="T50" fmla="*/ 138 w 245"/>
                <a:gd name="T51" fmla="*/ 403 h 413"/>
                <a:gd name="T52" fmla="*/ 113 w 245"/>
                <a:gd name="T53" fmla="*/ 398 h 413"/>
                <a:gd name="T54" fmla="*/ 76 w 245"/>
                <a:gd name="T55" fmla="*/ 391 h 413"/>
                <a:gd name="T56" fmla="*/ 57 w 245"/>
                <a:gd name="T57" fmla="*/ 405 h 413"/>
                <a:gd name="T58" fmla="*/ 22 w 245"/>
                <a:gd name="T59" fmla="*/ 404 h 413"/>
                <a:gd name="T60" fmla="*/ 2 w 245"/>
                <a:gd name="T61" fmla="*/ 405 h 413"/>
                <a:gd name="T62" fmla="*/ 20 w 245"/>
                <a:gd name="T63" fmla="*/ 394 h 413"/>
                <a:gd name="T64" fmla="*/ 49 w 245"/>
                <a:gd name="T65" fmla="*/ 370 h 413"/>
                <a:gd name="T66" fmla="*/ 75 w 245"/>
                <a:gd name="T67" fmla="*/ 366 h 413"/>
                <a:gd name="T68" fmla="*/ 106 w 245"/>
                <a:gd name="T69" fmla="*/ 352 h 413"/>
                <a:gd name="T70" fmla="*/ 77 w 245"/>
                <a:gd name="T71" fmla="*/ 353 h 413"/>
                <a:gd name="T72" fmla="*/ 66 w 245"/>
                <a:gd name="T73" fmla="*/ 341 h 413"/>
                <a:gd name="T74" fmla="*/ 41 w 245"/>
                <a:gd name="T75" fmla="*/ 335 h 413"/>
                <a:gd name="T76" fmla="*/ 41 w 245"/>
                <a:gd name="T77" fmla="*/ 318 h 413"/>
                <a:gd name="T78" fmla="*/ 75 w 245"/>
                <a:gd name="T79" fmla="*/ 285 h 413"/>
                <a:gd name="T80" fmla="*/ 65 w 245"/>
                <a:gd name="T81" fmla="*/ 275 h 413"/>
                <a:gd name="T82" fmla="*/ 73 w 245"/>
                <a:gd name="T83" fmla="*/ 259 h 413"/>
                <a:gd name="T84" fmla="*/ 98 w 245"/>
                <a:gd name="T85" fmla="*/ 264 h 413"/>
                <a:gd name="T86" fmla="*/ 112 w 245"/>
                <a:gd name="T87" fmla="*/ 259 h 413"/>
                <a:gd name="T88" fmla="*/ 118 w 245"/>
                <a:gd name="T89" fmla="*/ 237 h 413"/>
                <a:gd name="T90" fmla="*/ 112 w 245"/>
                <a:gd name="T91" fmla="*/ 225 h 413"/>
                <a:gd name="T92" fmla="*/ 118 w 245"/>
                <a:gd name="T93" fmla="*/ 188 h 413"/>
                <a:gd name="T94" fmla="*/ 107 w 245"/>
                <a:gd name="T95" fmla="*/ 181 h 413"/>
                <a:gd name="T96" fmla="*/ 80 w 245"/>
                <a:gd name="T97" fmla="*/ 187 h 413"/>
                <a:gd name="T98" fmla="*/ 68 w 245"/>
                <a:gd name="T99" fmla="*/ 175 h 413"/>
                <a:gd name="T100" fmla="*/ 81 w 245"/>
                <a:gd name="T101" fmla="*/ 134 h 413"/>
                <a:gd name="T102" fmla="*/ 61 w 245"/>
                <a:gd name="T103" fmla="*/ 128 h 413"/>
                <a:gd name="T104" fmla="*/ 69 w 245"/>
                <a:gd name="T105" fmla="*/ 108 h 413"/>
                <a:gd name="T106" fmla="*/ 61 w 245"/>
                <a:gd name="T107" fmla="*/ 97 h 413"/>
                <a:gd name="T108" fmla="*/ 52 w 245"/>
                <a:gd name="T109" fmla="*/ 96 h 413"/>
                <a:gd name="T110" fmla="*/ 60 w 245"/>
                <a:gd name="T111" fmla="*/ 85 h 413"/>
                <a:gd name="T112" fmla="*/ 70 w 245"/>
                <a:gd name="T113" fmla="*/ 73 h 413"/>
                <a:gd name="T114" fmla="*/ 57 w 245"/>
                <a:gd name="T115" fmla="*/ 59 h 413"/>
                <a:gd name="T116" fmla="*/ 55 w 245"/>
                <a:gd name="T117" fmla="*/ 46 h 413"/>
                <a:gd name="T118" fmla="*/ 63 w 245"/>
                <a:gd name="T119" fmla="*/ 61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5" h="413">
                  <a:moveTo>
                    <a:pt x="76" y="60"/>
                  </a:moveTo>
                  <a:cubicBezTo>
                    <a:pt x="85" y="54"/>
                    <a:pt x="70" y="56"/>
                    <a:pt x="75" y="51"/>
                  </a:cubicBezTo>
                  <a:cubicBezTo>
                    <a:pt x="78" y="51"/>
                    <a:pt x="78" y="48"/>
                    <a:pt x="76" y="44"/>
                  </a:cubicBezTo>
                  <a:cubicBezTo>
                    <a:pt x="75" y="41"/>
                    <a:pt x="77" y="38"/>
                    <a:pt x="77" y="35"/>
                  </a:cubicBezTo>
                  <a:cubicBezTo>
                    <a:pt x="83" y="42"/>
                    <a:pt x="89" y="36"/>
                    <a:pt x="94" y="37"/>
                  </a:cubicBezTo>
                  <a:cubicBezTo>
                    <a:pt x="95" y="33"/>
                    <a:pt x="92" y="33"/>
                    <a:pt x="91" y="31"/>
                  </a:cubicBezTo>
                  <a:cubicBezTo>
                    <a:pt x="90" y="29"/>
                    <a:pt x="89" y="28"/>
                    <a:pt x="91" y="26"/>
                  </a:cubicBezTo>
                  <a:cubicBezTo>
                    <a:pt x="94" y="23"/>
                    <a:pt x="91" y="16"/>
                    <a:pt x="99" y="18"/>
                  </a:cubicBezTo>
                  <a:cubicBezTo>
                    <a:pt x="99" y="14"/>
                    <a:pt x="102" y="12"/>
                    <a:pt x="102" y="8"/>
                  </a:cubicBezTo>
                  <a:cubicBezTo>
                    <a:pt x="101" y="6"/>
                    <a:pt x="103" y="3"/>
                    <a:pt x="104" y="2"/>
                  </a:cubicBezTo>
                  <a:cubicBezTo>
                    <a:pt x="107" y="0"/>
                    <a:pt x="107" y="4"/>
                    <a:pt x="109" y="5"/>
                  </a:cubicBezTo>
                  <a:cubicBezTo>
                    <a:pt x="118" y="11"/>
                    <a:pt x="127" y="12"/>
                    <a:pt x="137" y="9"/>
                  </a:cubicBezTo>
                  <a:cubicBezTo>
                    <a:pt x="140" y="8"/>
                    <a:pt x="143" y="7"/>
                    <a:pt x="146" y="8"/>
                  </a:cubicBezTo>
                  <a:cubicBezTo>
                    <a:pt x="149" y="9"/>
                    <a:pt x="154" y="8"/>
                    <a:pt x="149" y="15"/>
                  </a:cubicBezTo>
                  <a:cubicBezTo>
                    <a:pt x="141" y="25"/>
                    <a:pt x="136" y="30"/>
                    <a:pt x="123" y="34"/>
                  </a:cubicBezTo>
                  <a:cubicBezTo>
                    <a:pt x="121" y="34"/>
                    <a:pt x="120" y="35"/>
                    <a:pt x="120" y="37"/>
                  </a:cubicBezTo>
                  <a:cubicBezTo>
                    <a:pt x="120" y="39"/>
                    <a:pt x="119" y="43"/>
                    <a:pt x="122" y="44"/>
                  </a:cubicBezTo>
                  <a:cubicBezTo>
                    <a:pt x="127" y="47"/>
                    <a:pt x="124" y="48"/>
                    <a:pt x="121" y="49"/>
                  </a:cubicBezTo>
                  <a:cubicBezTo>
                    <a:pt x="120" y="49"/>
                    <a:pt x="118" y="49"/>
                    <a:pt x="117" y="50"/>
                  </a:cubicBezTo>
                  <a:cubicBezTo>
                    <a:pt x="114" y="52"/>
                    <a:pt x="115" y="55"/>
                    <a:pt x="115" y="57"/>
                  </a:cubicBezTo>
                  <a:cubicBezTo>
                    <a:pt x="116" y="60"/>
                    <a:pt x="118" y="59"/>
                    <a:pt x="120" y="58"/>
                  </a:cubicBezTo>
                  <a:cubicBezTo>
                    <a:pt x="125" y="56"/>
                    <a:pt x="132" y="58"/>
                    <a:pt x="137" y="53"/>
                  </a:cubicBezTo>
                  <a:cubicBezTo>
                    <a:pt x="138" y="52"/>
                    <a:pt x="140" y="54"/>
                    <a:pt x="141" y="56"/>
                  </a:cubicBezTo>
                  <a:cubicBezTo>
                    <a:pt x="143" y="59"/>
                    <a:pt x="145" y="61"/>
                    <a:pt x="149" y="58"/>
                  </a:cubicBezTo>
                  <a:cubicBezTo>
                    <a:pt x="150" y="57"/>
                    <a:pt x="151" y="57"/>
                    <a:pt x="152" y="57"/>
                  </a:cubicBezTo>
                  <a:cubicBezTo>
                    <a:pt x="158" y="60"/>
                    <a:pt x="164" y="61"/>
                    <a:pt x="170" y="60"/>
                  </a:cubicBezTo>
                  <a:cubicBezTo>
                    <a:pt x="174" y="60"/>
                    <a:pt x="174" y="64"/>
                    <a:pt x="175" y="66"/>
                  </a:cubicBezTo>
                  <a:cubicBezTo>
                    <a:pt x="177" y="69"/>
                    <a:pt x="177" y="71"/>
                    <a:pt x="174" y="73"/>
                  </a:cubicBezTo>
                  <a:cubicBezTo>
                    <a:pt x="172" y="75"/>
                    <a:pt x="170" y="77"/>
                    <a:pt x="167" y="79"/>
                  </a:cubicBezTo>
                  <a:cubicBezTo>
                    <a:pt x="164" y="82"/>
                    <a:pt x="162" y="86"/>
                    <a:pt x="161" y="90"/>
                  </a:cubicBezTo>
                  <a:cubicBezTo>
                    <a:pt x="161" y="95"/>
                    <a:pt x="159" y="98"/>
                    <a:pt x="155" y="101"/>
                  </a:cubicBezTo>
                  <a:cubicBezTo>
                    <a:pt x="153" y="102"/>
                    <a:pt x="151" y="104"/>
                    <a:pt x="151" y="106"/>
                  </a:cubicBezTo>
                  <a:cubicBezTo>
                    <a:pt x="150" y="112"/>
                    <a:pt x="146" y="113"/>
                    <a:pt x="141" y="114"/>
                  </a:cubicBezTo>
                  <a:cubicBezTo>
                    <a:pt x="139" y="114"/>
                    <a:pt x="137" y="115"/>
                    <a:pt x="135" y="115"/>
                  </a:cubicBezTo>
                  <a:cubicBezTo>
                    <a:pt x="130" y="115"/>
                    <a:pt x="127" y="118"/>
                    <a:pt x="129" y="123"/>
                  </a:cubicBezTo>
                  <a:cubicBezTo>
                    <a:pt x="130" y="130"/>
                    <a:pt x="123" y="131"/>
                    <a:pt x="119" y="135"/>
                  </a:cubicBezTo>
                  <a:cubicBezTo>
                    <a:pt x="125" y="138"/>
                    <a:pt x="130" y="140"/>
                    <a:pt x="134" y="143"/>
                  </a:cubicBezTo>
                  <a:cubicBezTo>
                    <a:pt x="136" y="143"/>
                    <a:pt x="137" y="143"/>
                    <a:pt x="139" y="141"/>
                  </a:cubicBezTo>
                  <a:cubicBezTo>
                    <a:pt x="142" y="137"/>
                    <a:pt x="145" y="137"/>
                    <a:pt x="148" y="142"/>
                  </a:cubicBezTo>
                  <a:cubicBezTo>
                    <a:pt x="150" y="146"/>
                    <a:pt x="153" y="150"/>
                    <a:pt x="155" y="154"/>
                  </a:cubicBezTo>
                  <a:cubicBezTo>
                    <a:pt x="157" y="158"/>
                    <a:pt x="159" y="161"/>
                    <a:pt x="163" y="163"/>
                  </a:cubicBezTo>
                  <a:cubicBezTo>
                    <a:pt x="166" y="164"/>
                    <a:pt x="167" y="167"/>
                    <a:pt x="166" y="169"/>
                  </a:cubicBezTo>
                  <a:cubicBezTo>
                    <a:pt x="163" y="181"/>
                    <a:pt x="167" y="193"/>
                    <a:pt x="167" y="205"/>
                  </a:cubicBezTo>
                  <a:cubicBezTo>
                    <a:pt x="167" y="207"/>
                    <a:pt x="169" y="209"/>
                    <a:pt x="171" y="210"/>
                  </a:cubicBezTo>
                  <a:cubicBezTo>
                    <a:pt x="185" y="216"/>
                    <a:pt x="191" y="228"/>
                    <a:pt x="193" y="243"/>
                  </a:cubicBezTo>
                  <a:cubicBezTo>
                    <a:pt x="193" y="249"/>
                    <a:pt x="195" y="254"/>
                    <a:pt x="199" y="259"/>
                  </a:cubicBezTo>
                  <a:cubicBezTo>
                    <a:pt x="200" y="261"/>
                    <a:pt x="201" y="263"/>
                    <a:pt x="200" y="265"/>
                  </a:cubicBezTo>
                  <a:cubicBezTo>
                    <a:pt x="197" y="269"/>
                    <a:pt x="199" y="273"/>
                    <a:pt x="201" y="277"/>
                  </a:cubicBezTo>
                  <a:cubicBezTo>
                    <a:pt x="207" y="285"/>
                    <a:pt x="206" y="289"/>
                    <a:pt x="198" y="295"/>
                  </a:cubicBezTo>
                  <a:cubicBezTo>
                    <a:pt x="194" y="298"/>
                    <a:pt x="197" y="302"/>
                    <a:pt x="197" y="306"/>
                  </a:cubicBezTo>
                  <a:cubicBezTo>
                    <a:pt x="198" y="308"/>
                    <a:pt x="199" y="309"/>
                    <a:pt x="202" y="309"/>
                  </a:cubicBezTo>
                  <a:cubicBezTo>
                    <a:pt x="206" y="310"/>
                    <a:pt x="208" y="308"/>
                    <a:pt x="209" y="305"/>
                  </a:cubicBezTo>
                  <a:cubicBezTo>
                    <a:pt x="212" y="299"/>
                    <a:pt x="216" y="298"/>
                    <a:pt x="220" y="302"/>
                  </a:cubicBezTo>
                  <a:cubicBezTo>
                    <a:pt x="222" y="303"/>
                    <a:pt x="223" y="304"/>
                    <a:pt x="225" y="304"/>
                  </a:cubicBezTo>
                  <a:cubicBezTo>
                    <a:pt x="242" y="306"/>
                    <a:pt x="245" y="319"/>
                    <a:pt x="240" y="332"/>
                  </a:cubicBezTo>
                  <a:cubicBezTo>
                    <a:pt x="239" y="334"/>
                    <a:pt x="237" y="336"/>
                    <a:pt x="237" y="339"/>
                  </a:cubicBezTo>
                  <a:cubicBezTo>
                    <a:pt x="237" y="345"/>
                    <a:pt x="233" y="348"/>
                    <a:pt x="228" y="347"/>
                  </a:cubicBezTo>
                  <a:cubicBezTo>
                    <a:pt x="223" y="347"/>
                    <a:pt x="219" y="347"/>
                    <a:pt x="223" y="353"/>
                  </a:cubicBezTo>
                  <a:cubicBezTo>
                    <a:pt x="224" y="354"/>
                    <a:pt x="224" y="355"/>
                    <a:pt x="223" y="356"/>
                  </a:cubicBezTo>
                  <a:cubicBezTo>
                    <a:pt x="222" y="356"/>
                    <a:pt x="221" y="356"/>
                    <a:pt x="221" y="355"/>
                  </a:cubicBezTo>
                  <a:cubicBezTo>
                    <a:pt x="218" y="352"/>
                    <a:pt x="215" y="353"/>
                    <a:pt x="212" y="355"/>
                  </a:cubicBezTo>
                  <a:cubicBezTo>
                    <a:pt x="209" y="356"/>
                    <a:pt x="207" y="358"/>
                    <a:pt x="211" y="361"/>
                  </a:cubicBezTo>
                  <a:cubicBezTo>
                    <a:pt x="214" y="363"/>
                    <a:pt x="213" y="365"/>
                    <a:pt x="209" y="365"/>
                  </a:cubicBezTo>
                  <a:cubicBezTo>
                    <a:pt x="207" y="366"/>
                    <a:pt x="205" y="366"/>
                    <a:pt x="202" y="367"/>
                  </a:cubicBezTo>
                  <a:cubicBezTo>
                    <a:pt x="199" y="367"/>
                    <a:pt x="199" y="370"/>
                    <a:pt x="199" y="372"/>
                  </a:cubicBezTo>
                  <a:cubicBezTo>
                    <a:pt x="199" y="375"/>
                    <a:pt x="201" y="375"/>
                    <a:pt x="203" y="375"/>
                  </a:cubicBezTo>
                  <a:cubicBezTo>
                    <a:pt x="207" y="375"/>
                    <a:pt x="211" y="374"/>
                    <a:pt x="212" y="379"/>
                  </a:cubicBezTo>
                  <a:cubicBezTo>
                    <a:pt x="213" y="382"/>
                    <a:pt x="218" y="381"/>
                    <a:pt x="221" y="381"/>
                  </a:cubicBezTo>
                  <a:cubicBezTo>
                    <a:pt x="224" y="381"/>
                    <a:pt x="226" y="381"/>
                    <a:pt x="226" y="384"/>
                  </a:cubicBezTo>
                  <a:cubicBezTo>
                    <a:pt x="226" y="388"/>
                    <a:pt x="224" y="388"/>
                    <a:pt x="221" y="388"/>
                  </a:cubicBezTo>
                  <a:cubicBezTo>
                    <a:pt x="215" y="388"/>
                    <a:pt x="209" y="387"/>
                    <a:pt x="208" y="396"/>
                  </a:cubicBezTo>
                  <a:cubicBezTo>
                    <a:pt x="208" y="396"/>
                    <a:pt x="208" y="396"/>
                    <a:pt x="207" y="396"/>
                  </a:cubicBezTo>
                  <a:cubicBezTo>
                    <a:pt x="200" y="396"/>
                    <a:pt x="195" y="400"/>
                    <a:pt x="188" y="402"/>
                  </a:cubicBezTo>
                  <a:cubicBezTo>
                    <a:pt x="188" y="403"/>
                    <a:pt x="186" y="402"/>
                    <a:pt x="186" y="402"/>
                  </a:cubicBezTo>
                  <a:cubicBezTo>
                    <a:pt x="179" y="397"/>
                    <a:pt x="171" y="397"/>
                    <a:pt x="164" y="398"/>
                  </a:cubicBezTo>
                  <a:cubicBezTo>
                    <a:pt x="160" y="398"/>
                    <a:pt x="156" y="398"/>
                    <a:pt x="152" y="395"/>
                  </a:cubicBezTo>
                  <a:cubicBezTo>
                    <a:pt x="146" y="390"/>
                    <a:pt x="134" y="397"/>
                    <a:pt x="145" y="400"/>
                  </a:cubicBezTo>
                  <a:cubicBezTo>
                    <a:pt x="147" y="405"/>
                    <a:pt x="141" y="406"/>
                    <a:pt x="138" y="403"/>
                  </a:cubicBezTo>
                  <a:cubicBezTo>
                    <a:pt x="134" y="399"/>
                    <a:pt x="139" y="397"/>
                    <a:pt x="133" y="395"/>
                  </a:cubicBezTo>
                  <a:cubicBezTo>
                    <a:pt x="129" y="393"/>
                    <a:pt x="124" y="394"/>
                    <a:pt x="121" y="395"/>
                  </a:cubicBezTo>
                  <a:cubicBezTo>
                    <a:pt x="118" y="396"/>
                    <a:pt x="117" y="397"/>
                    <a:pt x="113" y="398"/>
                  </a:cubicBezTo>
                  <a:cubicBezTo>
                    <a:pt x="111" y="398"/>
                    <a:pt x="109" y="396"/>
                    <a:pt x="106" y="397"/>
                  </a:cubicBezTo>
                  <a:cubicBezTo>
                    <a:pt x="103" y="398"/>
                    <a:pt x="101" y="396"/>
                    <a:pt x="99" y="394"/>
                  </a:cubicBezTo>
                  <a:cubicBezTo>
                    <a:pt x="92" y="389"/>
                    <a:pt x="85" y="387"/>
                    <a:pt x="76" y="391"/>
                  </a:cubicBezTo>
                  <a:cubicBezTo>
                    <a:pt x="72" y="392"/>
                    <a:pt x="69" y="394"/>
                    <a:pt x="68" y="399"/>
                  </a:cubicBezTo>
                  <a:cubicBezTo>
                    <a:pt x="68" y="401"/>
                    <a:pt x="67" y="402"/>
                    <a:pt x="67" y="403"/>
                  </a:cubicBezTo>
                  <a:cubicBezTo>
                    <a:pt x="64" y="410"/>
                    <a:pt x="62" y="411"/>
                    <a:pt x="57" y="405"/>
                  </a:cubicBezTo>
                  <a:cubicBezTo>
                    <a:pt x="51" y="400"/>
                    <a:pt x="45" y="398"/>
                    <a:pt x="37" y="398"/>
                  </a:cubicBezTo>
                  <a:cubicBezTo>
                    <a:pt x="34" y="398"/>
                    <a:pt x="31" y="397"/>
                    <a:pt x="29" y="401"/>
                  </a:cubicBezTo>
                  <a:cubicBezTo>
                    <a:pt x="27" y="404"/>
                    <a:pt x="24" y="403"/>
                    <a:pt x="22" y="404"/>
                  </a:cubicBezTo>
                  <a:cubicBezTo>
                    <a:pt x="19" y="405"/>
                    <a:pt x="16" y="405"/>
                    <a:pt x="16" y="409"/>
                  </a:cubicBezTo>
                  <a:cubicBezTo>
                    <a:pt x="16" y="412"/>
                    <a:pt x="14" y="413"/>
                    <a:pt x="13" y="410"/>
                  </a:cubicBezTo>
                  <a:cubicBezTo>
                    <a:pt x="11" y="404"/>
                    <a:pt x="7" y="404"/>
                    <a:pt x="2" y="405"/>
                  </a:cubicBezTo>
                  <a:cubicBezTo>
                    <a:pt x="1" y="405"/>
                    <a:pt x="1" y="405"/>
                    <a:pt x="0" y="404"/>
                  </a:cubicBezTo>
                  <a:cubicBezTo>
                    <a:pt x="1" y="402"/>
                    <a:pt x="3" y="402"/>
                    <a:pt x="5" y="402"/>
                  </a:cubicBezTo>
                  <a:cubicBezTo>
                    <a:pt x="12" y="403"/>
                    <a:pt x="16" y="399"/>
                    <a:pt x="20" y="394"/>
                  </a:cubicBezTo>
                  <a:cubicBezTo>
                    <a:pt x="23" y="390"/>
                    <a:pt x="27" y="389"/>
                    <a:pt x="31" y="388"/>
                  </a:cubicBezTo>
                  <a:cubicBezTo>
                    <a:pt x="38" y="388"/>
                    <a:pt x="44" y="382"/>
                    <a:pt x="44" y="376"/>
                  </a:cubicBezTo>
                  <a:cubicBezTo>
                    <a:pt x="43" y="371"/>
                    <a:pt x="46" y="371"/>
                    <a:pt x="49" y="370"/>
                  </a:cubicBezTo>
                  <a:cubicBezTo>
                    <a:pt x="52" y="370"/>
                    <a:pt x="55" y="370"/>
                    <a:pt x="55" y="366"/>
                  </a:cubicBezTo>
                  <a:cubicBezTo>
                    <a:pt x="55" y="364"/>
                    <a:pt x="56" y="363"/>
                    <a:pt x="58" y="363"/>
                  </a:cubicBezTo>
                  <a:cubicBezTo>
                    <a:pt x="64" y="363"/>
                    <a:pt x="70" y="361"/>
                    <a:pt x="75" y="366"/>
                  </a:cubicBezTo>
                  <a:cubicBezTo>
                    <a:pt x="81" y="371"/>
                    <a:pt x="91" y="370"/>
                    <a:pt x="96" y="363"/>
                  </a:cubicBezTo>
                  <a:cubicBezTo>
                    <a:pt x="98" y="360"/>
                    <a:pt x="101" y="358"/>
                    <a:pt x="103" y="356"/>
                  </a:cubicBezTo>
                  <a:cubicBezTo>
                    <a:pt x="105" y="355"/>
                    <a:pt x="106" y="354"/>
                    <a:pt x="106" y="352"/>
                  </a:cubicBezTo>
                  <a:cubicBezTo>
                    <a:pt x="106" y="349"/>
                    <a:pt x="103" y="350"/>
                    <a:pt x="102" y="349"/>
                  </a:cubicBezTo>
                  <a:cubicBezTo>
                    <a:pt x="97" y="348"/>
                    <a:pt x="93" y="348"/>
                    <a:pt x="90" y="353"/>
                  </a:cubicBezTo>
                  <a:cubicBezTo>
                    <a:pt x="86" y="359"/>
                    <a:pt x="81" y="358"/>
                    <a:pt x="77" y="353"/>
                  </a:cubicBezTo>
                  <a:cubicBezTo>
                    <a:pt x="75" y="350"/>
                    <a:pt x="74" y="347"/>
                    <a:pt x="73" y="343"/>
                  </a:cubicBezTo>
                  <a:cubicBezTo>
                    <a:pt x="73" y="340"/>
                    <a:pt x="71" y="339"/>
                    <a:pt x="68" y="341"/>
                  </a:cubicBezTo>
                  <a:cubicBezTo>
                    <a:pt x="67" y="341"/>
                    <a:pt x="67" y="341"/>
                    <a:pt x="66" y="341"/>
                  </a:cubicBezTo>
                  <a:cubicBezTo>
                    <a:pt x="61" y="344"/>
                    <a:pt x="58" y="343"/>
                    <a:pt x="58" y="336"/>
                  </a:cubicBezTo>
                  <a:cubicBezTo>
                    <a:pt x="58" y="331"/>
                    <a:pt x="55" y="330"/>
                    <a:pt x="50" y="332"/>
                  </a:cubicBezTo>
                  <a:cubicBezTo>
                    <a:pt x="47" y="333"/>
                    <a:pt x="44" y="334"/>
                    <a:pt x="41" y="335"/>
                  </a:cubicBezTo>
                  <a:cubicBezTo>
                    <a:pt x="40" y="335"/>
                    <a:pt x="38" y="336"/>
                    <a:pt x="37" y="335"/>
                  </a:cubicBezTo>
                  <a:cubicBezTo>
                    <a:pt x="36" y="334"/>
                    <a:pt x="33" y="332"/>
                    <a:pt x="34" y="330"/>
                  </a:cubicBezTo>
                  <a:cubicBezTo>
                    <a:pt x="37" y="326"/>
                    <a:pt x="30" y="318"/>
                    <a:pt x="41" y="318"/>
                  </a:cubicBezTo>
                  <a:cubicBezTo>
                    <a:pt x="51" y="318"/>
                    <a:pt x="59" y="311"/>
                    <a:pt x="69" y="310"/>
                  </a:cubicBezTo>
                  <a:cubicBezTo>
                    <a:pt x="71" y="310"/>
                    <a:pt x="71" y="308"/>
                    <a:pt x="72" y="306"/>
                  </a:cubicBezTo>
                  <a:cubicBezTo>
                    <a:pt x="73" y="299"/>
                    <a:pt x="74" y="292"/>
                    <a:pt x="75" y="285"/>
                  </a:cubicBezTo>
                  <a:cubicBezTo>
                    <a:pt x="76" y="278"/>
                    <a:pt x="73" y="275"/>
                    <a:pt x="66" y="277"/>
                  </a:cubicBezTo>
                  <a:cubicBezTo>
                    <a:pt x="64" y="277"/>
                    <a:pt x="64" y="276"/>
                    <a:pt x="64" y="275"/>
                  </a:cubicBezTo>
                  <a:cubicBezTo>
                    <a:pt x="65" y="275"/>
                    <a:pt x="65" y="275"/>
                    <a:pt x="65" y="275"/>
                  </a:cubicBezTo>
                  <a:cubicBezTo>
                    <a:pt x="74" y="271"/>
                    <a:pt x="74" y="271"/>
                    <a:pt x="69" y="263"/>
                  </a:cubicBezTo>
                  <a:cubicBezTo>
                    <a:pt x="68" y="261"/>
                    <a:pt x="64" y="259"/>
                    <a:pt x="67" y="257"/>
                  </a:cubicBezTo>
                  <a:cubicBezTo>
                    <a:pt x="70" y="254"/>
                    <a:pt x="72" y="257"/>
                    <a:pt x="73" y="259"/>
                  </a:cubicBezTo>
                  <a:cubicBezTo>
                    <a:pt x="76" y="263"/>
                    <a:pt x="80" y="264"/>
                    <a:pt x="84" y="263"/>
                  </a:cubicBezTo>
                  <a:cubicBezTo>
                    <a:pt x="86" y="262"/>
                    <a:pt x="88" y="263"/>
                    <a:pt x="90" y="264"/>
                  </a:cubicBezTo>
                  <a:cubicBezTo>
                    <a:pt x="93" y="266"/>
                    <a:pt x="95" y="266"/>
                    <a:pt x="98" y="264"/>
                  </a:cubicBezTo>
                  <a:cubicBezTo>
                    <a:pt x="99" y="263"/>
                    <a:pt x="101" y="264"/>
                    <a:pt x="102" y="264"/>
                  </a:cubicBezTo>
                  <a:cubicBezTo>
                    <a:pt x="104" y="265"/>
                    <a:pt x="105" y="269"/>
                    <a:pt x="107" y="267"/>
                  </a:cubicBezTo>
                  <a:cubicBezTo>
                    <a:pt x="110" y="265"/>
                    <a:pt x="112" y="262"/>
                    <a:pt x="112" y="259"/>
                  </a:cubicBezTo>
                  <a:cubicBezTo>
                    <a:pt x="111" y="254"/>
                    <a:pt x="111" y="250"/>
                    <a:pt x="117" y="249"/>
                  </a:cubicBezTo>
                  <a:cubicBezTo>
                    <a:pt x="120" y="248"/>
                    <a:pt x="117" y="245"/>
                    <a:pt x="116" y="243"/>
                  </a:cubicBezTo>
                  <a:cubicBezTo>
                    <a:pt x="115" y="241"/>
                    <a:pt x="113" y="238"/>
                    <a:pt x="118" y="237"/>
                  </a:cubicBezTo>
                  <a:cubicBezTo>
                    <a:pt x="120" y="237"/>
                    <a:pt x="125" y="224"/>
                    <a:pt x="123" y="223"/>
                  </a:cubicBezTo>
                  <a:cubicBezTo>
                    <a:pt x="120" y="221"/>
                    <a:pt x="117" y="221"/>
                    <a:pt x="114" y="223"/>
                  </a:cubicBezTo>
                  <a:cubicBezTo>
                    <a:pt x="113" y="223"/>
                    <a:pt x="113" y="224"/>
                    <a:pt x="112" y="225"/>
                  </a:cubicBezTo>
                  <a:cubicBezTo>
                    <a:pt x="109" y="222"/>
                    <a:pt x="109" y="219"/>
                    <a:pt x="109" y="216"/>
                  </a:cubicBezTo>
                  <a:cubicBezTo>
                    <a:pt x="109" y="214"/>
                    <a:pt x="109" y="212"/>
                    <a:pt x="109" y="211"/>
                  </a:cubicBezTo>
                  <a:cubicBezTo>
                    <a:pt x="104" y="200"/>
                    <a:pt x="110" y="194"/>
                    <a:pt x="118" y="188"/>
                  </a:cubicBezTo>
                  <a:cubicBezTo>
                    <a:pt x="120" y="187"/>
                    <a:pt x="121" y="186"/>
                    <a:pt x="123" y="184"/>
                  </a:cubicBezTo>
                  <a:cubicBezTo>
                    <a:pt x="119" y="181"/>
                    <a:pt x="114" y="181"/>
                    <a:pt x="110" y="180"/>
                  </a:cubicBezTo>
                  <a:cubicBezTo>
                    <a:pt x="109" y="179"/>
                    <a:pt x="108" y="180"/>
                    <a:pt x="107" y="181"/>
                  </a:cubicBezTo>
                  <a:cubicBezTo>
                    <a:pt x="101" y="190"/>
                    <a:pt x="96" y="191"/>
                    <a:pt x="88" y="184"/>
                  </a:cubicBezTo>
                  <a:cubicBezTo>
                    <a:pt x="86" y="182"/>
                    <a:pt x="84" y="179"/>
                    <a:pt x="81" y="178"/>
                  </a:cubicBezTo>
                  <a:cubicBezTo>
                    <a:pt x="79" y="181"/>
                    <a:pt x="81" y="184"/>
                    <a:pt x="80" y="187"/>
                  </a:cubicBezTo>
                  <a:cubicBezTo>
                    <a:pt x="75" y="185"/>
                    <a:pt x="74" y="179"/>
                    <a:pt x="69" y="179"/>
                  </a:cubicBezTo>
                  <a:cubicBezTo>
                    <a:pt x="68" y="179"/>
                    <a:pt x="68" y="181"/>
                    <a:pt x="68" y="182"/>
                  </a:cubicBezTo>
                  <a:cubicBezTo>
                    <a:pt x="66" y="179"/>
                    <a:pt x="66" y="177"/>
                    <a:pt x="68" y="175"/>
                  </a:cubicBezTo>
                  <a:cubicBezTo>
                    <a:pt x="70" y="170"/>
                    <a:pt x="72" y="167"/>
                    <a:pt x="76" y="164"/>
                  </a:cubicBezTo>
                  <a:cubicBezTo>
                    <a:pt x="83" y="158"/>
                    <a:pt x="87" y="153"/>
                    <a:pt x="81" y="144"/>
                  </a:cubicBezTo>
                  <a:cubicBezTo>
                    <a:pt x="79" y="141"/>
                    <a:pt x="80" y="138"/>
                    <a:pt x="81" y="134"/>
                  </a:cubicBezTo>
                  <a:cubicBezTo>
                    <a:pt x="82" y="131"/>
                    <a:pt x="81" y="129"/>
                    <a:pt x="78" y="130"/>
                  </a:cubicBezTo>
                  <a:cubicBezTo>
                    <a:pt x="72" y="130"/>
                    <a:pt x="66" y="128"/>
                    <a:pt x="62" y="135"/>
                  </a:cubicBezTo>
                  <a:cubicBezTo>
                    <a:pt x="61" y="133"/>
                    <a:pt x="62" y="130"/>
                    <a:pt x="61" y="128"/>
                  </a:cubicBezTo>
                  <a:cubicBezTo>
                    <a:pt x="61" y="126"/>
                    <a:pt x="61" y="124"/>
                    <a:pt x="63" y="122"/>
                  </a:cubicBezTo>
                  <a:cubicBezTo>
                    <a:pt x="66" y="120"/>
                    <a:pt x="67" y="117"/>
                    <a:pt x="66" y="114"/>
                  </a:cubicBezTo>
                  <a:cubicBezTo>
                    <a:pt x="65" y="111"/>
                    <a:pt x="67" y="109"/>
                    <a:pt x="69" y="108"/>
                  </a:cubicBezTo>
                  <a:cubicBezTo>
                    <a:pt x="72" y="106"/>
                    <a:pt x="75" y="104"/>
                    <a:pt x="76" y="101"/>
                  </a:cubicBezTo>
                  <a:cubicBezTo>
                    <a:pt x="76" y="98"/>
                    <a:pt x="77" y="95"/>
                    <a:pt x="75" y="92"/>
                  </a:cubicBezTo>
                  <a:cubicBezTo>
                    <a:pt x="74" y="91"/>
                    <a:pt x="62" y="95"/>
                    <a:pt x="61" y="97"/>
                  </a:cubicBezTo>
                  <a:cubicBezTo>
                    <a:pt x="60" y="98"/>
                    <a:pt x="60" y="100"/>
                    <a:pt x="59" y="101"/>
                  </a:cubicBezTo>
                  <a:cubicBezTo>
                    <a:pt x="58" y="103"/>
                    <a:pt x="55" y="103"/>
                    <a:pt x="53" y="102"/>
                  </a:cubicBezTo>
                  <a:cubicBezTo>
                    <a:pt x="51" y="101"/>
                    <a:pt x="53" y="98"/>
                    <a:pt x="52" y="96"/>
                  </a:cubicBezTo>
                  <a:cubicBezTo>
                    <a:pt x="51" y="94"/>
                    <a:pt x="54" y="94"/>
                    <a:pt x="55" y="94"/>
                  </a:cubicBezTo>
                  <a:cubicBezTo>
                    <a:pt x="59" y="95"/>
                    <a:pt x="58" y="92"/>
                    <a:pt x="57" y="90"/>
                  </a:cubicBezTo>
                  <a:cubicBezTo>
                    <a:pt x="56" y="86"/>
                    <a:pt x="57" y="85"/>
                    <a:pt x="60" y="85"/>
                  </a:cubicBezTo>
                  <a:cubicBezTo>
                    <a:pt x="61" y="86"/>
                    <a:pt x="62" y="86"/>
                    <a:pt x="63" y="85"/>
                  </a:cubicBezTo>
                  <a:cubicBezTo>
                    <a:pt x="63" y="85"/>
                    <a:pt x="64" y="85"/>
                    <a:pt x="64" y="85"/>
                  </a:cubicBezTo>
                  <a:cubicBezTo>
                    <a:pt x="62" y="79"/>
                    <a:pt x="69" y="77"/>
                    <a:pt x="70" y="73"/>
                  </a:cubicBezTo>
                  <a:cubicBezTo>
                    <a:pt x="71" y="71"/>
                    <a:pt x="67" y="71"/>
                    <a:pt x="66" y="70"/>
                  </a:cubicBezTo>
                  <a:cubicBezTo>
                    <a:pt x="64" y="68"/>
                    <a:pt x="63" y="65"/>
                    <a:pt x="61" y="63"/>
                  </a:cubicBezTo>
                  <a:cubicBezTo>
                    <a:pt x="60" y="62"/>
                    <a:pt x="58" y="60"/>
                    <a:pt x="57" y="59"/>
                  </a:cubicBezTo>
                  <a:cubicBezTo>
                    <a:pt x="57" y="57"/>
                    <a:pt x="57" y="56"/>
                    <a:pt x="57" y="54"/>
                  </a:cubicBezTo>
                  <a:cubicBezTo>
                    <a:pt x="56" y="54"/>
                    <a:pt x="54" y="51"/>
                    <a:pt x="54" y="50"/>
                  </a:cubicBezTo>
                  <a:cubicBezTo>
                    <a:pt x="52" y="48"/>
                    <a:pt x="53" y="48"/>
                    <a:pt x="55" y="46"/>
                  </a:cubicBezTo>
                  <a:cubicBezTo>
                    <a:pt x="57" y="45"/>
                    <a:pt x="60" y="41"/>
                    <a:pt x="63" y="43"/>
                  </a:cubicBezTo>
                  <a:cubicBezTo>
                    <a:pt x="64" y="43"/>
                    <a:pt x="64" y="47"/>
                    <a:pt x="64" y="49"/>
                  </a:cubicBezTo>
                  <a:cubicBezTo>
                    <a:pt x="63" y="52"/>
                    <a:pt x="62" y="58"/>
                    <a:pt x="63" y="61"/>
                  </a:cubicBezTo>
                  <a:cubicBezTo>
                    <a:pt x="66" y="67"/>
                    <a:pt x="79" y="68"/>
                    <a:pt x="76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5" name="Freeform 103">
              <a:extLst>
                <a:ext uri="{FF2B5EF4-FFF2-40B4-BE49-F238E27FC236}">
                  <a16:creationId xmlns:a16="http://schemas.microsoft.com/office/drawing/2014/main" id="{D2410C2E-0BD2-4707-9716-756CE3478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363" y="3324225"/>
              <a:ext cx="284163" cy="225425"/>
            </a:xfrm>
            <a:custGeom>
              <a:avLst/>
              <a:gdLst>
                <a:gd name="T0" fmla="*/ 41 w 87"/>
                <a:gd name="T1" fmla="*/ 12 h 69"/>
                <a:gd name="T2" fmla="*/ 50 w 87"/>
                <a:gd name="T3" fmla="*/ 15 h 69"/>
                <a:gd name="T4" fmla="*/ 54 w 87"/>
                <a:gd name="T5" fmla="*/ 15 h 69"/>
                <a:gd name="T6" fmla="*/ 71 w 87"/>
                <a:gd name="T7" fmla="*/ 12 h 69"/>
                <a:gd name="T8" fmla="*/ 76 w 87"/>
                <a:gd name="T9" fmla="*/ 19 h 69"/>
                <a:gd name="T10" fmla="*/ 81 w 87"/>
                <a:gd name="T11" fmla="*/ 30 h 69"/>
                <a:gd name="T12" fmla="*/ 82 w 87"/>
                <a:gd name="T13" fmla="*/ 34 h 69"/>
                <a:gd name="T14" fmla="*/ 84 w 87"/>
                <a:gd name="T15" fmla="*/ 46 h 69"/>
                <a:gd name="T16" fmla="*/ 84 w 87"/>
                <a:gd name="T17" fmla="*/ 55 h 69"/>
                <a:gd name="T18" fmla="*/ 78 w 87"/>
                <a:gd name="T19" fmla="*/ 58 h 69"/>
                <a:gd name="T20" fmla="*/ 71 w 87"/>
                <a:gd name="T21" fmla="*/ 62 h 69"/>
                <a:gd name="T22" fmla="*/ 69 w 87"/>
                <a:gd name="T23" fmla="*/ 67 h 69"/>
                <a:gd name="T24" fmla="*/ 65 w 87"/>
                <a:gd name="T25" fmla="*/ 65 h 69"/>
                <a:gd name="T26" fmla="*/ 60 w 87"/>
                <a:gd name="T27" fmla="*/ 61 h 69"/>
                <a:gd name="T28" fmla="*/ 52 w 87"/>
                <a:gd name="T29" fmla="*/ 57 h 69"/>
                <a:gd name="T30" fmla="*/ 48 w 87"/>
                <a:gd name="T31" fmla="*/ 44 h 69"/>
                <a:gd name="T32" fmla="*/ 41 w 87"/>
                <a:gd name="T33" fmla="*/ 42 h 69"/>
                <a:gd name="T34" fmla="*/ 37 w 87"/>
                <a:gd name="T35" fmla="*/ 44 h 69"/>
                <a:gd name="T36" fmla="*/ 36 w 87"/>
                <a:gd name="T37" fmla="*/ 50 h 69"/>
                <a:gd name="T38" fmla="*/ 32 w 87"/>
                <a:gd name="T39" fmla="*/ 55 h 69"/>
                <a:gd name="T40" fmla="*/ 18 w 87"/>
                <a:gd name="T41" fmla="*/ 47 h 69"/>
                <a:gd name="T42" fmla="*/ 14 w 87"/>
                <a:gd name="T43" fmla="*/ 30 h 69"/>
                <a:gd name="T44" fmla="*/ 8 w 87"/>
                <a:gd name="T45" fmla="*/ 23 h 69"/>
                <a:gd name="T46" fmla="*/ 7 w 87"/>
                <a:gd name="T47" fmla="*/ 23 h 69"/>
                <a:gd name="T48" fmla="*/ 0 w 87"/>
                <a:gd name="T49" fmla="*/ 20 h 69"/>
                <a:gd name="T50" fmla="*/ 6 w 87"/>
                <a:gd name="T51" fmla="*/ 17 h 69"/>
                <a:gd name="T52" fmla="*/ 12 w 87"/>
                <a:gd name="T53" fmla="*/ 10 h 69"/>
                <a:gd name="T54" fmla="*/ 15 w 87"/>
                <a:gd name="T55" fmla="*/ 6 h 69"/>
                <a:gd name="T56" fmla="*/ 33 w 87"/>
                <a:gd name="T57" fmla="*/ 2 h 69"/>
                <a:gd name="T58" fmla="*/ 43 w 87"/>
                <a:gd name="T59" fmla="*/ 2 h 69"/>
                <a:gd name="T60" fmla="*/ 49 w 87"/>
                <a:gd name="T61" fmla="*/ 4 h 69"/>
                <a:gd name="T62" fmla="*/ 46 w 87"/>
                <a:gd name="T63" fmla="*/ 8 h 69"/>
                <a:gd name="T64" fmla="*/ 41 w 87"/>
                <a:gd name="T65" fmla="*/ 1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69">
                  <a:moveTo>
                    <a:pt x="41" y="12"/>
                  </a:moveTo>
                  <a:cubicBezTo>
                    <a:pt x="44" y="13"/>
                    <a:pt x="47" y="14"/>
                    <a:pt x="50" y="15"/>
                  </a:cubicBezTo>
                  <a:cubicBezTo>
                    <a:pt x="52" y="16"/>
                    <a:pt x="53" y="16"/>
                    <a:pt x="54" y="15"/>
                  </a:cubicBezTo>
                  <a:cubicBezTo>
                    <a:pt x="59" y="9"/>
                    <a:pt x="65" y="10"/>
                    <a:pt x="71" y="12"/>
                  </a:cubicBezTo>
                  <a:cubicBezTo>
                    <a:pt x="75" y="13"/>
                    <a:pt x="77" y="15"/>
                    <a:pt x="76" y="19"/>
                  </a:cubicBezTo>
                  <a:cubicBezTo>
                    <a:pt x="76" y="23"/>
                    <a:pt x="77" y="27"/>
                    <a:pt x="81" y="30"/>
                  </a:cubicBezTo>
                  <a:cubicBezTo>
                    <a:pt x="82" y="31"/>
                    <a:pt x="83" y="33"/>
                    <a:pt x="82" y="34"/>
                  </a:cubicBezTo>
                  <a:cubicBezTo>
                    <a:pt x="77" y="39"/>
                    <a:pt x="81" y="43"/>
                    <a:pt x="84" y="46"/>
                  </a:cubicBezTo>
                  <a:cubicBezTo>
                    <a:pt x="87" y="50"/>
                    <a:pt x="87" y="52"/>
                    <a:pt x="84" y="55"/>
                  </a:cubicBezTo>
                  <a:cubicBezTo>
                    <a:pt x="83" y="58"/>
                    <a:pt x="81" y="59"/>
                    <a:pt x="78" y="58"/>
                  </a:cubicBezTo>
                  <a:cubicBezTo>
                    <a:pt x="74" y="56"/>
                    <a:pt x="72" y="58"/>
                    <a:pt x="71" y="62"/>
                  </a:cubicBezTo>
                  <a:cubicBezTo>
                    <a:pt x="71" y="64"/>
                    <a:pt x="70" y="66"/>
                    <a:pt x="69" y="67"/>
                  </a:cubicBezTo>
                  <a:cubicBezTo>
                    <a:pt x="68" y="68"/>
                    <a:pt x="65" y="69"/>
                    <a:pt x="65" y="65"/>
                  </a:cubicBezTo>
                  <a:cubicBezTo>
                    <a:pt x="66" y="61"/>
                    <a:pt x="63" y="61"/>
                    <a:pt x="60" y="61"/>
                  </a:cubicBezTo>
                  <a:cubicBezTo>
                    <a:pt x="57" y="61"/>
                    <a:pt x="54" y="61"/>
                    <a:pt x="52" y="57"/>
                  </a:cubicBezTo>
                  <a:cubicBezTo>
                    <a:pt x="50" y="53"/>
                    <a:pt x="48" y="49"/>
                    <a:pt x="48" y="44"/>
                  </a:cubicBezTo>
                  <a:cubicBezTo>
                    <a:pt x="47" y="41"/>
                    <a:pt x="44" y="42"/>
                    <a:pt x="41" y="42"/>
                  </a:cubicBezTo>
                  <a:cubicBezTo>
                    <a:pt x="40" y="42"/>
                    <a:pt x="37" y="41"/>
                    <a:pt x="37" y="44"/>
                  </a:cubicBezTo>
                  <a:cubicBezTo>
                    <a:pt x="37" y="46"/>
                    <a:pt x="36" y="48"/>
                    <a:pt x="36" y="50"/>
                  </a:cubicBezTo>
                  <a:cubicBezTo>
                    <a:pt x="36" y="53"/>
                    <a:pt x="33" y="55"/>
                    <a:pt x="32" y="55"/>
                  </a:cubicBezTo>
                  <a:cubicBezTo>
                    <a:pt x="27" y="53"/>
                    <a:pt x="21" y="52"/>
                    <a:pt x="18" y="47"/>
                  </a:cubicBezTo>
                  <a:cubicBezTo>
                    <a:pt x="16" y="41"/>
                    <a:pt x="14" y="36"/>
                    <a:pt x="14" y="30"/>
                  </a:cubicBezTo>
                  <a:cubicBezTo>
                    <a:pt x="14" y="26"/>
                    <a:pt x="13" y="23"/>
                    <a:pt x="8" y="23"/>
                  </a:cubicBezTo>
                  <a:cubicBezTo>
                    <a:pt x="8" y="23"/>
                    <a:pt x="7" y="23"/>
                    <a:pt x="7" y="23"/>
                  </a:cubicBezTo>
                  <a:cubicBezTo>
                    <a:pt x="4" y="22"/>
                    <a:pt x="0" y="24"/>
                    <a:pt x="0" y="20"/>
                  </a:cubicBezTo>
                  <a:cubicBezTo>
                    <a:pt x="0" y="17"/>
                    <a:pt x="4" y="17"/>
                    <a:pt x="6" y="17"/>
                  </a:cubicBezTo>
                  <a:cubicBezTo>
                    <a:pt x="10" y="15"/>
                    <a:pt x="12" y="14"/>
                    <a:pt x="12" y="10"/>
                  </a:cubicBezTo>
                  <a:cubicBezTo>
                    <a:pt x="12" y="7"/>
                    <a:pt x="13" y="7"/>
                    <a:pt x="15" y="6"/>
                  </a:cubicBezTo>
                  <a:cubicBezTo>
                    <a:pt x="21" y="3"/>
                    <a:pt x="27" y="2"/>
                    <a:pt x="33" y="2"/>
                  </a:cubicBezTo>
                  <a:cubicBezTo>
                    <a:pt x="36" y="3"/>
                    <a:pt x="40" y="3"/>
                    <a:pt x="43" y="2"/>
                  </a:cubicBezTo>
                  <a:cubicBezTo>
                    <a:pt x="46" y="0"/>
                    <a:pt x="47" y="2"/>
                    <a:pt x="49" y="4"/>
                  </a:cubicBezTo>
                  <a:cubicBezTo>
                    <a:pt x="51" y="7"/>
                    <a:pt x="48" y="7"/>
                    <a:pt x="46" y="8"/>
                  </a:cubicBezTo>
                  <a:cubicBezTo>
                    <a:pt x="44" y="10"/>
                    <a:pt x="43" y="10"/>
                    <a:pt x="4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6" name="Freeform 104">
              <a:extLst>
                <a:ext uri="{FF2B5EF4-FFF2-40B4-BE49-F238E27FC236}">
                  <a16:creationId xmlns:a16="http://schemas.microsoft.com/office/drawing/2014/main" id="{FFA67113-F25D-4B74-945B-00772B0B7C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0613" y="2803525"/>
              <a:ext cx="36513" cy="31750"/>
            </a:xfrm>
            <a:custGeom>
              <a:avLst/>
              <a:gdLst>
                <a:gd name="T0" fmla="*/ 9 w 11"/>
                <a:gd name="T1" fmla="*/ 4 h 10"/>
                <a:gd name="T2" fmla="*/ 2 w 11"/>
                <a:gd name="T3" fmla="*/ 9 h 10"/>
                <a:gd name="T4" fmla="*/ 1 w 11"/>
                <a:gd name="T5" fmla="*/ 7 h 10"/>
                <a:gd name="T6" fmla="*/ 7 w 11"/>
                <a:gd name="T7" fmla="*/ 0 h 10"/>
                <a:gd name="T8" fmla="*/ 9 w 11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9" y="4"/>
                  </a:moveTo>
                  <a:cubicBezTo>
                    <a:pt x="10" y="10"/>
                    <a:pt x="4" y="7"/>
                    <a:pt x="2" y="9"/>
                  </a:cubicBezTo>
                  <a:cubicBezTo>
                    <a:pt x="2" y="10"/>
                    <a:pt x="0" y="8"/>
                    <a:pt x="1" y="7"/>
                  </a:cubicBezTo>
                  <a:cubicBezTo>
                    <a:pt x="2" y="4"/>
                    <a:pt x="3" y="0"/>
                    <a:pt x="7" y="0"/>
                  </a:cubicBezTo>
                  <a:cubicBezTo>
                    <a:pt x="11" y="0"/>
                    <a:pt x="8" y="3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7" name="Freeform 105">
              <a:extLst>
                <a:ext uri="{FF2B5EF4-FFF2-40B4-BE49-F238E27FC236}">
                  <a16:creationId xmlns:a16="http://schemas.microsoft.com/office/drawing/2014/main" id="{7202134D-5A98-4C70-B731-3C0DFFAF5B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738" y="3311525"/>
              <a:ext cx="19050" cy="25400"/>
            </a:xfrm>
            <a:custGeom>
              <a:avLst/>
              <a:gdLst>
                <a:gd name="T0" fmla="*/ 4 w 6"/>
                <a:gd name="T1" fmla="*/ 8 h 8"/>
                <a:gd name="T2" fmla="*/ 1 w 6"/>
                <a:gd name="T3" fmla="*/ 1 h 8"/>
                <a:gd name="T4" fmla="*/ 3 w 6"/>
                <a:gd name="T5" fmla="*/ 0 h 8"/>
                <a:gd name="T6" fmla="*/ 4 w 6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4" y="8"/>
                  </a:moveTo>
                  <a:cubicBezTo>
                    <a:pt x="1" y="6"/>
                    <a:pt x="0" y="4"/>
                    <a:pt x="1" y="1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6" y="3"/>
                    <a:pt x="5" y="5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8" name="Freeform 106">
              <a:extLst>
                <a:ext uri="{FF2B5EF4-FFF2-40B4-BE49-F238E27FC236}">
                  <a16:creationId xmlns:a16="http://schemas.microsoft.com/office/drawing/2014/main" id="{5502DC86-DDF9-48C4-93A0-9A62039DA5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175" y="2779713"/>
              <a:ext cx="26988" cy="12700"/>
            </a:xfrm>
            <a:custGeom>
              <a:avLst/>
              <a:gdLst>
                <a:gd name="T0" fmla="*/ 0 w 8"/>
                <a:gd name="T1" fmla="*/ 4 h 4"/>
                <a:gd name="T2" fmla="*/ 8 w 8"/>
                <a:gd name="T3" fmla="*/ 0 h 4"/>
                <a:gd name="T4" fmla="*/ 0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0" y="4"/>
                  </a:moveTo>
                  <a:cubicBezTo>
                    <a:pt x="2" y="1"/>
                    <a:pt x="4" y="1"/>
                    <a:pt x="8" y="0"/>
                  </a:cubicBezTo>
                  <a:cubicBezTo>
                    <a:pt x="5" y="2"/>
                    <a:pt x="3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9" name="Freeform 107">
              <a:extLst>
                <a:ext uri="{FF2B5EF4-FFF2-40B4-BE49-F238E27FC236}">
                  <a16:creationId xmlns:a16="http://schemas.microsoft.com/office/drawing/2014/main" id="{39E0C2DE-E417-4486-9F6C-65EFBAD68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000" y="2862263"/>
              <a:ext cx="74613" cy="61913"/>
            </a:xfrm>
            <a:custGeom>
              <a:avLst/>
              <a:gdLst>
                <a:gd name="T0" fmla="*/ 23 w 23"/>
                <a:gd name="T1" fmla="*/ 0 h 19"/>
                <a:gd name="T2" fmla="*/ 14 w 23"/>
                <a:gd name="T3" fmla="*/ 9 h 19"/>
                <a:gd name="T4" fmla="*/ 6 w 23"/>
                <a:gd name="T5" fmla="*/ 17 h 19"/>
                <a:gd name="T6" fmla="*/ 2 w 23"/>
                <a:gd name="T7" fmla="*/ 18 h 19"/>
                <a:gd name="T8" fmla="*/ 0 w 23"/>
                <a:gd name="T9" fmla="*/ 14 h 19"/>
                <a:gd name="T10" fmla="*/ 1 w 23"/>
                <a:gd name="T11" fmla="*/ 8 h 19"/>
                <a:gd name="T12" fmla="*/ 4 w 23"/>
                <a:gd name="T13" fmla="*/ 5 h 19"/>
                <a:gd name="T14" fmla="*/ 23 w 23"/>
                <a:gd name="T1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19">
                  <a:moveTo>
                    <a:pt x="23" y="0"/>
                  </a:moveTo>
                  <a:cubicBezTo>
                    <a:pt x="21" y="5"/>
                    <a:pt x="17" y="7"/>
                    <a:pt x="14" y="9"/>
                  </a:cubicBezTo>
                  <a:cubicBezTo>
                    <a:pt x="11" y="11"/>
                    <a:pt x="8" y="13"/>
                    <a:pt x="6" y="17"/>
                  </a:cubicBezTo>
                  <a:cubicBezTo>
                    <a:pt x="6" y="19"/>
                    <a:pt x="4" y="19"/>
                    <a:pt x="2" y="18"/>
                  </a:cubicBezTo>
                  <a:cubicBezTo>
                    <a:pt x="0" y="18"/>
                    <a:pt x="0" y="16"/>
                    <a:pt x="0" y="14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1" y="6"/>
                    <a:pt x="3" y="4"/>
                    <a:pt x="4" y="5"/>
                  </a:cubicBezTo>
                  <a:cubicBezTo>
                    <a:pt x="11" y="8"/>
                    <a:pt x="16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30" name="Freeform 108">
              <a:extLst>
                <a:ext uri="{FF2B5EF4-FFF2-40B4-BE49-F238E27FC236}">
                  <a16:creationId xmlns:a16="http://schemas.microsoft.com/office/drawing/2014/main" id="{6D2B7F7D-0C99-4B62-AA25-D322F3C83E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963" y="2959100"/>
              <a:ext cx="15875" cy="12700"/>
            </a:xfrm>
            <a:custGeom>
              <a:avLst/>
              <a:gdLst>
                <a:gd name="T0" fmla="*/ 3 w 5"/>
                <a:gd name="T1" fmla="*/ 4 h 4"/>
                <a:gd name="T2" fmla="*/ 0 w 5"/>
                <a:gd name="T3" fmla="*/ 2 h 4"/>
                <a:gd name="T4" fmla="*/ 2 w 5"/>
                <a:gd name="T5" fmla="*/ 1 h 4"/>
                <a:gd name="T6" fmla="*/ 5 w 5"/>
                <a:gd name="T7" fmla="*/ 3 h 4"/>
                <a:gd name="T8" fmla="*/ 3 w 5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3" y="4"/>
                  </a:moveTo>
                  <a:cubicBezTo>
                    <a:pt x="2" y="4"/>
                    <a:pt x="0" y="4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4" y="0"/>
                    <a:pt x="4" y="2"/>
                    <a:pt x="5" y="3"/>
                  </a:cubicBezTo>
                  <a:cubicBezTo>
                    <a:pt x="5" y="4"/>
                    <a:pt x="4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31" name="Freeform 109">
              <a:extLst>
                <a:ext uri="{FF2B5EF4-FFF2-40B4-BE49-F238E27FC236}">
                  <a16:creationId xmlns:a16="http://schemas.microsoft.com/office/drawing/2014/main" id="{1B0DD603-F11C-474A-8831-70419DFCD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8" y="3527425"/>
              <a:ext cx="30163" cy="31750"/>
            </a:xfrm>
            <a:custGeom>
              <a:avLst/>
              <a:gdLst>
                <a:gd name="T0" fmla="*/ 0 w 9"/>
                <a:gd name="T1" fmla="*/ 10 h 10"/>
                <a:gd name="T2" fmla="*/ 5 w 9"/>
                <a:gd name="T3" fmla="*/ 2 h 10"/>
                <a:gd name="T4" fmla="*/ 8 w 9"/>
                <a:gd name="T5" fmla="*/ 1 h 10"/>
                <a:gd name="T6" fmla="*/ 7 w 9"/>
                <a:gd name="T7" fmla="*/ 4 h 10"/>
                <a:gd name="T8" fmla="*/ 0 w 9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0" y="10"/>
                  </a:moveTo>
                  <a:cubicBezTo>
                    <a:pt x="1" y="6"/>
                    <a:pt x="3" y="5"/>
                    <a:pt x="5" y="2"/>
                  </a:cubicBezTo>
                  <a:cubicBezTo>
                    <a:pt x="6" y="1"/>
                    <a:pt x="6" y="0"/>
                    <a:pt x="8" y="1"/>
                  </a:cubicBezTo>
                  <a:cubicBezTo>
                    <a:pt x="9" y="2"/>
                    <a:pt x="8" y="4"/>
                    <a:pt x="7" y="4"/>
                  </a:cubicBezTo>
                  <a:cubicBezTo>
                    <a:pt x="5" y="6"/>
                    <a:pt x="4" y="9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32" name="Freeform 110">
              <a:extLst>
                <a:ext uri="{FF2B5EF4-FFF2-40B4-BE49-F238E27FC236}">
                  <a16:creationId xmlns:a16="http://schemas.microsoft.com/office/drawing/2014/main" id="{F2AEA6D7-1698-4F73-AE69-F7E6EE49B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013" y="3429000"/>
              <a:ext cx="460375" cy="446088"/>
            </a:xfrm>
            <a:custGeom>
              <a:avLst/>
              <a:gdLst>
                <a:gd name="T0" fmla="*/ 138 w 141"/>
                <a:gd name="T1" fmla="*/ 62 h 137"/>
                <a:gd name="T2" fmla="*/ 134 w 141"/>
                <a:gd name="T3" fmla="*/ 77 h 137"/>
                <a:gd name="T4" fmla="*/ 132 w 141"/>
                <a:gd name="T5" fmla="*/ 92 h 137"/>
                <a:gd name="T6" fmla="*/ 126 w 141"/>
                <a:gd name="T7" fmla="*/ 106 h 137"/>
                <a:gd name="T8" fmla="*/ 124 w 141"/>
                <a:gd name="T9" fmla="*/ 111 h 137"/>
                <a:gd name="T10" fmla="*/ 119 w 141"/>
                <a:gd name="T11" fmla="*/ 120 h 137"/>
                <a:gd name="T12" fmla="*/ 116 w 141"/>
                <a:gd name="T13" fmla="*/ 121 h 137"/>
                <a:gd name="T14" fmla="*/ 93 w 141"/>
                <a:gd name="T15" fmla="*/ 119 h 137"/>
                <a:gd name="T16" fmla="*/ 79 w 141"/>
                <a:gd name="T17" fmla="*/ 122 h 137"/>
                <a:gd name="T18" fmla="*/ 65 w 141"/>
                <a:gd name="T19" fmla="*/ 128 h 137"/>
                <a:gd name="T20" fmla="*/ 62 w 141"/>
                <a:gd name="T21" fmla="*/ 126 h 137"/>
                <a:gd name="T22" fmla="*/ 56 w 141"/>
                <a:gd name="T23" fmla="*/ 122 h 137"/>
                <a:gd name="T24" fmla="*/ 43 w 141"/>
                <a:gd name="T25" fmla="*/ 134 h 137"/>
                <a:gd name="T26" fmla="*/ 25 w 141"/>
                <a:gd name="T27" fmla="*/ 133 h 137"/>
                <a:gd name="T28" fmla="*/ 12 w 141"/>
                <a:gd name="T29" fmla="*/ 133 h 137"/>
                <a:gd name="T30" fmla="*/ 17 w 141"/>
                <a:gd name="T31" fmla="*/ 126 h 137"/>
                <a:gd name="T32" fmla="*/ 6 w 141"/>
                <a:gd name="T33" fmla="*/ 124 h 137"/>
                <a:gd name="T34" fmla="*/ 11 w 141"/>
                <a:gd name="T35" fmla="*/ 115 h 137"/>
                <a:gd name="T36" fmla="*/ 0 w 141"/>
                <a:gd name="T37" fmla="*/ 113 h 137"/>
                <a:gd name="T38" fmla="*/ 8 w 141"/>
                <a:gd name="T39" fmla="*/ 107 h 137"/>
                <a:gd name="T40" fmla="*/ 18 w 141"/>
                <a:gd name="T41" fmla="*/ 106 h 137"/>
                <a:gd name="T42" fmla="*/ 21 w 141"/>
                <a:gd name="T43" fmla="*/ 103 h 137"/>
                <a:gd name="T44" fmla="*/ 18 w 141"/>
                <a:gd name="T45" fmla="*/ 100 h 137"/>
                <a:gd name="T46" fmla="*/ 19 w 141"/>
                <a:gd name="T47" fmla="*/ 99 h 137"/>
                <a:gd name="T48" fmla="*/ 21 w 141"/>
                <a:gd name="T49" fmla="*/ 97 h 137"/>
                <a:gd name="T50" fmla="*/ 28 w 141"/>
                <a:gd name="T51" fmla="*/ 88 h 137"/>
                <a:gd name="T52" fmla="*/ 29 w 141"/>
                <a:gd name="T53" fmla="*/ 86 h 137"/>
                <a:gd name="T54" fmla="*/ 34 w 141"/>
                <a:gd name="T55" fmla="*/ 76 h 137"/>
                <a:gd name="T56" fmla="*/ 39 w 141"/>
                <a:gd name="T57" fmla="*/ 69 h 137"/>
                <a:gd name="T58" fmla="*/ 51 w 141"/>
                <a:gd name="T59" fmla="*/ 62 h 137"/>
                <a:gd name="T60" fmla="*/ 57 w 141"/>
                <a:gd name="T61" fmla="*/ 57 h 137"/>
                <a:gd name="T62" fmla="*/ 52 w 141"/>
                <a:gd name="T63" fmla="*/ 51 h 137"/>
                <a:gd name="T64" fmla="*/ 42 w 141"/>
                <a:gd name="T65" fmla="*/ 45 h 137"/>
                <a:gd name="T66" fmla="*/ 41 w 141"/>
                <a:gd name="T67" fmla="*/ 45 h 137"/>
                <a:gd name="T68" fmla="*/ 31 w 141"/>
                <a:gd name="T69" fmla="*/ 39 h 137"/>
                <a:gd name="T70" fmla="*/ 28 w 141"/>
                <a:gd name="T71" fmla="*/ 36 h 137"/>
                <a:gd name="T72" fmla="*/ 31 w 141"/>
                <a:gd name="T73" fmla="*/ 33 h 137"/>
                <a:gd name="T74" fmla="*/ 38 w 141"/>
                <a:gd name="T75" fmla="*/ 29 h 137"/>
                <a:gd name="T76" fmla="*/ 44 w 141"/>
                <a:gd name="T77" fmla="*/ 28 h 137"/>
                <a:gd name="T78" fmla="*/ 48 w 141"/>
                <a:gd name="T79" fmla="*/ 24 h 137"/>
                <a:gd name="T80" fmla="*/ 44 w 141"/>
                <a:gd name="T81" fmla="*/ 19 h 137"/>
                <a:gd name="T82" fmla="*/ 41 w 141"/>
                <a:gd name="T83" fmla="*/ 18 h 137"/>
                <a:gd name="T84" fmla="*/ 38 w 141"/>
                <a:gd name="T85" fmla="*/ 16 h 137"/>
                <a:gd name="T86" fmla="*/ 40 w 141"/>
                <a:gd name="T87" fmla="*/ 13 h 137"/>
                <a:gd name="T88" fmla="*/ 41 w 141"/>
                <a:gd name="T89" fmla="*/ 9 h 137"/>
                <a:gd name="T90" fmla="*/ 39 w 141"/>
                <a:gd name="T91" fmla="*/ 4 h 137"/>
                <a:gd name="T92" fmla="*/ 47 w 141"/>
                <a:gd name="T93" fmla="*/ 1 h 137"/>
                <a:gd name="T94" fmla="*/ 59 w 141"/>
                <a:gd name="T95" fmla="*/ 14 h 137"/>
                <a:gd name="T96" fmla="*/ 61 w 141"/>
                <a:gd name="T97" fmla="*/ 13 h 137"/>
                <a:gd name="T98" fmla="*/ 77 w 141"/>
                <a:gd name="T99" fmla="*/ 12 h 137"/>
                <a:gd name="T100" fmla="*/ 82 w 141"/>
                <a:gd name="T101" fmla="*/ 10 h 137"/>
                <a:gd name="T102" fmla="*/ 86 w 141"/>
                <a:gd name="T103" fmla="*/ 5 h 137"/>
                <a:gd name="T104" fmla="*/ 92 w 141"/>
                <a:gd name="T105" fmla="*/ 8 h 137"/>
                <a:gd name="T106" fmla="*/ 92 w 141"/>
                <a:gd name="T107" fmla="*/ 10 h 137"/>
                <a:gd name="T108" fmla="*/ 110 w 141"/>
                <a:gd name="T109" fmla="*/ 29 h 137"/>
                <a:gd name="T110" fmla="*/ 121 w 141"/>
                <a:gd name="T111" fmla="*/ 21 h 137"/>
                <a:gd name="T112" fmla="*/ 124 w 141"/>
                <a:gd name="T113" fmla="*/ 15 h 137"/>
                <a:gd name="T114" fmla="*/ 129 w 141"/>
                <a:gd name="T115" fmla="*/ 32 h 137"/>
                <a:gd name="T116" fmla="*/ 133 w 141"/>
                <a:gd name="T117" fmla="*/ 35 h 137"/>
                <a:gd name="T118" fmla="*/ 141 w 141"/>
                <a:gd name="T119" fmla="*/ 36 h 137"/>
                <a:gd name="T120" fmla="*/ 132 w 141"/>
                <a:gd name="T121" fmla="*/ 38 h 137"/>
                <a:gd name="T122" fmla="*/ 138 w 141"/>
                <a:gd name="T123" fmla="*/ 6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1" h="137">
                  <a:moveTo>
                    <a:pt x="138" y="62"/>
                  </a:moveTo>
                  <a:cubicBezTo>
                    <a:pt x="137" y="67"/>
                    <a:pt x="135" y="73"/>
                    <a:pt x="134" y="77"/>
                  </a:cubicBezTo>
                  <a:cubicBezTo>
                    <a:pt x="132" y="83"/>
                    <a:pt x="134" y="87"/>
                    <a:pt x="132" y="92"/>
                  </a:cubicBezTo>
                  <a:cubicBezTo>
                    <a:pt x="131" y="97"/>
                    <a:pt x="123" y="100"/>
                    <a:pt x="126" y="106"/>
                  </a:cubicBezTo>
                  <a:cubicBezTo>
                    <a:pt x="126" y="108"/>
                    <a:pt x="125" y="109"/>
                    <a:pt x="124" y="111"/>
                  </a:cubicBezTo>
                  <a:cubicBezTo>
                    <a:pt x="122" y="114"/>
                    <a:pt x="119" y="116"/>
                    <a:pt x="119" y="120"/>
                  </a:cubicBezTo>
                  <a:cubicBezTo>
                    <a:pt x="118" y="121"/>
                    <a:pt x="117" y="122"/>
                    <a:pt x="116" y="121"/>
                  </a:cubicBezTo>
                  <a:cubicBezTo>
                    <a:pt x="109" y="116"/>
                    <a:pt x="101" y="120"/>
                    <a:pt x="93" y="119"/>
                  </a:cubicBezTo>
                  <a:cubicBezTo>
                    <a:pt x="88" y="119"/>
                    <a:pt x="84" y="119"/>
                    <a:pt x="79" y="122"/>
                  </a:cubicBezTo>
                  <a:cubicBezTo>
                    <a:pt x="75" y="124"/>
                    <a:pt x="69" y="124"/>
                    <a:pt x="65" y="128"/>
                  </a:cubicBezTo>
                  <a:cubicBezTo>
                    <a:pt x="64" y="128"/>
                    <a:pt x="63" y="127"/>
                    <a:pt x="62" y="126"/>
                  </a:cubicBezTo>
                  <a:cubicBezTo>
                    <a:pt x="60" y="125"/>
                    <a:pt x="59" y="123"/>
                    <a:pt x="56" y="122"/>
                  </a:cubicBezTo>
                  <a:cubicBezTo>
                    <a:pt x="56" y="130"/>
                    <a:pt x="49" y="133"/>
                    <a:pt x="43" y="134"/>
                  </a:cubicBezTo>
                  <a:cubicBezTo>
                    <a:pt x="37" y="136"/>
                    <a:pt x="30" y="137"/>
                    <a:pt x="25" y="133"/>
                  </a:cubicBezTo>
                  <a:cubicBezTo>
                    <a:pt x="20" y="129"/>
                    <a:pt x="17" y="134"/>
                    <a:pt x="12" y="133"/>
                  </a:cubicBezTo>
                  <a:cubicBezTo>
                    <a:pt x="13" y="129"/>
                    <a:pt x="19" y="130"/>
                    <a:pt x="17" y="126"/>
                  </a:cubicBezTo>
                  <a:cubicBezTo>
                    <a:pt x="15" y="122"/>
                    <a:pt x="10" y="126"/>
                    <a:pt x="6" y="124"/>
                  </a:cubicBezTo>
                  <a:cubicBezTo>
                    <a:pt x="8" y="121"/>
                    <a:pt x="14" y="120"/>
                    <a:pt x="11" y="115"/>
                  </a:cubicBezTo>
                  <a:cubicBezTo>
                    <a:pt x="9" y="111"/>
                    <a:pt x="4" y="115"/>
                    <a:pt x="0" y="113"/>
                  </a:cubicBezTo>
                  <a:cubicBezTo>
                    <a:pt x="1" y="109"/>
                    <a:pt x="4" y="107"/>
                    <a:pt x="8" y="107"/>
                  </a:cubicBezTo>
                  <a:cubicBezTo>
                    <a:pt x="12" y="108"/>
                    <a:pt x="15" y="107"/>
                    <a:pt x="18" y="106"/>
                  </a:cubicBezTo>
                  <a:cubicBezTo>
                    <a:pt x="19" y="105"/>
                    <a:pt x="21" y="105"/>
                    <a:pt x="21" y="103"/>
                  </a:cubicBezTo>
                  <a:cubicBezTo>
                    <a:pt x="21" y="101"/>
                    <a:pt x="19" y="100"/>
                    <a:pt x="18" y="100"/>
                  </a:cubicBezTo>
                  <a:cubicBezTo>
                    <a:pt x="17" y="99"/>
                    <a:pt x="17" y="98"/>
                    <a:pt x="19" y="99"/>
                  </a:cubicBezTo>
                  <a:cubicBezTo>
                    <a:pt x="20" y="99"/>
                    <a:pt x="21" y="99"/>
                    <a:pt x="21" y="97"/>
                  </a:cubicBezTo>
                  <a:cubicBezTo>
                    <a:pt x="21" y="92"/>
                    <a:pt x="21" y="88"/>
                    <a:pt x="28" y="88"/>
                  </a:cubicBezTo>
                  <a:cubicBezTo>
                    <a:pt x="29" y="88"/>
                    <a:pt x="29" y="86"/>
                    <a:pt x="29" y="86"/>
                  </a:cubicBezTo>
                  <a:cubicBezTo>
                    <a:pt x="27" y="80"/>
                    <a:pt x="31" y="78"/>
                    <a:pt x="34" y="76"/>
                  </a:cubicBezTo>
                  <a:cubicBezTo>
                    <a:pt x="37" y="74"/>
                    <a:pt x="39" y="73"/>
                    <a:pt x="39" y="69"/>
                  </a:cubicBezTo>
                  <a:cubicBezTo>
                    <a:pt x="39" y="64"/>
                    <a:pt x="45" y="61"/>
                    <a:pt x="51" y="62"/>
                  </a:cubicBezTo>
                  <a:cubicBezTo>
                    <a:pt x="55" y="62"/>
                    <a:pt x="57" y="62"/>
                    <a:pt x="57" y="57"/>
                  </a:cubicBezTo>
                  <a:cubicBezTo>
                    <a:pt x="56" y="54"/>
                    <a:pt x="56" y="51"/>
                    <a:pt x="52" y="51"/>
                  </a:cubicBezTo>
                  <a:cubicBezTo>
                    <a:pt x="48" y="51"/>
                    <a:pt x="41" y="54"/>
                    <a:pt x="42" y="45"/>
                  </a:cubicBezTo>
                  <a:cubicBezTo>
                    <a:pt x="42" y="45"/>
                    <a:pt x="41" y="45"/>
                    <a:pt x="41" y="45"/>
                  </a:cubicBezTo>
                  <a:cubicBezTo>
                    <a:pt x="36" y="46"/>
                    <a:pt x="34" y="42"/>
                    <a:pt x="31" y="39"/>
                  </a:cubicBezTo>
                  <a:cubicBezTo>
                    <a:pt x="29" y="38"/>
                    <a:pt x="27" y="38"/>
                    <a:pt x="28" y="36"/>
                  </a:cubicBezTo>
                  <a:cubicBezTo>
                    <a:pt x="28" y="34"/>
                    <a:pt x="30" y="33"/>
                    <a:pt x="31" y="33"/>
                  </a:cubicBezTo>
                  <a:cubicBezTo>
                    <a:pt x="34" y="33"/>
                    <a:pt x="37" y="33"/>
                    <a:pt x="38" y="29"/>
                  </a:cubicBezTo>
                  <a:cubicBezTo>
                    <a:pt x="38" y="27"/>
                    <a:pt x="42" y="28"/>
                    <a:pt x="44" y="28"/>
                  </a:cubicBezTo>
                  <a:cubicBezTo>
                    <a:pt x="47" y="28"/>
                    <a:pt x="48" y="27"/>
                    <a:pt x="48" y="24"/>
                  </a:cubicBezTo>
                  <a:cubicBezTo>
                    <a:pt x="48" y="21"/>
                    <a:pt x="48" y="18"/>
                    <a:pt x="44" y="19"/>
                  </a:cubicBezTo>
                  <a:cubicBezTo>
                    <a:pt x="43" y="19"/>
                    <a:pt x="42" y="18"/>
                    <a:pt x="41" y="18"/>
                  </a:cubicBezTo>
                  <a:cubicBezTo>
                    <a:pt x="39" y="18"/>
                    <a:pt x="38" y="17"/>
                    <a:pt x="38" y="16"/>
                  </a:cubicBezTo>
                  <a:cubicBezTo>
                    <a:pt x="38" y="15"/>
                    <a:pt x="39" y="14"/>
                    <a:pt x="40" y="13"/>
                  </a:cubicBezTo>
                  <a:cubicBezTo>
                    <a:pt x="45" y="13"/>
                    <a:pt x="43" y="11"/>
                    <a:pt x="41" y="9"/>
                  </a:cubicBezTo>
                  <a:cubicBezTo>
                    <a:pt x="40" y="7"/>
                    <a:pt x="37" y="6"/>
                    <a:pt x="39" y="4"/>
                  </a:cubicBezTo>
                  <a:cubicBezTo>
                    <a:pt x="41" y="2"/>
                    <a:pt x="43" y="0"/>
                    <a:pt x="47" y="1"/>
                  </a:cubicBezTo>
                  <a:cubicBezTo>
                    <a:pt x="55" y="2"/>
                    <a:pt x="60" y="5"/>
                    <a:pt x="59" y="14"/>
                  </a:cubicBezTo>
                  <a:cubicBezTo>
                    <a:pt x="60" y="14"/>
                    <a:pt x="61" y="14"/>
                    <a:pt x="61" y="13"/>
                  </a:cubicBezTo>
                  <a:cubicBezTo>
                    <a:pt x="66" y="8"/>
                    <a:pt x="71" y="9"/>
                    <a:pt x="77" y="12"/>
                  </a:cubicBezTo>
                  <a:cubicBezTo>
                    <a:pt x="80" y="15"/>
                    <a:pt x="82" y="14"/>
                    <a:pt x="82" y="10"/>
                  </a:cubicBezTo>
                  <a:cubicBezTo>
                    <a:pt x="82" y="7"/>
                    <a:pt x="82" y="5"/>
                    <a:pt x="86" y="5"/>
                  </a:cubicBezTo>
                  <a:cubicBezTo>
                    <a:pt x="88" y="5"/>
                    <a:pt x="91" y="5"/>
                    <a:pt x="92" y="8"/>
                  </a:cubicBezTo>
                  <a:cubicBezTo>
                    <a:pt x="92" y="9"/>
                    <a:pt x="92" y="9"/>
                    <a:pt x="92" y="10"/>
                  </a:cubicBezTo>
                  <a:cubicBezTo>
                    <a:pt x="93" y="22"/>
                    <a:pt x="102" y="25"/>
                    <a:pt x="110" y="29"/>
                  </a:cubicBezTo>
                  <a:cubicBezTo>
                    <a:pt x="114" y="30"/>
                    <a:pt x="120" y="25"/>
                    <a:pt x="121" y="21"/>
                  </a:cubicBezTo>
                  <a:cubicBezTo>
                    <a:pt x="121" y="19"/>
                    <a:pt x="121" y="18"/>
                    <a:pt x="124" y="15"/>
                  </a:cubicBezTo>
                  <a:cubicBezTo>
                    <a:pt x="121" y="23"/>
                    <a:pt x="129" y="26"/>
                    <a:pt x="129" y="32"/>
                  </a:cubicBezTo>
                  <a:cubicBezTo>
                    <a:pt x="129" y="35"/>
                    <a:pt x="131" y="35"/>
                    <a:pt x="133" y="35"/>
                  </a:cubicBezTo>
                  <a:cubicBezTo>
                    <a:pt x="136" y="35"/>
                    <a:pt x="138" y="35"/>
                    <a:pt x="141" y="36"/>
                  </a:cubicBezTo>
                  <a:cubicBezTo>
                    <a:pt x="138" y="39"/>
                    <a:pt x="135" y="36"/>
                    <a:pt x="132" y="38"/>
                  </a:cubicBezTo>
                  <a:cubicBezTo>
                    <a:pt x="138" y="44"/>
                    <a:pt x="139" y="53"/>
                    <a:pt x="13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33" name="Freeform 111">
              <a:extLst>
                <a:ext uri="{FF2B5EF4-FFF2-40B4-BE49-F238E27FC236}">
                  <a16:creationId xmlns:a16="http://schemas.microsoft.com/office/drawing/2014/main" id="{A33EF395-3DBE-4ED1-9297-2066274F3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0" y="1603375"/>
              <a:ext cx="571500" cy="466725"/>
            </a:xfrm>
            <a:custGeom>
              <a:avLst/>
              <a:gdLst>
                <a:gd name="T0" fmla="*/ 27 w 175"/>
                <a:gd name="T1" fmla="*/ 83 h 143"/>
                <a:gd name="T2" fmla="*/ 21 w 175"/>
                <a:gd name="T3" fmla="*/ 79 h 143"/>
                <a:gd name="T4" fmla="*/ 30 w 175"/>
                <a:gd name="T5" fmla="*/ 78 h 143"/>
                <a:gd name="T6" fmla="*/ 31 w 175"/>
                <a:gd name="T7" fmla="*/ 74 h 143"/>
                <a:gd name="T8" fmla="*/ 23 w 175"/>
                <a:gd name="T9" fmla="*/ 67 h 143"/>
                <a:gd name="T10" fmla="*/ 2 w 175"/>
                <a:gd name="T11" fmla="*/ 53 h 143"/>
                <a:gd name="T12" fmla="*/ 5 w 175"/>
                <a:gd name="T13" fmla="*/ 52 h 143"/>
                <a:gd name="T14" fmla="*/ 36 w 175"/>
                <a:gd name="T15" fmla="*/ 62 h 143"/>
                <a:gd name="T16" fmla="*/ 40 w 175"/>
                <a:gd name="T17" fmla="*/ 54 h 143"/>
                <a:gd name="T18" fmla="*/ 31 w 175"/>
                <a:gd name="T19" fmla="*/ 50 h 143"/>
                <a:gd name="T20" fmla="*/ 43 w 175"/>
                <a:gd name="T21" fmla="*/ 44 h 143"/>
                <a:gd name="T22" fmla="*/ 23 w 175"/>
                <a:gd name="T23" fmla="*/ 30 h 143"/>
                <a:gd name="T24" fmla="*/ 6 w 175"/>
                <a:gd name="T25" fmla="*/ 22 h 143"/>
                <a:gd name="T26" fmla="*/ 9 w 175"/>
                <a:gd name="T27" fmla="*/ 20 h 143"/>
                <a:gd name="T28" fmla="*/ 15 w 175"/>
                <a:gd name="T29" fmla="*/ 16 h 143"/>
                <a:gd name="T30" fmla="*/ 23 w 175"/>
                <a:gd name="T31" fmla="*/ 19 h 143"/>
                <a:gd name="T32" fmla="*/ 39 w 175"/>
                <a:gd name="T33" fmla="*/ 21 h 143"/>
                <a:gd name="T34" fmla="*/ 45 w 175"/>
                <a:gd name="T35" fmla="*/ 14 h 143"/>
                <a:gd name="T36" fmla="*/ 47 w 175"/>
                <a:gd name="T37" fmla="*/ 6 h 143"/>
                <a:gd name="T38" fmla="*/ 50 w 175"/>
                <a:gd name="T39" fmla="*/ 6 h 143"/>
                <a:gd name="T40" fmla="*/ 57 w 175"/>
                <a:gd name="T41" fmla="*/ 30 h 143"/>
                <a:gd name="T42" fmla="*/ 52 w 175"/>
                <a:gd name="T43" fmla="*/ 53 h 143"/>
                <a:gd name="T44" fmla="*/ 64 w 175"/>
                <a:gd name="T45" fmla="*/ 47 h 143"/>
                <a:gd name="T46" fmla="*/ 76 w 175"/>
                <a:gd name="T47" fmla="*/ 35 h 143"/>
                <a:gd name="T48" fmla="*/ 80 w 175"/>
                <a:gd name="T49" fmla="*/ 35 h 143"/>
                <a:gd name="T50" fmla="*/ 84 w 175"/>
                <a:gd name="T51" fmla="*/ 49 h 143"/>
                <a:gd name="T52" fmla="*/ 95 w 175"/>
                <a:gd name="T53" fmla="*/ 39 h 143"/>
                <a:gd name="T54" fmla="*/ 107 w 175"/>
                <a:gd name="T55" fmla="*/ 51 h 143"/>
                <a:gd name="T56" fmla="*/ 113 w 175"/>
                <a:gd name="T57" fmla="*/ 42 h 143"/>
                <a:gd name="T58" fmla="*/ 125 w 175"/>
                <a:gd name="T59" fmla="*/ 51 h 143"/>
                <a:gd name="T60" fmla="*/ 142 w 175"/>
                <a:gd name="T61" fmla="*/ 50 h 143"/>
                <a:gd name="T62" fmla="*/ 145 w 175"/>
                <a:gd name="T63" fmla="*/ 40 h 143"/>
                <a:gd name="T64" fmla="*/ 152 w 175"/>
                <a:gd name="T65" fmla="*/ 55 h 143"/>
                <a:gd name="T66" fmla="*/ 166 w 175"/>
                <a:gd name="T67" fmla="*/ 56 h 143"/>
                <a:gd name="T68" fmla="*/ 158 w 175"/>
                <a:gd name="T69" fmla="*/ 65 h 143"/>
                <a:gd name="T70" fmla="*/ 165 w 175"/>
                <a:gd name="T71" fmla="*/ 68 h 143"/>
                <a:gd name="T72" fmla="*/ 162 w 175"/>
                <a:gd name="T73" fmla="*/ 73 h 143"/>
                <a:gd name="T74" fmla="*/ 166 w 175"/>
                <a:gd name="T75" fmla="*/ 81 h 143"/>
                <a:gd name="T76" fmla="*/ 174 w 175"/>
                <a:gd name="T77" fmla="*/ 100 h 143"/>
                <a:gd name="T78" fmla="*/ 166 w 175"/>
                <a:gd name="T79" fmla="*/ 103 h 143"/>
                <a:gd name="T80" fmla="*/ 170 w 175"/>
                <a:gd name="T81" fmla="*/ 109 h 143"/>
                <a:gd name="T82" fmla="*/ 164 w 175"/>
                <a:gd name="T83" fmla="*/ 115 h 143"/>
                <a:gd name="T84" fmla="*/ 149 w 175"/>
                <a:gd name="T85" fmla="*/ 128 h 143"/>
                <a:gd name="T86" fmla="*/ 130 w 175"/>
                <a:gd name="T87" fmla="*/ 129 h 143"/>
                <a:gd name="T88" fmla="*/ 92 w 175"/>
                <a:gd name="T89" fmla="*/ 137 h 143"/>
                <a:gd name="T90" fmla="*/ 78 w 175"/>
                <a:gd name="T91" fmla="*/ 138 h 143"/>
                <a:gd name="T92" fmla="*/ 71 w 175"/>
                <a:gd name="T93" fmla="*/ 142 h 143"/>
                <a:gd name="T94" fmla="*/ 44 w 175"/>
                <a:gd name="T95" fmla="*/ 130 h 143"/>
                <a:gd name="T96" fmla="*/ 22 w 175"/>
                <a:gd name="T97" fmla="*/ 10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5" h="143">
                  <a:moveTo>
                    <a:pt x="26" y="90"/>
                  </a:moveTo>
                  <a:cubicBezTo>
                    <a:pt x="29" y="87"/>
                    <a:pt x="31" y="85"/>
                    <a:pt x="27" y="83"/>
                  </a:cubicBezTo>
                  <a:cubicBezTo>
                    <a:pt x="25" y="82"/>
                    <a:pt x="24" y="82"/>
                    <a:pt x="23" y="81"/>
                  </a:cubicBezTo>
                  <a:cubicBezTo>
                    <a:pt x="22" y="81"/>
                    <a:pt x="21" y="80"/>
                    <a:pt x="21" y="79"/>
                  </a:cubicBezTo>
                  <a:cubicBezTo>
                    <a:pt x="22" y="77"/>
                    <a:pt x="23" y="78"/>
                    <a:pt x="24" y="78"/>
                  </a:cubicBezTo>
                  <a:cubicBezTo>
                    <a:pt x="26" y="78"/>
                    <a:pt x="28" y="78"/>
                    <a:pt x="30" y="78"/>
                  </a:cubicBezTo>
                  <a:cubicBezTo>
                    <a:pt x="31" y="78"/>
                    <a:pt x="32" y="78"/>
                    <a:pt x="32" y="77"/>
                  </a:cubicBezTo>
                  <a:cubicBezTo>
                    <a:pt x="33" y="75"/>
                    <a:pt x="32" y="74"/>
                    <a:pt x="31" y="74"/>
                  </a:cubicBezTo>
                  <a:cubicBezTo>
                    <a:pt x="29" y="74"/>
                    <a:pt x="28" y="73"/>
                    <a:pt x="27" y="73"/>
                  </a:cubicBezTo>
                  <a:cubicBezTo>
                    <a:pt x="23" y="72"/>
                    <a:pt x="22" y="71"/>
                    <a:pt x="23" y="67"/>
                  </a:cubicBezTo>
                  <a:cubicBezTo>
                    <a:pt x="25" y="65"/>
                    <a:pt x="24" y="63"/>
                    <a:pt x="21" y="62"/>
                  </a:cubicBezTo>
                  <a:cubicBezTo>
                    <a:pt x="15" y="59"/>
                    <a:pt x="10" y="54"/>
                    <a:pt x="2" y="53"/>
                  </a:cubicBezTo>
                  <a:cubicBezTo>
                    <a:pt x="1" y="53"/>
                    <a:pt x="0" y="53"/>
                    <a:pt x="0" y="52"/>
                  </a:cubicBezTo>
                  <a:cubicBezTo>
                    <a:pt x="1" y="50"/>
                    <a:pt x="3" y="52"/>
                    <a:pt x="5" y="52"/>
                  </a:cubicBezTo>
                  <a:cubicBezTo>
                    <a:pt x="15" y="52"/>
                    <a:pt x="24" y="54"/>
                    <a:pt x="32" y="61"/>
                  </a:cubicBezTo>
                  <a:cubicBezTo>
                    <a:pt x="33" y="62"/>
                    <a:pt x="34" y="63"/>
                    <a:pt x="36" y="62"/>
                  </a:cubicBezTo>
                  <a:cubicBezTo>
                    <a:pt x="38" y="60"/>
                    <a:pt x="41" y="58"/>
                    <a:pt x="42" y="55"/>
                  </a:cubicBezTo>
                  <a:cubicBezTo>
                    <a:pt x="42" y="54"/>
                    <a:pt x="41" y="54"/>
                    <a:pt x="40" y="54"/>
                  </a:cubicBezTo>
                  <a:cubicBezTo>
                    <a:pt x="38" y="54"/>
                    <a:pt x="37" y="54"/>
                    <a:pt x="35" y="54"/>
                  </a:cubicBezTo>
                  <a:cubicBezTo>
                    <a:pt x="33" y="53"/>
                    <a:pt x="31" y="52"/>
                    <a:pt x="31" y="50"/>
                  </a:cubicBezTo>
                  <a:cubicBezTo>
                    <a:pt x="31" y="48"/>
                    <a:pt x="33" y="49"/>
                    <a:pt x="35" y="48"/>
                  </a:cubicBezTo>
                  <a:cubicBezTo>
                    <a:pt x="38" y="47"/>
                    <a:pt x="43" y="47"/>
                    <a:pt x="43" y="44"/>
                  </a:cubicBezTo>
                  <a:cubicBezTo>
                    <a:pt x="44" y="42"/>
                    <a:pt x="40" y="40"/>
                    <a:pt x="38" y="37"/>
                  </a:cubicBezTo>
                  <a:cubicBezTo>
                    <a:pt x="35" y="32"/>
                    <a:pt x="29" y="30"/>
                    <a:pt x="23" y="30"/>
                  </a:cubicBezTo>
                  <a:cubicBezTo>
                    <a:pt x="19" y="30"/>
                    <a:pt x="16" y="29"/>
                    <a:pt x="12" y="29"/>
                  </a:cubicBezTo>
                  <a:cubicBezTo>
                    <a:pt x="8" y="28"/>
                    <a:pt x="7" y="24"/>
                    <a:pt x="6" y="22"/>
                  </a:cubicBezTo>
                  <a:cubicBezTo>
                    <a:pt x="5" y="20"/>
                    <a:pt x="7" y="20"/>
                    <a:pt x="8" y="20"/>
                  </a:cubicBezTo>
                  <a:cubicBezTo>
                    <a:pt x="8" y="19"/>
                    <a:pt x="9" y="20"/>
                    <a:pt x="9" y="20"/>
                  </a:cubicBezTo>
                  <a:cubicBezTo>
                    <a:pt x="11" y="21"/>
                    <a:pt x="13" y="25"/>
                    <a:pt x="15" y="23"/>
                  </a:cubicBezTo>
                  <a:cubicBezTo>
                    <a:pt x="18" y="21"/>
                    <a:pt x="14" y="18"/>
                    <a:pt x="15" y="16"/>
                  </a:cubicBezTo>
                  <a:cubicBezTo>
                    <a:pt x="17" y="16"/>
                    <a:pt x="18" y="18"/>
                    <a:pt x="19" y="19"/>
                  </a:cubicBezTo>
                  <a:cubicBezTo>
                    <a:pt x="20" y="21"/>
                    <a:pt x="22" y="22"/>
                    <a:pt x="23" y="19"/>
                  </a:cubicBezTo>
                  <a:cubicBezTo>
                    <a:pt x="24" y="18"/>
                    <a:pt x="24" y="17"/>
                    <a:pt x="25" y="18"/>
                  </a:cubicBezTo>
                  <a:cubicBezTo>
                    <a:pt x="29" y="21"/>
                    <a:pt x="35" y="17"/>
                    <a:pt x="39" y="21"/>
                  </a:cubicBezTo>
                  <a:cubicBezTo>
                    <a:pt x="40" y="22"/>
                    <a:pt x="43" y="24"/>
                    <a:pt x="44" y="21"/>
                  </a:cubicBezTo>
                  <a:cubicBezTo>
                    <a:pt x="45" y="19"/>
                    <a:pt x="48" y="17"/>
                    <a:pt x="45" y="14"/>
                  </a:cubicBezTo>
                  <a:cubicBezTo>
                    <a:pt x="44" y="12"/>
                    <a:pt x="42" y="11"/>
                    <a:pt x="41" y="10"/>
                  </a:cubicBezTo>
                  <a:cubicBezTo>
                    <a:pt x="43" y="7"/>
                    <a:pt x="47" y="9"/>
                    <a:pt x="47" y="6"/>
                  </a:cubicBezTo>
                  <a:cubicBezTo>
                    <a:pt x="46" y="4"/>
                    <a:pt x="42" y="3"/>
                    <a:pt x="41" y="1"/>
                  </a:cubicBezTo>
                  <a:cubicBezTo>
                    <a:pt x="47" y="0"/>
                    <a:pt x="49" y="1"/>
                    <a:pt x="50" y="6"/>
                  </a:cubicBezTo>
                  <a:cubicBezTo>
                    <a:pt x="52" y="12"/>
                    <a:pt x="53" y="19"/>
                    <a:pt x="57" y="24"/>
                  </a:cubicBezTo>
                  <a:cubicBezTo>
                    <a:pt x="59" y="26"/>
                    <a:pt x="58" y="28"/>
                    <a:pt x="57" y="30"/>
                  </a:cubicBezTo>
                  <a:cubicBezTo>
                    <a:pt x="51" y="35"/>
                    <a:pt x="50" y="42"/>
                    <a:pt x="51" y="49"/>
                  </a:cubicBezTo>
                  <a:cubicBezTo>
                    <a:pt x="51" y="50"/>
                    <a:pt x="49" y="52"/>
                    <a:pt x="52" y="53"/>
                  </a:cubicBezTo>
                  <a:cubicBezTo>
                    <a:pt x="55" y="53"/>
                    <a:pt x="57" y="54"/>
                    <a:pt x="58" y="50"/>
                  </a:cubicBezTo>
                  <a:cubicBezTo>
                    <a:pt x="59" y="47"/>
                    <a:pt x="60" y="45"/>
                    <a:pt x="64" y="47"/>
                  </a:cubicBezTo>
                  <a:cubicBezTo>
                    <a:pt x="70" y="50"/>
                    <a:pt x="75" y="46"/>
                    <a:pt x="76" y="40"/>
                  </a:cubicBezTo>
                  <a:cubicBezTo>
                    <a:pt x="76" y="38"/>
                    <a:pt x="76" y="37"/>
                    <a:pt x="76" y="35"/>
                  </a:cubicBezTo>
                  <a:cubicBezTo>
                    <a:pt x="76" y="34"/>
                    <a:pt x="76" y="32"/>
                    <a:pt x="78" y="32"/>
                  </a:cubicBezTo>
                  <a:cubicBezTo>
                    <a:pt x="80" y="32"/>
                    <a:pt x="80" y="33"/>
                    <a:pt x="80" y="35"/>
                  </a:cubicBezTo>
                  <a:cubicBezTo>
                    <a:pt x="80" y="38"/>
                    <a:pt x="81" y="42"/>
                    <a:pt x="81" y="45"/>
                  </a:cubicBezTo>
                  <a:cubicBezTo>
                    <a:pt x="82" y="47"/>
                    <a:pt x="81" y="50"/>
                    <a:pt x="84" y="49"/>
                  </a:cubicBezTo>
                  <a:cubicBezTo>
                    <a:pt x="87" y="49"/>
                    <a:pt x="90" y="49"/>
                    <a:pt x="90" y="45"/>
                  </a:cubicBezTo>
                  <a:cubicBezTo>
                    <a:pt x="90" y="41"/>
                    <a:pt x="90" y="39"/>
                    <a:pt x="95" y="39"/>
                  </a:cubicBezTo>
                  <a:cubicBezTo>
                    <a:pt x="101" y="38"/>
                    <a:pt x="102" y="38"/>
                    <a:pt x="102" y="45"/>
                  </a:cubicBezTo>
                  <a:cubicBezTo>
                    <a:pt x="102" y="48"/>
                    <a:pt x="105" y="50"/>
                    <a:pt x="107" y="51"/>
                  </a:cubicBezTo>
                  <a:cubicBezTo>
                    <a:pt x="110" y="52"/>
                    <a:pt x="109" y="50"/>
                    <a:pt x="110" y="48"/>
                  </a:cubicBezTo>
                  <a:cubicBezTo>
                    <a:pt x="111" y="46"/>
                    <a:pt x="110" y="42"/>
                    <a:pt x="113" y="42"/>
                  </a:cubicBezTo>
                  <a:cubicBezTo>
                    <a:pt x="116" y="42"/>
                    <a:pt x="115" y="46"/>
                    <a:pt x="116" y="49"/>
                  </a:cubicBezTo>
                  <a:cubicBezTo>
                    <a:pt x="117" y="53"/>
                    <a:pt x="122" y="54"/>
                    <a:pt x="125" y="51"/>
                  </a:cubicBezTo>
                  <a:cubicBezTo>
                    <a:pt x="128" y="48"/>
                    <a:pt x="129" y="46"/>
                    <a:pt x="133" y="50"/>
                  </a:cubicBezTo>
                  <a:cubicBezTo>
                    <a:pt x="135" y="52"/>
                    <a:pt x="139" y="51"/>
                    <a:pt x="142" y="50"/>
                  </a:cubicBezTo>
                  <a:cubicBezTo>
                    <a:pt x="144" y="49"/>
                    <a:pt x="143" y="47"/>
                    <a:pt x="143" y="45"/>
                  </a:cubicBezTo>
                  <a:cubicBezTo>
                    <a:pt x="144" y="43"/>
                    <a:pt x="142" y="40"/>
                    <a:pt x="145" y="40"/>
                  </a:cubicBezTo>
                  <a:cubicBezTo>
                    <a:pt x="148" y="40"/>
                    <a:pt x="150" y="40"/>
                    <a:pt x="152" y="43"/>
                  </a:cubicBezTo>
                  <a:cubicBezTo>
                    <a:pt x="155" y="47"/>
                    <a:pt x="154" y="51"/>
                    <a:pt x="152" y="55"/>
                  </a:cubicBezTo>
                  <a:cubicBezTo>
                    <a:pt x="151" y="58"/>
                    <a:pt x="151" y="59"/>
                    <a:pt x="155" y="58"/>
                  </a:cubicBezTo>
                  <a:cubicBezTo>
                    <a:pt x="159" y="57"/>
                    <a:pt x="162" y="57"/>
                    <a:pt x="166" y="56"/>
                  </a:cubicBezTo>
                  <a:cubicBezTo>
                    <a:pt x="164" y="58"/>
                    <a:pt x="162" y="59"/>
                    <a:pt x="160" y="59"/>
                  </a:cubicBezTo>
                  <a:cubicBezTo>
                    <a:pt x="158" y="60"/>
                    <a:pt x="157" y="62"/>
                    <a:pt x="158" y="65"/>
                  </a:cubicBezTo>
                  <a:cubicBezTo>
                    <a:pt x="158" y="67"/>
                    <a:pt x="160" y="67"/>
                    <a:pt x="162" y="67"/>
                  </a:cubicBezTo>
                  <a:cubicBezTo>
                    <a:pt x="163" y="67"/>
                    <a:pt x="165" y="66"/>
                    <a:pt x="165" y="68"/>
                  </a:cubicBezTo>
                  <a:cubicBezTo>
                    <a:pt x="166" y="70"/>
                    <a:pt x="165" y="71"/>
                    <a:pt x="164" y="72"/>
                  </a:cubicBezTo>
                  <a:cubicBezTo>
                    <a:pt x="163" y="72"/>
                    <a:pt x="163" y="73"/>
                    <a:pt x="162" y="73"/>
                  </a:cubicBezTo>
                  <a:cubicBezTo>
                    <a:pt x="159" y="76"/>
                    <a:pt x="159" y="78"/>
                    <a:pt x="163" y="79"/>
                  </a:cubicBezTo>
                  <a:cubicBezTo>
                    <a:pt x="165" y="79"/>
                    <a:pt x="166" y="79"/>
                    <a:pt x="166" y="81"/>
                  </a:cubicBezTo>
                  <a:cubicBezTo>
                    <a:pt x="166" y="86"/>
                    <a:pt x="169" y="88"/>
                    <a:pt x="172" y="90"/>
                  </a:cubicBezTo>
                  <a:cubicBezTo>
                    <a:pt x="175" y="93"/>
                    <a:pt x="175" y="96"/>
                    <a:pt x="174" y="100"/>
                  </a:cubicBezTo>
                  <a:cubicBezTo>
                    <a:pt x="173" y="104"/>
                    <a:pt x="170" y="102"/>
                    <a:pt x="167" y="103"/>
                  </a:cubicBezTo>
                  <a:cubicBezTo>
                    <a:pt x="167" y="103"/>
                    <a:pt x="166" y="103"/>
                    <a:pt x="166" y="103"/>
                  </a:cubicBezTo>
                  <a:cubicBezTo>
                    <a:pt x="166" y="103"/>
                    <a:pt x="166" y="104"/>
                    <a:pt x="166" y="104"/>
                  </a:cubicBezTo>
                  <a:cubicBezTo>
                    <a:pt x="167" y="106"/>
                    <a:pt x="169" y="107"/>
                    <a:pt x="170" y="109"/>
                  </a:cubicBezTo>
                  <a:cubicBezTo>
                    <a:pt x="170" y="111"/>
                    <a:pt x="167" y="111"/>
                    <a:pt x="165" y="112"/>
                  </a:cubicBezTo>
                  <a:cubicBezTo>
                    <a:pt x="164" y="113"/>
                    <a:pt x="163" y="114"/>
                    <a:pt x="164" y="115"/>
                  </a:cubicBezTo>
                  <a:cubicBezTo>
                    <a:pt x="164" y="120"/>
                    <a:pt x="161" y="120"/>
                    <a:pt x="158" y="121"/>
                  </a:cubicBezTo>
                  <a:cubicBezTo>
                    <a:pt x="153" y="121"/>
                    <a:pt x="151" y="124"/>
                    <a:pt x="149" y="128"/>
                  </a:cubicBezTo>
                  <a:cubicBezTo>
                    <a:pt x="146" y="133"/>
                    <a:pt x="140" y="134"/>
                    <a:pt x="136" y="129"/>
                  </a:cubicBezTo>
                  <a:cubicBezTo>
                    <a:pt x="134" y="127"/>
                    <a:pt x="132" y="128"/>
                    <a:pt x="130" y="129"/>
                  </a:cubicBezTo>
                  <a:cubicBezTo>
                    <a:pt x="124" y="131"/>
                    <a:pt x="118" y="133"/>
                    <a:pt x="113" y="136"/>
                  </a:cubicBezTo>
                  <a:cubicBezTo>
                    <a:pt x="106" y="139"/>
                    <a:pt x="99" y="139"/>
                    <a:pt x="92" y="137"/>
                  </a:cubicBezTo>
                  <a:cubicBezTo>
                    <a:pt x="89" y="136"/>
                    <a:pt x="85" y="136"/>
                    <a:pt x="82" y="135"/>
                  </a:cubicBezTo>
                  <a:cubicBezTo>
                    <a:pt x="79" y="134"/>
                    <a:pt x="78" y="135"/>
                    <a:pt x="78" y="138"/>
                  </a:cubicBezTo>
                  <a:cubicBezTo>
                    <a:pt x="78" y="141"/>
                    <a:pt x="76" y="142"/>
                    <a:pt x="73" y="142"/>
                  </a:cubicBezTo>
                  <a:cubicBezTo>
                    <a:pt x="72" y="141"/>
                    <a:pt x="72" y="141"/>
                    <a:pt x="71" y="142"/>
                  </a:cubicBezTo>
                  <a:cubicBezTo>
                    <a:pt x="62" y="143"/>
                    <a:pt x="55" y="139"/>
                    <a:pt x="49" y="133"/>
                  </a:cubicBezTo>
                  <a:cubicBezTo>
                    <a:pt x="48" y="132"/>
                    <a:pt x="47" y="130"/>
                    <a:pt x="44" y="130"/>
                  </a:cubicBezTo>
                  <a:cubicBezTo>
                    <a:pt x="39" y="129"/>
                    <a:pt x="37" y="127"/>
                    <a:pt x="36" y="122"/>
                  </a:cubicBezTo>
                  <a:cubicBezTo>
                    <a:pt x="35" y="113"/>
                    <a:pt x="29" y="109"/>
                    <a:pt x="22" y="104"/>
                  </a:cubicBezTo>
                  <a:cubicBezTo>
                    <a:pt x="16" y="99"/>
                    <a:pt x="22" y="94"/>
                    <a:pt x="26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</p:grpSp>
      <p:sp>
        <p:nvSpPr>
          <p:cNvPr id="256" name="object 4">
            <a:extLst>
              <a:ext uri="{FF2B5EF4-FFF2-40B4-BE49-F238E27FC236}">
                <a16:creationId xmlns:a16="http://schemas.microsoft.com/office/drawing/2014/main" id="{4733124E-1FD3-4B87-850A-FE22A10C7E12}"/>
              </a:ext>
            </a:extLst>
          </p:cNvPr>
          <p:cNvSpPr txBox="1"/>
          <p:nvPr userDrawn="1"/>
        </p:nvSpPr>
        <p:spPr>
          <a:xfrm>
            <a:off x="555091" y="1496415"/>
            <a:ext cx="2533806" cy="2467461"/>
          </a:xfrm>
          <a:prstGeom prst="rect">
            <a:avLst/>
          </a:prstGeom>
          <a:ln>
            <a:noFill/>
          </a:ln>
        </p:spPr>
        <p:txBody>
          <a:bodyPr vert="horz" wrap="square" lIns="0" tIns="5198" rIns="0" bIns="0" rtlCol="0">
            <a:spAutoFit/>
          </a:bodyPr>
          <a:lstStyle/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de-DE" sz="4600" spc="23" dirty="0">
                <a:solidFill>
                  <a:srgbClr val="FFFFFF"/>
                </a:solidFill>
                <a:latin typeface="Gotham HTF Book" pitchFamily="50" charset="0"/>
                <a:cs typeface="Sailec Light"/>
              </a:rPr>
              <a:t>NEXT</a:t>
            </a:r>
          </a:p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de-DE" sz="4600" spc="23" dirty="0">
                <a:solidFill>
                  <a:srgbClr val="FFFFFF"/>
                </a:solidFill>
                <a:latin typeface="Gotham HTF Book" pitchFamily="50" charset="0"/>
                <a:cs typeface="Sailec Light"/>
              </a:rPr>
              <a:t>GOAL:</a:t>
            </a:r>
            <a:endParaRPr lang="de-DE" sz="4600" dirty="0">
              <a:latin typeface="Gotham HTF Book" pitchFamily="50" charset="0"/>
              <a:cs typeface="Sailec Light"/>
            </a:endParaRPr>
          </a:p>
          <a:p>
            <a:pPr marL="5776">
              <a:lnSpc>
                <a:spcPts val="4832"/>
              </a:lnSpc>
            </a:pPr>
            <a:r>
              <a:rPr lang="de-DE" sz="4600" spc="84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EUR</a:t>
            </a:r>
            <a:r>
              <a:rPr lang="de-DE" sz="4600" spc="82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O</a:t>
            </a:r>
            <a:r>
              <a:rPr lang="de-DE" sz="4600" spc="84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PE</a:t>
            </a:r>
            <a:endParaRPr lang="de-DE" sz="4600" dirty="0">
              <a:latin typeface="Gotham HTF Book" pitchFamily="50" charset="0"/>
              <a:cs typeface="Sailec Medium"/>
            </a:endParaRPr>
          </a:p>
        </p:txBody>
      </p:sp>
      <p:pic>
        <p:nvPicPr>
          <p:cNvPr id="261" name="Grafik 23">
            <a:extLst>
              <a:ext uri="{FF2B5EF4-FFF2-40B4-BE49-F238E27FC236}">
                <a16:creationId xmlns:a16="http://schemas.microsoft.com/office/drawing/2014/main" id="{C8E6737A-EA2E-425D-A79B-1253E14B52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548" y="2703988"/>
            <a:ext cx="896493" cy="896493"/>
          </a:xfrm>
          <a:prstGeom prst="rect">
            <a:avLst/>
          </a:prstGeom>
        </p:spPr>
      </p:pic>
      <p:pic>
        <p:nvPicPr>
          <p:cNvPr id="262" name="Grafik 24">
            <a:extLst>
              <a:ext uri="{FF2B5EF4-FFF2-40B4-BE49-F238E27FC236}">
                <a16:creationId xmlns:a16="http://schemas.microsoft.com/office/drawing/2014/main" id="{C88682DC-78DF-4CBD-A85E-AD87BE27CC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035" y="2703988"/>
            <a:ext cx="896493" cy="896493"/>
          </a:xfrm>
          <a:prstGeom prst="rect">
            <a:avLst/>
          </a:prstGeom>
        </p:spPr>
      </p:pic>
      <p:sp>
        <p:nvSpPr>
          <p:cNvPr id="122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sp>
        <p:nvSpPr>
          <p:cNvPr id="124" name="Pladsholder til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276350"/>
            <a:ext cx="3384375" cy="3311525"/>
          </a:xfrm>
        </p:spPr>
        <p:txBody>
          <a:bodyPr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pic>
        <p:nvPicPr>
          <p:cNvPr id="119" name="Billede 6">
            <a:extLst>
              <a:ext uri="{FF2B5EF4-FFF2-40B4-BE49-F238E27FC236}">
                <a16:creationId xmlns:a16="http://schemas.microsoft.com/office/drawing/2014/main" id="{F849F25F-2F39-436C-A6CF-6EE02604511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1238286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d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sz="quarter" idx="12"/>
          </p:nvPr>
        </p:nvSpPr>
        <p:spPr>
          <a:xfrm>
            <a:off x="4572000" y="0"/>
            <a:ext cx="4572000" cy="5143500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733124E-1FD3-4B87-850A-FE22A10C7E12}"/>
              </a:ext>
            </a:extLst>
          </p:cNvPr>
          <p:cNvSpPr txBox="1"/>
          <p:nvPr userDrawn="1"/>
        </p:nvSpPr>
        <p:spPr>
          <a:xfrm>
            <a:off x="555091" y="1496415"/>
            <a:ext cx="2533806" cy="2467461"/>
          </a:xfrm>
          <a:prstGeom prst="rect">
            <a:avLst/>
          </a:prstGeom>
          <a:ln>
            <a:noFill/>
          </a:ln>
        </p:spPr>
        <p:txBody>
          <a:bodyPr vert="horz" wrap="square" lIns="0" tIns="5198" rIns="0" bIns="0" rtlCol="0">
            <a:spAutoFit/>
          </a:bodyPr>
          <a:lstStyle/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de-DE" sz="4600" spc="23" dirty="0">
                <a:solidFill>
                  <a:srgbClr val="FFFFFF"/>
                </a:solidFill>
                <a:latin typeface="Gotham HTF Book" pitchFamily="50" charset="0"/>
                <a:cs typeface="Sailec Light"/>
              </a:rPr>
              <a:t>NEXT</a:t>
            </a:r>
          </a:p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de-DE" sz="4600" spc="23" dirty="0">
                <a:solidFill>
                  <a:srgbClr val="FFFFFF"/>
                </a:solidFill>
                <a:latin typeface="Gotham HTF Book" pitchFamily="50" charset="0"/>
                <a:cs typeface="Sailec Light"/>
              </a:rPr>
              <a:t>GOAL:</a:t>
            </a:r>
            <a:endParaRPr lang="de-DE" sz="4600" dirty="0">
              <a:latin typeface="Gotham HTF Book" pitchFamily="50" charset="0"/>
              <a:cs typeface="Sailec Light"/>
            </a:endParaRPr>
          </a:p>
          <a:p>
            <a:pPr marL="5776">
              <a:lnSpc>
                <a:spcPts val="4832"/>
              </a:lnSpc>
            </a:pPr>
            <a:r>
              <a:rPr lang="de-DE" sz="4600" spc="84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EUR</a:t>
            </a:r>
            <a:r>
              <a:rPr lang="de-DE" sz="4600" spc="82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O</a:t>
            </a:r>
            <a:r>
              <a:rPr lang="de-DE" sz="4600" spc="84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PE</a:t>
            </a:r>
            <a:endParaRPr lang="de-DE" sz="4600" dirty="0">
              <a:latin typeface="Gotham HTF Book" pitchFamily="50" charset="0"/>
              <a:cs typeface="Sailec Medium"/>
            </a:endParaRPr>
          </a:p>
        </p:txBody>
      </p:sp>
      <p:pic>
        <p:nvPicPr>
          <p:cNvPr id="120" name="Grafik 22">
            <a:extLst>
              <a:ext uri="{FF2B5EF4-FFF2-40B4-BE49-F238E27FC236}">
                <a16:creationId xmlns:a16="http://schemas.microsoft.com/office/drawing/2014/main" id="{67E7C52E-EFD1-4DBD-9F51-8DADD3984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497" y="2703988"/>
            <a:ext cx="896493" cy="896493"/>
          </a:xfrm>
          <a:prstGeom prst="rect">
            <a:avLst/>
          </a:prstGeom>
        </p:spPr>
      </p:pic>
      <p:pic>
        <p:nvPicPr>
          <p:cNvPr id="121" name="Grafik 23">
            <a:extLst>
              <a:ext uri="{FF2B5EF4-FFF2-40B4-BE49-F238E27FC236}">
                <a16:creationId xmlns:a16="http://schemas.microsoft.com/office/drawing/2014/main" id="{C8E6737A-EA2E-425D-A79B-1253E14B52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2548" y="2703988"/>
            <a:ext cx="896493" cy="896493"/>
          </a:xfrm>
          <a:prstGeom prst="rect">
            <a:avLst/>
          </a:prstGeom>
        </p:spPr>
      </p:pic>
      <p:sp>
        <p:nvSpPr>
          <p:cNvPr id="234" name="Pladsholder til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467544" y="1276350"/>
            <a:ext cx="3384375" cy="3311525"/>
          </a:xfrm>
        </p:spPr>
        <p:txBody>
          <a:bodyPr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339472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pic>
        <p:nvPicPr>
          <p:cNvPr id="10" name="Billede 6">
            <a:extLst>
              <a:ext uri="{FF2B5EF4-FFF2-40B4-BE49-F238E27FC236}">
                <a16:creationId xmlns:a16="http://schemas.microsoft.com/office/drawing/2014/main" id="{83F56048-3BB1-495F-A1FF-AFE0DAF2DC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454025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deck,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5143500"/>
          </a:xfrm>
          <a:noFill/>
        </p:spPr>
        <p:txBody>
          <a:bodyPr/>
          <a:lstStyle/>
          <a:p>
            <a:endParaRPr lang="en-GB" noProof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GB" noProof="0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4733124E-1FD3-4B87-850A-FE22A10C7E12}"/>
              </a:ext>
            </a:extLst>
          </p:cNvPr>
          <p:cNvSpPr txBox="1"/>
          <p:nvPr userDrawn="1"/>
        </p:nvSpPr>
        <p:spPr>
          <a:xfrm>
            <a:off x="6150605" y="1496415"/>
            <a:ext cx="2533806" cy="2467461"/>
          </a:xfrm>
          <a:prstGeom prst="rect">
            <a:avLst/>
          </a:prstGeom>
          <a:ln>
            <a:noFill/>
          </a:ln>
        </p:spPr>
        <p:txBody>
          <a:bodyPr vert="horz" wrap="square" lIns="0" tIns="5198" rIns="0" bIns="0" rtlCol="0">
            <a:spAutoFit/>
          </a:bodyPr>
          <a:lstStyle/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en-GB" sz="4600" spc="23" noProof="0" dirty="0">
                <a:solidFill>
                  <a:srgbClr val="FFFFFF"/>
                </a:solidFill>
                <a:latin typeface="Gotham HTF Book" pitchFamily="50" charset="0"/>
                <a:cs typeface="Sailec Light"/>
              </a:rPr>
              <a:t>NEXT</a:t>
            </a:r>
          </a:p>
          <a:p>
            <a:pPr marL="5776">
              <a:lnSpc>
                <a:spcPts val="4832"/>
              </a:lnSpc>
              <a:spcBef>
                <a:spcPts val="41"/>
              </a:spcBef>
            </a:pPr>
            <a:r>
              <a:rPr lang="en-GB" sz="4600" spc="23" noProof="0" dirty="0">
                <a:solidFill>
                  <a:srgbClr val="FFFFFF"/>
                </a:solidFill>
                <a:latin typeface="Gotham HTF Book" pitchFamily="50" charset="0"/>
                <a:cs typeface="Sailec Light"/>
              </a:rPr>
              <a:t>GOAL:</a:t>
            </a:r>
            <a:endParaRPr lang="en-GB" sz="4600" noProof="0" dirty="0">
              <a:latin typeface="Gotham HTF Book" pitchFamily="50" charset="0"/>
              <a:cs typeface="Sailec Light"/>
            </a:endParaRPr>
          </a:p>
          <a:p>
            <a:pPr marL="5776">
              <a:lnSpc>
                <a:spcPts val="4832"/>
              </a:lnSpc>
            </a:pPr>
            <a:r>
              <a:rPr lang="en-GB" sz="4600" spc="84" noProof="0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EUR</a:t>
            </a:r>
            <a:r>
              <a:rPr lang="en-GB" sz="4600" spc="82" noProof="0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O</a:t>
            </a:r>
            <a:r>
              <a:rPr lang="en-GB" sz="4600" spc="84" noProof="0" dirty="0">
                <a:solidFill>
                  <a:srgbClr val="FFFFFF"/>
                </a:solidFill>
                <a:latin typeface="Gotham HTF Book" pitchFamily="50" charset="0"/>
                <a:cs typeface="Sailec Medium"/>
              </a:rPr>
              <a:t>PE</a:t>
            </a:r>
            <a:endParaRPr lang="en-GB" sz="4600" noProof="0" dirty="0">
              <a:latin typeface="Gotham HTF Book" pitchFamily="50" charset="0"/>
              <a:cs typeface="Sailec Medium"/>
            </a:endParaRPr>
          </a:p>
        </p:txBody>
      </p:sp>
      <p:sp>
        <p:nvSpPr>
          <p:cNvPr id="53" name="Titel 1"/>
          <p:cNvSpPr>
            <a:spLocks noGrp="1"/>
          </p:cNvSpPr>
          <p:nvPr>
            <p:ph type="title" hasCustomPrompt="1"/>
          </p:nvPr>
        </p:nvSpPr>
        <p:spPr>
          <a:xfrm>
            <a:off x="5292079" y="411510"/>
            <a:ext cx="3368177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pic>
        <p:nvPicPr>
          <p:cNvPr id="120" name="Grafik 22">
            <a:extLst>
              <a:ext uri="{FF2B5EF4-FFF2-40B4-BE49-F238E27FC236}">
                <a16:creationId xmlns:a16="http://schemas.microsoft.com/office/drawing/2014/main" id="{67E7C52E-EFD1-4DBD-9F51-8DADD3984F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2011" y="2703988"/>
            <a:ext cx="896493" cy="896493"/>
          </a:xfrm>
          <a:prstGeom prst="rect">
            <a:avLst/>
          </a:prstGeom>
        </p:spPr>
      </p:pic>
      <p:pic>
        <p:nvPicPr>
          <p:cNvPr id="121" name="Grafik 23">
            <a:extLst>
              <a:ext uri="{FF2B5EF4-FFF2-40B4-BE49-F238E27FC236}">
                <a16:creationId xmlns:a16="http://schemas.microsoft.com/office/drawing/2014/main" id="{C8E6737A-EA2E-425D-A79B-1253E14B52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062" y="2703988"/>
            <a:ext cx="896493" cy="896493"/>
          </a:xfrm>
          <a:prstGeom prst="rect">
            <a:avLst/>
          </a:prstGeom>
        </p:spPr>
      </p:pic>
      <p:sp>
        <p:nvSpPr>
          <p:cNvPr id="234" name="Pladsholder til tekst 9"/>
          <p:cNvSpPr>
            <a:spLocks noGrp="1"/>
          </p:cNvSpPr>
          <p:nvPr>
            <p:ph type="body" sz="quarter" idx="13" hasCustomPrompt="1"/>
          </p:nvPr>
        </p:nvSpPr>
        <p:spPr>
          <a:xfrm>
            <a:off x="5292080" y="1276350"/>
            <a:ext cx="3600400" cy="3311525"/>
          </a:xfrm>
        </p:spPr>
        <p:txBody>
          <a:bodyPr>
            <a:noAutofit/>
          </a:bodyPr>
          <a:lstStyle>
            <a:lvl1pPr>
              <a:defRPr sz="1000"/>
            </a:lvl1pPr>
            <a:lvl2pPr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pic>
        <p:nvPicPr>
          <p:cNvPr id="12" name="Billede 6">
            <a:extLst>
              <a:ext uri="{FF2B5EF4-FFF2-40B4-BE49-F238E27FC236}">
                <a16:creationId xmlns:a16="http://schemas.microsoft.com/office/drawing/2014/main" id="{9516CDA7-5A1F-4CF1-BBC4-71812F4254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6081584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, gr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sz="quarter" idx="12"/>
          </p:nvPr>
        </p:nvSpPr>
        <p:spPr>
          <a:xfrm>
            <a:off x="4571355" y="0"/>
            <a:ext cx="4572645" cy="5143500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6" name="Rektangel 5"/>
          <p:cNvSpPr/>
          <p:nvPr userDrawn="1"/>
        </p:nvSpPr>
        <p:spPr>
          <a:xfrm>
            <a:off x="0" y="0"/>
            <a:ext cx="4572000" cy="51640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GB" noProof="0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131590"/>
            <a:ext cx="3394720" cy="697433"/>
          </a:xfrm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OVERSKRIFT</a:t>
            </a:r>
          </a:p>
        </p:txBody>
      </p:sp>
      <p:sp>
        <p:nvSpPr>
          <p:cNvPr id="11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67544" y="1851670"/>
            <a:ext cx="3384376" cy="216024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INDSÆT UNDER-OVERSKRIFT HER UDEN PUNKTUM</a:t>
            </a:r>
          </a:p>
        </p:txBody>
      </p:sp>
    </p:spTree>
    <p:extLst>
      <p:ext uri="{BB962C8B-B14F-4D97-AF65-F5344CB8AC3E}">
        <p14:creationId xmlns:p14="http://schemas.microsoft.com/office/powerpoint/2010/main" val="190193826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, rø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billede 2"/>
          <p:cNvSpPr>
            <a:spLocks noGrp="1"/>
          </p:cNvSpPr>
          <p:nvPr>
            <p:ph type="pic" sz="quarter" idx="12"/>
          </p:nvPr>
        </p:nvSpPr>
        <p:spPr>
          <a:xfrm>
            <a:off x="4571355" y="0"/>
            <a:ext cx="4572645" cy="5143500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6" name="Rektangel 5"/>
          <p:cNvSpPr/>
          <p:nvPr userDrawn="1"/>
        </p:nvSpPr>
        <p:spPr>
          <a:xfrm>
            <a:off x="0" y="0"/>
            <a:ext cx="4572000" cy="5164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>
          <a:ln>
            <a:noFill/>
          </a:ln>
        </p:spPr>
        <p:txBody>
          <a:bodyPr/>
          <a:lstStyle/>
          <a:p>
            <a:endParaRPr lang="en-GB" noProof="0"/>
          </a:p>
        </p:txBody>
      </p:sp>
      <p:pic>
        <p:nvPicPr>
          <p:cNvPr id="8" name="Billed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sp>
        <p:nvSpPr>
          <p:cNvPr id="9" name="Undertitel 2"/>
          <p:cNvSpPr>
            <a:spLocks noGrp="1"/>
          </p:cNvSpPr>
          <p:nvPr>
            <p:ph type="subTitle" idx="1" hasCustomPrompt="1"/>
          </p:nvPr>
        </p:nvSpPr>
        <p:spPr>
          <a:xfrm>
            <a:off x="467544" y="1851670"/>
            <a:ext cx="3384376" cy="2160240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2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/>
              <a:t>INDSÆT UNDER-OVERSKRIFT HER UDEN PUNKTUM</a:t>
            </a:r>
          </a:p>
        </p:txBody>
      </p:sp>
      <p:sp>
        <p:nvSpPr>
          <p:cNvPr id="10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1131590"/>
            <a:ext cx="3394720" cy="697433"/>
          </a:xfrm>
          <a:ln>
            <a:noFill/>
          </a:ln>
        </p:spPr>
        <p:txBody>
          <a:bodyPr lIns="0" tIns="0" rIns="0" bIns="0" anchor="t">
            <a:no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OVERSKRIFT</a:t>
            </a:r>
          </a:p>
        </p:txBody>
      </p:sp>
    </p:spTree>
    <p:extLst>
      <p:ext uri="{BB962C8B-B14F-4D97-AF65-F5344CB8AC3E}">
        <p14:creationId xmlns:p14="http://schemas.microsoft.com/office/powerpoint/2010/main" val="153826576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 de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8A76F-1426-4DE9-8D55-6592333BD32F}" type="datetimeFigureOut">
              <a:rPr lang="en-GB" noProof="0" smtClean="0"/>
              <a:t>02/10/2021</a:t>
            </a:fld>
            <a:endParaRPr lang="en-GB" noProof="0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D64B3-DA82-43E0-939B-669ADCD5DE0F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457200" y="411510"/>
            <a:ext cx="5562600" cy="697433"/>
          </a:xfrm>
          <a:ln>
            <a:noFill/>
          </a:ln>
        </p:spPr>
        <p:txBody>
          <a:bodyPr lIns="0" tIns="0" rIns="0" bIns="0" anchor="ctr">
            <a:noAutofit/>
          </a:bodyPr>
          <a:lstStyle>
            <a:lvl1pPr algn="l">
              <a:defRPr sz="2400"/>
            </a:lvl1pPr>
          </a:lstStyle>
          <a:p>
            <a:r>
              <a:rPr lang="en-GB" noProof="0"/>
              <a:t>OVERSKRIFT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F2185D8B-7AB4-4043-9AD1-282B185BF2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7160439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49883"/>
            <a:ext cx="8229600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noProof="0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Klik for at redigere i master</a:t>
            </a:r>
          </a:p>
          <a:p>
            <a:pPr lvl="1"/>
            <a:r>
              <a:rPr lang="en-GB" noProof="0"/>
              <a:t>Andet niveau</a:t>
            </a:r>
          </a:p>
          <a:p>
            <a:pPr lvl="2"/>
            <a:r>
              <a:rPr lang="en-GB" noProof="0"/>
              <a:t>Tredje niveau</a:t>
            </a:r>
          </a:p>
          <a:p>
            <a:pPr lvl="3"/>
            <a:r>
              <a:rPr lang="en-GB" noProof="0"/>
              <a:t>Fjerde niveau</a:t>
            </a:r>
          </a:p>
          <a:p>
            <a:pPr lvl="4"/>
            <a:r>
              <a:rPr lang="en-GB" noProof="0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8A76F-1426-4DE9-8D55-6592333BD32F}" type="datetimeFigureOut">
              <a:rPr lang="en-US" smtClean="0"/>
              <a:t>10/2/2021</a:t>
            </a:fld>
            <a:endParaRPr lang="en-US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D64B3-DA82-43E0-939B-669ADCD5D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896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3" r:id="rId4"/>
    <p:sldLayoutId id="2147483666" r:id="rId5"/>
    <p:sldLayoutId id="2147483667" r:id="rId6"/>
    <p:sldLayoutId id="2147483668" r:id="rId7"/>
    <p:sldLayoutId id="2147483670" r:id="rId8"/>
    <p:sldLayoutId id="2147483655" r:id="rId9"/>
    <p:sldLayoutId id="2147483660" r:id="rId10"/>
    <p:sldLayoutId id="2147483669" r:id="rId11"/>
    <p:sldLayoutId id="2147483671" r:id="rId12"/>
    <p:sldLayoutId id="2147483672" r:id="rId13"/>
    <p:sldLayoutId id="2147483673" r:id="rId14"/>
    <p:sldLayoutId id="2147483675" r:id="rId15"/>
    <p:sldLayoutId id="2147483676" r:id="rId16"/>
    <p:sldLayoutId id="2147483678" r:id="rId17"/>
  </p:sldLayoutIdLst>
  <p:transition spd="slow">
    <p:fade/>
  </p:transition>
  <p:txStyles>
    <p:titleStyle>
      <a:lvl1pPr algn="l" defTabSz="914400" rtl="0" eaLnBrk="1" latinLnBrk="0" hangingPunct="1">
        <a:spcBef>
          <a:spcPct val="0"/>
        </a:spcBef>
        <a:buNone/>
        <a:defRPr sz="3200" kern="1200" cap="small" baseline="0">
          <a:solidFill>
            <a:schemeClr val="tx1"/>
          </a:solidFill>
          <a:latin typeface="Gotham HTF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Font typeface="Gotham HTF Book" pitchFamily="50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1"/>
        </a:buClr>
        <a:buFont typeface="Gotham HTF Book" pitchFamily="50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Gotham HTF Book" pitchFamily="50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1"/>
        </a:buClr>
        <a:buFont typeface="Gotham HTF Book" pitchFamily="50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Gotham HTF Book" pitchFamily="50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7" Type="http://schemas.openxmlformats.org/officeDocument/2006/relationships/image" Target="../media/image17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.png"/><Relationship Id="rId5" Type="http://schemas.openxmlformats.org/officeDocument/2006/relationships/image" Target="../media/image160.png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7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5" Type="http://schemas.microsoft.com/office/2007/relationships/hdphoto" Target="../media/hdphoto2.wdp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>
          <a:xfrm>
            <a:off x="1187623" y="1491630"/>
            <a:ext cx="6768754" cy="720080"/>
          </a:xfrm>
        </p:spPr>
        <p:txBody>
          <a:bodyPr>
            <a:normAutofit fontScale="90000"/>
          </a:bodyPr>
          <a:lstStyle/>
          <a:p>
            <a:r>
              <a:rPr lang="en-GB" dirty="0"/>
              <a:t>CONNECTING CUSTOMERS, DRIVING EFFICIENCY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DF69FD-BD96-43E7-8A9C-DC3199E2B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275" y="2571105"/>
            <a:ext cx="5759450" cy="720725"/>
          </a:xfrm>
        </p:spPr>
        <p:txBody>
          <a:bodyPr>
            <a:normAutofit/>
          </a:bodyPr>
          <a:lstStyle/>
          <a:p>
            <a:r>
              <a:rPr lang="en-GB" sz="1600" dirty="0"/>
              <a:t>Starting with the First Meter</a:t>
            </a:r>
          </a:p>
        </p:txBody>
      </p:sp>
      <p:pic>
        <p:nvPicPr>
          <p:cNvPr id="6" name="Picture 5" descr="Logo&#10;&#10;Description automatically generated with medium confidence">
            <a:extLst>
              <a:ext uri="{FF2B5EF4-FFF2-40B4-BE49-F238E27FC236}">
                <a16:creationId xmlns:a16="http://schemas.microsoft.com/office/drawing/2014/main" id="{A6E1C4D7-ECF0-475B-9E73-BC35D76419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1470"/>
            <a:ext cx="971600" cy="937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224926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BA24682-7AA5-4DBD-8E09-7516B6173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WOW!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C4B552-7173-4EEC-8273-3E47345C19E7}"/>
              </a:ext>
            </a:extLst>
          </p:cNvPr>
          <p:cNvSpPr txBox="1"/>
          <p:nvPr/>
        </p:nvSpPr>
        <p:spPr>
          <a:xfrm>
            <a:off x="2411760" y="1565299"/>
            <a:ext cx="2952328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1600" dirty="0"/>
              <a:t>Germany adds 2.7 million premises to fibre networks in 2020, an increase of 66% in a year!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5C0CE4F-CB5C-4571-BC0A-A29D7118075A}"/>
              </a:ext>
            </a:extLst>
          </p:cNvPr>
          <p:cNvSpPr txBox="1"/>
          <p:nvPr/>
        </p:nvSpPr>
        <p:spPr>
          <a:xfrm>
            <a:off x="2411760" y="3111844"/>
            <a:ext cx="2880320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1600" dirty="0"/>
              <a:t>UK adds 2 million fibre sockets outside 1.7 million properties, an increase of 65% in a single year!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4F9EAE-648A-4E8C-99BB-F758292D642E}"/>
              </a:ext>
            </a:extLst>
          </p:cNvPr>
          <p:cNvSpPr txBox="1"/>
          <p:nvPr/>
        </p:nvSpPr>
        <p:spPr>
          <a:xfrm>
            <a:off x="0" y="4876006"/>
            <a:ext cx="3981796" cy="15388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>
            <a:spAutoFit/>
          </a:bodyPr>
          <a:lstStyle/>
          <a:p>
            <a:pPr marL="118985" marR="400274">
              <a:spcBef>
                <a:spcPts val="1067"/>
              </a:spcBef>
            </a:pPr>
            <a:r>
              <a:rPr lang="en-GB" sz="1000" spc="-2" dirty="0">
                <a:solidFill>
                  <a:srgbClr val="C00000"/>
                </a:solidFill>
                <a:latin typeface="+mj-lt"/>
                <a:cs typeface="Sailec"/>
              </a:rPr>
              <a:t>Source: FTTH Council Europe, Market Panorama 2021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2A8E0750-B897-4392-A8A7-001044E051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1491630"/>
            <a:ext cx="1584176" cy="123925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37F50C6-F18E-43B0-B411-F7B81EC8CC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54" b="66923"/>
          <a:stretch/>
        </p:blipFill>
        <p:spPr>
          <a:xfrm>
            <a:off x="539552" y="3104182"/>
            <a:ext cx="1584176" cy="1239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2286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BA24682-7AA5-4DBD-8E09-7516B6173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1510"/>
            <a:ext cx="3981796" cy="697433"/>
          </a:xfrm>
        </p:spPr>
        <p:txBody>
          <a:bodyPr/>
          <a:lstStyle/>
          <a:p>
            <a:r>
              <a:rPr lang="en-GB" dirty="0"/>
              <a:t>A DROP IN THE OCEAN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431F6E-C8F1-43F0-B831-DBABD759F5FA}"/>
              </a:ext>
            </a:extLst>
          </p:cNvPr>
          <p:cNvSpPr txBox="1"/>
          <p:nvPr/>
        </p:nvSpPr>
        <p:spPr>
          <a:xfrm>
            <a:off x="2411760" y="2137012"/>
            <a:ext cx="2627958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1600" dirty="0"/>
              <a:t>When combined, UK, Germany and Italy represent 60% of all the premises across Europe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without</a:t>
            </a:r>
            <a:r>
              <a:rPr lang="en-GB" sz="1600" dirty="0"/>
              <a:t> a fibre connection!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B32C08C-18F2-4A77-954D-CB2F1DD9A6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1143373"/>
            <a:ext cx="1584176" cy="123925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B5ED08A-4362-4B6D-8C42-1FA753B887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54" b="66923"/>
          <a:stretch/>
        </p:blipFill>
        <p:spPr>
          <a:xfrm>
            <a:off x="539552" y="2347979"/>
            <a:ext cx="1584176" cy="123925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2510670-D27A-4512-B659-64795568B0E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2682"/>
          <a:stretch/>
        </p:blipFill>
        <p:spPr>
          <a:xfrm>
            <a:off x="539552" y="3494108"/>
            <a:ext cx="1584176" cy="1239258"/>
          </a:xfrm>
          <a:prstGeom prst="rect">
            <a:avLst/>
          </a:prstGeom>
        </p:spPr>
      </p:pic>
      <p:sp>
        <p:nvSpPr>
          <p:cNvPr id="18" name="TextBox 13">
            <a:extLst>
              <a:ext uri="{FF2B5EF4-FFF2-40B4-BE49-F238E27FC236}">
                <a16:creationId xmlns:a16="http://schemas.microsoft.com/office/drawing/2014/main" id="{93424FDD-A1B2-47C0-A8B0-526F58C92B70}"/>
              </a:ext>
            </a:extLst>
          </p:cNvPr>
          <p:cNvSpPr txBox="1"/>
          <p:nvPr/>
        </p:nvSpPr>
        <p:spPr>
          <a:xfrm>
            <a:off x="0" y="4876006"/>
            <a:ext cx="3981796" cy="15388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>
            <a:spAutoFit/>
          </a:bodyPr>
          <a:lstStyle/>
          <a:p>
            <a:pPr marL="118985" marR="400274">
              <a:spcBef>
                <a:spcPts val="1067"/>
              </a:spcBef>
            </a:pPr>
            <a:r>
              <a:rPr lang="en-GB" sz="1000" spc="-2" dirty="0">
                <a:solidFill>
                  <a:srgbClr val="C00000"/>
                </a:solidFill>
                <a:latin typeface="+mj-lt"/>
                <a:cs typeface="Sailec"/>
              </a:rPr>
              <a:t>Source: FTTH Council Europe, Market Panorama 2021</a:t>
            </a:r>
          </a:p>
        </p:txBody>
      </p:sp>
    </p:spTree>
    <p:extLst>
      <p:ext uri="{BB962C8B-B14F-4D97-AF65-F5344CB8AC3E}">
        <p14:creationId xmlns:p14="http://schemas.microsoft.com/office/powerpoint/2010/main" val="2739741198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E4154-41BA-4829-9EB8-88F3DE6E1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WHO’S BUILDING?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CA15D-78C7-4E57-815A-E3A52B4F7A3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491306"/>
            <a:ext cx="3754760" cy="273685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dirty="0"/>
              <a:t>With many new operators comes</a:t>
            </a:r>
          </a:p>
          <a:p>
            <a:pPr lvl="1"/>
            <a:r>
              <a:rPr lang="en-GB" dirty="0"/>
              <a:t>More choice</a:t>
            </a:r>
          </a:p>
          <a:p>
            <a:pPr lvl="1"/>
            <a:r>
              <a:rPr lang="en-GB" dirty="0"/>
              <a:t>Greater ability to build on more fronts</a:t>
            </a:r>
          </a:p>
          <a:p>
            <a:pPr lvl="1"/>
            <a:r>
              <a:rPr lang="en-GB" dirty="0"/>
              <a:t>More diverse infrastructure</a:t>
            </a:r>
          </a:p>
          <a:p>
            <a:endParaRPr lang="en-GB" dirty="0"/>
          </a:p>
          <a:p>
            <a:r>
              <a:rPr lang="en-GB" dirty="0"/>
              <a:t>It also creates increased pressure on scarce resources</a:t>
            </a:r>
          </a:p>
          <a:p>
            <a:pPr lvl="1"/>
            <a:r>
              <a:rPr lang="en-GB" dirty="0"/>
              <a:t>Not least on specialised, experienced labour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0E3634E-C886-4731-97E0-52335DEDB7BA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413482300"/>
              </p:ext>
            </p:extLst>
          </p:nvPr>
        </p:nvGraphicFramePr>
        <p:xfrm>
          <a:off x="4716016" y="556636"/>
          <a:ext cx="4572000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0B05993B-2CAD-4326-89A1-070EF7C03A57}"/>
              </a:ext>
            </a:extLst>
          </p:cNvPr>
          <p:cNvSpPr txBox="1"/>
          <p:nvPr/>
        </p:nvSpPr>
        <p:spPr>
          <a:xfrm>
            <a:off x="5076056" y="4876006"/>
            <a:ext cx="3981796" cy="15388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>
            <a:spAutoFit/>
          </a:bodyPr>
          <a:lstStyle/>
          <a:p>
            <a:pPr marL="118985" marR="400274">
              <a:spcBef>
                <a:spcPts val="1067"/>
              </a:spcBef>
            </a:pPr>
            <a:r>
              <a:rPr lang="en-GB" sz="1000" spc="-2" dirty="0">
                <a:solidFill>
                  <a:srgbClr val="C00000"/>
                </a:solidFill>
                <a:latin typeface="+mj-lt"/>
                <a:cs typeface="Sailec"/>
              </a:rPr>
              <a:t>Source: FTTH Council Europe, Market Panorama 2021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B27FE89C-1666-4B09-B631-D44AB0467728}"/>
              </a:ext>
            </a:extLst>
          </p:cNvPr>
          <p:cNvSpPr/>
          <p:nvPr/>
        </p:nvSpPr>
        <p:spPr>
          <a:xfrm>
            <a:off x="6866743" y="1151028"/>
            <a:ext cx="446323" cy="56062"/>
          </a:xfrm>
          <a:custGeom>
            <a:avLst/>
            <a:gdLst>
              <a:gd name="connsiteX0" fmla="*/ 0 w 3439144"/>
              <a:gd name="connsiteY0" fmla="*/ 1728192 h 3456384"/>
              <a:gd name="connsiteX1" fmla="*/ 1719572 w 3439144"/>
              <a:gd name="connsiteY1" fmla="*/ 0 h 3456384"/>
              <a:gd name="connsiteX2" fmla="*/ 3439144 w 3439144"/>
              <a:gd name="connsiteY2" fmla="*/ 1728192 h 3456384"/>
              <a:gd name="connsiteX3" fmla="*/ 1719572 w 3439144"/>
              <a:gd name="connsiteY3" fmla="*/ 3456384 h 3456384"/>
              <a:gd name="connsiteX4" fmla="*/ 0 w 3439144"/>
              <a:gd name="connsiteY4" fmla="*/ 1728192 h 3456384"/>
              <a:gd name="connsiteX0" fmla="*/ 0 w 3442914"/>
              <a:gd name="connsiteY0" fmla="*/ 1915891 h 3644083"/>
              <a:gd name="connsiteX1" fmla="*/ 1719572 w 3442914"/>
              <a:gd name="connsiteY1" fmla="*/ 187699 h 3644083"/>
              <a:gd name="connsiteX2" fmla="*/ 2168277 w 3442914"/>
              <a:gd name="connsiteY2" fmla="*/ 240831 h 3644083"/>
              <a:gd name="connsiteX3" fmla="*/ 3439144 w 3442914"/>
              <a:gd name="connsiteY3" fmla="*/ 1915891 h 3644083"/>
              <a:gd name="connsiteX4" fmla="*/ 1719572 w 3442914"/>
              <a:gd name="connsiteY4" fmla="*/ 3644083 h 3644083"/>
              <a:gd name="connsiteX5" fmla="*/ 0 w 3442914"/>
              <a:gd name="connsiteY5" fmla="*/ 1915891 h 3644083"/>
              <a:gd name="connsiteX0" fmla="*/ 0 w 3442914"/>
              <a:gd name="connsiteY0" fmla="*/ 1823932 h 3552124"/>
              <a:gd name="connsiteX1" fmla="*/ 1719572 w 3442914"/>
              <a:gd name="connsiteY1" fmla="*/ 95740 h 3552124"/>
              <a:gd name="connsiteX2" fmla="*/ 2168277 w 3442914"/>
              <a:gd name="connsiteY2" fmla="*/ 148872 h 3552124"/>
              <a:gd name="connsiteX3" fmla="*/ 3439144 w 3442914"/>
              <a:gd name="connsiteY3" fmla="*/ 1823932 h 3552124"/>
              <a:gd name="connsiteX4" fmla="*/ 1719572 w 3442914"/>
              <a:gd name="connsiteY4" fmla="*/ 3552124 h 3552124"/>
              <a:gd name="connsiteX5" fmla="*/ 0 w 3442914"/>
              <a:gd name="connsiteY5" fmla="*/ 1823932 h 3552124"/>
              <a:gd name="connsiteX0" fmla="*/ 0 w 3442914"/>
              <a:gd name="connsiteY0" fmla="*/ 1739164 h 3467356"/>
              <a:gd name="connsiteX1" fmla="*/ 1719572 w 3442914"/>
              <a:gd name="connsiteY1" fmla="*/ 10972 h 3467356"/>
              <a:gd name="connsiteX2" fmla="*/ 2168277 w 3442914"/>
              <a:gd name="connsiteY2" fmla="*/ 64104 h 3467356"/>
              <a:gd name="connsiteX3" fmla="*/ 3439144 w 3442914"/>
              <a:gd name="connsiteY3" fmla="*/ 1739164 h 3467356"/>
              <a:gd name="connsiteX4" fmla="*/ 1719572 w 3442914"/>
              <a:gd name="connsiteY4" fmla="*/ 3467356 h 3467356"/>
              <a:gd name="connsiteX5" fmla="*/ 0 w 3442914"/>
              <a:gd name="connsiteY5" fmla="*/ 1739164 h 3467356"/>
              <a:gd name="connsiteX0" fmla="*/ 0 w 3442898"/>
              <a:gd name="connsiteY0" fmla="*/ 1823931 h 3552123"/>
              <a:gd name="connsiteX1" fmla="*/ 1719572 w 3442898"/>
              <a:gd name="connsiteY1" fmla="*/ 95739 h 3552123"/>
              <a:gd name="connsiteX2" fmla="*/ 2163514 w 3442898"/>
              <a:gd name="connsiteY2" fmla="*/ 148871 h 3552123"/>
              <a:gd name="connsiteX3" fmla="*/ 3439144 w 3442898"/>
              <a:gd name="connsiteY3" fmla="*/ 1823931 h 3552123"/>
              <a:gd name="connsiteX4" fmla="*/ 1719572 w 3442898"/>
              <a:gd name="connsiteY4" fmla="*/ 3552123 h 3552123"/>
              <a:gd name="connsiteX5" fmla="*/ 0 w 3442898"/>
              <a:gd name="connsiteY5" fmla="*/ 1823931 h 3552123"/>
              <a:gd name="connsiteX0" fmla="*/ 0 w 2183488"/>
              <a:gd name="connsiteY0" fmla="*/ 1823931 h 3597808"/>
              <a:gd name="connsiteX1" fmla="*/ 1719572 w 2183488"/>
              <a:gd name="connsiteY1" fmla="*/ 95739 h 3597808"/>
              <a:gd name="connsiteX2" fmla="*/ 2163514 w 2183488"/>
              <a:gd name="connsiteY2" fmla="*/ 148871 h 3597808"/>
              <a:gd name="connsiteX3" fmla="*/ 1719572 w 2183488"/>
              <a:gd name="connsiteY3" fmla="*/ 3552123 h 3597808"/>
              <a:gd name="connsiteX4" fmla="*/ 0 w 2183488"/>
              <a:gd name="connsiteY4" fmla="*/ 1823931 h 3597808"/>
              <a:gd name="connsiteX0" fmla="*/ 1719572 w 2183488"/>
              <a:gd name="connsiteY0" fmla="*/ 3552123 h 3643563"/>
              <a:gd name="connsiteX1" fmla="*/ 0 w 2183488"/>
              <a:gd name="connsiteY1" fmla="*/ 1823931 h 3643563"/>
              <a:gd name="connsiteX2" fmla="*/ 1719572 w 2183488"/>
              <a:gd name="connsiteY2" fmla="*/ 95739 h 3643563"/>
              <a:gd name="connsiteX3" fmla="*/ 2163514 w 2183488"/>
              <a:gd name="connsiteY3" fmla="*/ 148871 h 3643563"/>
              <a:gd name="connsiteX4" fmla="*/ 1811012 w 2183488"/>
              <a:gd name="connsiteY4" fmla="*/ 3643563 h 3643563"/>
              <a:gd name="connsiteX0" fmla="*/ 1719572 w 2183488"/>
              <a:gd name="connsiteY0" fmla="*/ 3552123 h 3597808"/>
              <a:gd name="connsiteX1" fmla="*/ 0 w 2183488"/>
              <a:gd name="connsiteY1" fmla="*/ 1823931 h 3597808"/>
              <a:gd name="connsiteX2" fmla="*/ 1719572 w 2183488"/>
              <a:gd name="connsiteY2" fmla="*/ 95739 h 3597808"/>
              <a:gd name="connsiteX3" fmla="*/ 2163514 w 2183488"/>
              <a:gd name="connsiteY3" fmla="*/ 148871 h 3597808"/>
              <a:gd name="connsiteX0" fmla="*/ 0 w 2183488"/>
              <a:gd name="connsiteY0" fmla="*/ 1823931 h 1823931"/>
              <a:gd name="connsiteX1" fmla="*/ 1719572 w 2183488"/>
              <a:gd name="connsiteY1" fmla="*/ 95739 h 1823931"/>
              <a:gd name="connsiteX2" fmla="*/ 2163514 w 2183488"/>
              <a:gd name="connsiteY2" fmla="*/ 148871 h 1823931"/>
              <a:gd name="connsiteX0" fmla="*/ 0 w 463916"/>
              <a:gd name="connsiteY0" fmla="*/ 95739 h 163632"/>
              <a:gd name="connsiteX1" fmla="*/ 443942 w 463916"/>
              <a:gd name="connsiteY1" fmla="*/ 148871 h 163632"/>
              <a:gd name="connsiteX0" fmla="*/ 0 w 443942"/>
              <a:gd name="connsiteY0" fmla="*/ 119533 h 172665"/>
              <a:gd name="connsiteX1" fmla="*/ 443942 w 443942"/>
              <a:gd name="connsiteY1" fmla="*/ 172665 h 172665"/>
              <a:gd name="connsiteX0" fmla="*/ 0 w 443942"/>
              <a:gd name="connsiteY0" fmla="*/ 6830 h 59962"/>
              <a:gd name="connsiteX1" fmla="*/ 443942 w 443942"/>
              <a:gd name="connsiteY1" fmla="*/ 59962 h 59962"/>
              <a:gd name="connsiteX0" fmla="*/ 0 w 451086"/>
              <a:gd name="connsiteY0" fmla="*/ 7122 h 57873"/>
              <a:gd name="connsiteX1" fmla="*/ 451086 w 451086"/>
              <a:gd name="connsiteY1" fmla="*/ 57873 h 57873"/>
              <a:gd name="connsiteX0" fmla="*/ 0 w 451086"/>
              <a:gd name="connsiteY0" fmla="*/ 5729 h 56480"/>
              <a:gd name="connsiteX1" fmla="*/ 451086 w 451086"/>
              <a:gd name="connsiteY1" fmla="*/ 56480 h 56480"/>
              <a:gd name="connsiteX0" fmla="*/ 0 w 451086"/>
              <a:gd name="connsiteY0" fmla="*/ 3245 h 53996"/>
              <a:gd name="connsiteX1" fmla="*/ 451086 w 451086"/>
              <a:gd name="connsiteY1" fmla="*/ 53996 h 53996"/>
              <a:gd name="connsiteX0" fmla="*/ 0 w 441561"/>
              <a:gd name="connsiteY0" fmla="*/ 3245 h 53996"/>
              <a:gd name="connsiteX1" fmla="*/ 441561 w 441561"/>
              <a:gd name="connsiteY1" fmla="*/ 53996 h 53996"/>
              <a:gd name="connsiteX0" fmla="*/ 0 w 441561"/>
              <a:gd name="connsiteY0" fmla="*/ 622 h 51373"/>
              <a:gd name="connsiteX1" fmla="*/ 441561 w 441561"/>
              <a:gd name="connsiteY1" fmla="*/ 51373 h 51373"/>
              <a:gd name="connsiteX0" fmla="*/ 0 w 441561"/>
              <a:gd name="connsiteY0" fmla="*/ 582 h 53715"/>
              <a:gd name="connsiteX1" fmla="*/ 441561 w 441561"/>
              <a:gd name="connsiteY1" fmla="*/ 53715 h 53715"/>
              <a:gd name="connsiteX0" fmla="*/ 0 w 446323"/>
              <a:gd name="connsiteY0" fmla="*/ 548 h 56062"/>
              <a:gd name="connsiteX1" fmla="*/ 446323 w 446323"/>
              <a:gd name="connsiteY1" fmla="*/ 56062 h 56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6323" h="56062">
                <a:moveTo>
                  <a:pt x="0" y="548"/>
                </a:moveTo>
                <a:cubicBezTo>
                  <a:pt x="179610" y="-4785"/>
                  <a:pt x="364516" y="29968"/>
                  <a:pt x="446323" y="56062"/>
                </a:cubicBezTo>
              </a:path>
            </a:pathLst>
          </a:custGeom>
          <a:noFill/>
          <a:ln>
            <a:solidFill>
              <a:srgbClr val="B014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2543241-3C2F-42D9-9C67-4DB9546506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0400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14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11FF0-06F9-4A2E-9B19-53BA7284B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WHO’S BUILDING IN THE UK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6A0ED-FDBB-49BE-862E-724A8C70CA8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707654"/>
            <a:ext cx="3466728" cy="2736850"/>
          </a:xfrm>
        </p:spPr>
        <p:txBody>
          <a:bodyPr>
            <a:normAutofit/>
          </a:bodyPr>
          <a:lstStyle/>
          <a:p>
            <a:r>
              <a:rPr lang="en-GB" dirty="0"/>
              <a:t>Based on more than 70 operator announcements linked to investment </a:t>
            </a:r>
          </a:p>
          <a:p>
            <a:r>
              <a:rPr lang="en-GB" dirty="0"/>
              <a:t>62% of this coverage is linked to Altnets</a:t>
            </a:r>
          </a:p>
          <a:p>
            <a:r>
              <a:rPr lang="en-GB" dirty="0"/>
              <a:t>Could result in as much as 635,000km of new network (to the moon &amp; almost back again!)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CEFB6A3-FE70-4094-8447-D116185C32A9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546296514"/>
              </p:ext>
            </p:extLst>
          </p:nvPr>
        </p:nvGraphicFramePr>
        <p:xfrm>
          <a:off x="4716016" y="1295953"/>
          <a:ext cx="4177159" cy="34776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BE1032A-E479-4562-A171-883558C3B341}"/>
              </a:ext>
            </a:extLst>
          </p:cNvPr>
          <p:cNvSpPr txBox="1"/>
          <p:nvPr/>
        </p:nvSpPr>
        <p:spPr>
          <a:xfrm>
            <a:off x="5436096" y="369920"/>
            <a:ext cx="2825357" cy="72327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118985" marR="400274" algn="ctr">
              <a:spcBef>
                <a:spcPts val="1067"/>
              </a:spcBef>
            </a:pPr>
            <a:r>
              <a:rPr lang="en-GB" sz="1600" spc="-2" dirty="0">
                <a:solidFill>
                  <a:srgbClr val="C00000"/>
                </a:solidFill>
                <a:latin typeface="+mj-lt"/>
                <a:cs typeface="Sailec"/>
              </a:rPr>
              <a:t>66,293,500</a:t>
            </a:r>
            <a:br>
              <a:rPr lang="en-GB" sz="2800" spc="-2" dirty="0">
                <a:solidFill>
                  <a:srgbClr val="C00000"/>
                </a:solidFill>
                <a:latin typeface="+mj-lt"/>
                <a:cs typeface="Sailec"/>
              </a:rPr>
            </a:br>
            <a:r>
              <a:rPr lang="en-GB" sz="1600" spc="-2" dirty="0">
                <a:solidFill>
                  <a:srgbClr val="C00000"/>
                </a:solidFill>
                <a:latin typeface="+mj-lt"/>
                <a:cs typeface="Sailec"/>
              </a:rPr>
              <a:t>Homes</a:t>
            </a:r>
            <a:r>
              <a:rPr lang="en-GB" sz="1500" spc="-2" dirty="0">
                <a:solidFill>
                  <a:srgbClr val="C00000"/>
                </a:solidFill>
                <a:latin typeface="+mj-lt"/>
                <a:cs typeface="Sailec"/>
              </a:rPr>
              <a:t> Passed Announced So Far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047AD3-2D71-4F67-9F11-3CD257D55D04}"/>
              </a:ext>
            </a:extLst>
          </p:cNvPr>
          <p:cNvSpPr txBox="1"/>
          <p:nvPr/>
        </p:nvSpPr>
        <p:spPr>
          <a:xfrm>
            <a:off x="5796136" y="4866134"/>
            <a:ext cx="2370008" cy="1538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118985" marR="400274" algn="r">
              <a:spcBef>
                <a:spcPts val="1067"/>
              </a:spcBef>
            </a:pPr>
            <a:r>
              <a:rPr lang="en-GB" sz="1000" spc="-2" dirty="0">
                <a:solidFill>
                  <a:srgbClr val="C00000"/>
                </a:solidFill>
                <a:latin typeface="+mj-lt"/>
                <a:cs typeface="Sailec"/>
              </a:rPr>
              <a:t>Source: DKT market analysis</a:t>
            </a:r>
          </a:p>
        </p:txBody>
      </p:sp>
      <p:pic>
        <p:nvPicPr>
          <p:cNvPr id="9" name="Grafik 12">
            <a:extLst>
              <a:ext uri="{FF2B5EF4-FFF2-40B4-BE49-F238E27FC236}">
                <a16:creationId xmlns:a16="http://schemas.microsoft.com/office/drawing/2014/main" id="{7A1E10E4-3456-4B9C-96C1-715929CF8F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54" b="66923"/>
          <a:stretch/>
        </p:blipFill>
        <p:spPr>
          <a:xfrm>
            <a:off x="8064727" y="339502"/>
            <a:ext cx="828448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44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uppieren 61">
            <a:extLst>
              <a:ext uri="{FF2B5EF4-FFF2-40B4-BE49-F238E27FC236}">
                <a16:creationId xmlns:a16="http://schemas.microsoft.com/office/drawing/2014/main" id="{7AEEEF76-1947-45D4-BC53-BD67C040FF91}"/>
              </a:ext>
            </a:extLst>
          </p:cNvPr>
          <p:cNvGrpSpPr/>
          <p:nvPr/>
        </p:nvGrpSpPr>
        <p:grpSpPr>
          <a:xfrm>
            <a:off x="561156" y="2776149"/>
            <a:ext cx="8009092" cy="355668"/>
            <a:chOff x="561156" y="2873397"/>
            <a:chExt cx="8009092" cy="35566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41A982F-C5ED-4033-9EB5-4FEE41C42E84}"/>
                </a:ext>
              </a:extLst>
            </p:cNvPr>
            <p:cNvSpPr txBox="1"/>
            <p:nvPr/>
          </p:nvSpPr>
          <p:spPr>
            <a:xfrm>
              <a:off x="561156" y="2884509"/>
              <a:ext cx="30036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Seed &amp; Start-up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6CA4E40-8FF2-43D0-89B7-C682A7D65517}"/>
                </a:ext>
              </a:extLst>
            </p:cNvPr>
            <p:cNvSpPr txBox="1"/>
            <p:nvPr/>
          </p:nvSpPr>
          <p:spPr>
            <a:xfrm>
              <a:off x="3563888" y="2873397"/>
              <a:ext cx="305209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Establishment &amp; Expansion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2B4EC57-7E43-4418-A56A-154B15CB8B3E}"/>
                </a:ext>
              </a:extLst>
            </p:cNvPr>
            <p:cNvSpPr txBox="1"/>
            <p:nvPr/>
          </p:nvSpPr>
          <p:spPr>
            <a:xfrm>
              <a:off x="6680910" y="2884509"/>
              <a:ext cx="1831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dirty="0"/>
                <a:t>Maturity</a:t>
              </a:r>
            </a:p>
          </p:txBody>
        </p:sp>
        <p:sp>
          <p:nvSpPr>
            <p:cNvPr id="38" name="Rechteck 37">
              <a:extLst>
                <a:ext uri="{FF2B5EF4-FFF2-40B4-BE49-F238E27FC236}">
                  <a16:creationId xmlns:a16="http://schemas.microsoft.com/office/drawing/2014/main" id="{76AFCDAF-2040-4611-B27D-231BD1A63421}"/>
                </a:ext>
              </a:extLst>
            </p:cNvPr>
            <p:cNvSpPr/>
            <p:nvPr/>
          </p:nvSpPr>
          <p:spPr>
            <a:xfrm>
              <a:off x="561156" y="2879399"/>
              <a:ext cx="3003626" cy="349666"/>
            </a:xfrm>
            <a:prstGeom prst="rect">
              <a:avLst/>
            </a:prstGeom>
            <a:noFill/>
            <a:ln>
              <a:solidFill>
                <a:srgbClr val="F17F8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51022FA5-71F8-4255-AEC9-3536775A7AE0}"/>
                </a:ext>
              </a:extLst>
            </p:cNvPr>
            <p:cNvSpPr/>
            <p:nvPr/>
          </p:nvSpPr>
          <p:spPr>
            <a:xfrm>
              <a:off x="3564782" y="2879399"/>
              <a:ext cx="3059430" cy="349666"/>
            </a:xfrm>
            <a:prstGeom prst="rect">
              <a:avLst/>
            </a:prstGeom>
            <a:noFill/>
            <a:ln>
              <a:solidFill>
                <a:srgbClr val="6264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12D24D82-D965-40F5-B89E-CBF4FF267AB6}"/>
                </a:ext>
              </a:extLst>
            </p:cNvPr>
            <p:cNvSpPr/>
            <p:nvPr/>
          </p:nvSpPr>
          <p:spPr>
            <a:xfrm>
              <a:off x="6624212" y="2879399"/>
              <a:ext cx="1946036" cy="349666"/>
            </a:xfrm>
            <a:prstGeom prst="rect">
              <a:avLst/>
            </a:prstGeom>
            <a:noFill/>
            <a:ln>
              <a:solidFill>
                <a:srgbClr val="B014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0" name="Titel 9">
            <a:extLst>
              <a:ext uri="{FF2B5EF4-FFF2-40B4-BE49-F238E27FC236}">
                <a16:creationId xmlns:a16="http://schemas.microsoft.com/office/drawing/2014/main" id="{5420D609-2AC9-481F-A83B-B7703596F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WHO’S BUILDING?</a:t>
            </a:r>
            <a:endParaRPr lang="de-DE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536FEAA-8A5A-445F-8A8B-4EC40B61566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68314" y="3332063"/>
            <a:ext cx="3833976" cy="1178311"/>
          </a:xfrm>
        </p:spPr>
        <p:txBody>
          <a:bodyPr>
            <a:noAutofit/>
          </a:bodyPr>
          <a:lstStyle/>
          <a:p>
            <a:r>
              <a:rPr lang="en-GB" sz="1600" dirty="0"/>
              <a:t>Most new fibre is being laid by </a:t>
            </a:r>
            <a:r>
              <a:rPr lang="en-GB" sz="1600" dirty="0">
                <a:latin typeface="+mj-lt"/>
              </a:rPr>
              <a:t>new</a:t>
            </a:r>
            <a:r>
              <a:rPr lang="en-GB" sz="1600" dirty="0"/>
              <a:t> Alternative Operators who are having to mature in massive evolutionary steps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C97840A3-B964-4252-895D-66A4C15D0570}"/>
              </a:ext>
            </a:extLst>
          </p:cNvPr>
          <p:cNvSpPr txBox="1"/>
          <p:nvPr/>
        </p:nvSpPr>
        <p:spPr>
          <a:xfrm>
            <a:off x="4626093" y="3332063"/>
            <a:ext cx="3996238" cy="16189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lvl="1" indent="-342900">
              <a:buClr>
                <a:schemeClr val="accent1"/>
              </a:buClr>
              <a:buFont typeface="Gotham HTF Book" pitchFamily="50" charset="0"/>
              <a:buChar char="–"/>
            </a:pPr>
            <a:r>
              <a:rPr lang="en-GB" sz="1600" dirty="0"/>
              <a:t>Growth from Stage 1 to 5 may only take 3 years!</a:t>
            </a:r>
          </a:p>
          <a:p>
            <a:pPr marL="342900" lvl="1" indent="-342900">
              <a:spcBef>
                <a:spcPct val="20000"/>
              </a:spcBef>
              <a:buClr>
                <a:schemeClr val="accent1"/>
              </a:buClr>
              <a:buFont typeface="Gotham HTF Book" pitchFamily="50" charset="0"/>
              <a:buChar char="–"/>
            </a:pPr>
            <a:r>
              <a:rPr lang="en-GB" sz="1600" dirty="0"/>
              <a:t>Scaling at pace, delivering quality networks with predictable costs using new and often untested processes &amp; systems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1CC7C4AA-0500-4C45-8851-509007EF17BB}"/>
              </a:ext>
            </a:extLst>
          </p:cNvPr>
          <p:cNvSpPr/>
          <p:nvPr/>
        </p:nvSpPr>
        <p:spPr>
          <a:xfrm>
            <a:off x="4081410" y="2141719"/>
            <a:ext cx="981179" cy="86006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53471A62-95FF-4B89-B6EF-87F2D19FFC4D}"/>
              </a:ext>
            </a:extLst>
          </p:cNvPr>
          <p:cNvGrpSpPr/>
          <p:nvPr/>
        </p:nvGrpSpPr>
        <p:grpSpPr>
          <a:xfrm>
            <a:off x="539551" y="668757"/>
            <a:ext cx="8056143" cy="1913148"/>
            <a:chOff x="868703" y="1098000"/>
            <a:chExt cx="6995558" cy="1913148"/>
          </a:xfrm>
        </p:grpSpPr>
        <p:sp>
          <p:nvSpPr>
            <p:cNvPr id="36" name="Freihandform: Form 35">
              <a:extLst>
                <a:ext uri="{FF2B5EF4-FFF2-40B4-BE49-F238E27FC236}">
                  <a16:creationId xmlns:a16="http://schemas.microsoft.com/office/drawing/2014/main" id="{DEF90E68-D60C-4011-A95A-F65E2879EE8D}"/>
                </a:ext>
              </a:extLst>
            </p:cNvPr>
            <p:cNvSpPr/>
            <p:nvPr/>
          </p:nvSpPr>
          <p:spPr>
            <a:xfrm>
              <a:off x="2190869" y="2779373"/>
              <a:ext cx="403225" cy="231775"/>
            </a:xfrm>
            <a:custGeom>
              <a:avLst/>
              <a:gdLst>
                <a:gd name="connsiteX0" fmla="*/ 0 w 403225"/>
                <a:gd name="connsiteY0" fmla="*/ 0 h 231775"/>
                <a:gd name="connsiteX1" fmla="*/ 403225 w 403225"/>
                <a:gd name="connsiteY1" fmla="*/ 231775 h 231775"/>
                <a:gd name="connsiteX2" fmla="*/ 403225 w 403225"/>
                <a:gd name="connsiteY2" fmla="*/ 3175 h 231775"/>
                <a:gd name="connsiteX3" fmla="*/ 0 w 403225"/>
                <a:gd name="connsiteY3" fmla="*/ 0 h 23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225" h="231775">
                  <a:moveTo>
                    <a:pt x="0" y="0"/>
                  </a:moveTo>
                  <a:lnTo>
                    <a:pt x="403225" y="231775"/>
                  </a:lnTo>
                  <a:lnTo>
                    <a:pt x="403225" y="3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F20D2525-E9A6-4C23-B140-8495BEF4C67A}"/>
                </a:ext>
              </a:extLst>
            </p:cNvPr>
            <p:cNvSpPr/>
            <p:nvPr/>
          </p:nvSpPr>
          <p:spPr>
            <a:xfrm>
              <a:off x="868703" y="2008002"/>
              <a:ext cx="1719088" cy="995842"/>
            </a:xfrm>
            <a:prstGeom prst="rect">
              <a:avLst/>
            </a:prstGeom>
            <a:noFill/>
            <a:ln>
              <a:solidFill>
                <a:srgbClr val="B0142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8386DA1B-4AA7-4067-9089-E45597F099D7}"/>
                </a:ext>
              </a:extLst>
            </p:cNvPr>
            <p:cNvSpPr/>
            <p:nvPr/>
          </p:nvSpPr>
          <p:spPr>
            <a:xfrm>
              <a:off x="2195736" y="1785129"/>
              <a:ext cx="1719088" cy="995842"/>
            </a:xfrm>
            <a:prstGeom prst="rect">
              <a:avLst/>
            </a:prstGeom>
            <a:solidFill>
              <a:srgbClr val="F49F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A5105AFC-EFBB-486C-8F2C-A6CA0BCA7BD1}"/>
                </a:ext>
              </a:extLst>
            </p:cNvPr>
            <p:cNvSpPr/>
            <p:nvPr/>
          </p:nvSpPr>
          <p:spPr>
            <a:xfrm>
              <a:off x="3510090" y="1558171"/>
              <a:ext cx="1719088" cy="995842"/>
            </a:xfrm>
            <a:prstGeom prst="rect">
              <a:avLst/>
            </a:prstGeom>
            <a:solidFill>
              <a:srgbClr val="E55A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DED13589-44C4-4FCC-A428-725D6D66D308}"/>
                </a:ext>
              </a:extLst>
            </p:cNvPr>
            <p:cNvSpPr/>
            <p:nvPr/>
          </p:nvSpPr>
          <p:spPr>
            <a:xfrm>
              <a:off x="4832280" y="1330884"/>
              <a:ext cx="1719088" cy="995842"/>
            </a:xfrm>
            <a:prstGeom prst="rect">
              <a:avLst/>
            </a:prstGeom>
            <a:solidFill>
              <a:srgbClr val="6264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3" name="Rechteck 32">
              <a:extLst>
                <a:ext uri="{FF2B5EF4-FFF2-40B4-BE49-F238E27FC236}">
                  <a16:creationId xmlns:a16="http://schemas.microsoft.com/office/drawing/2014/main" id="{7354FE76-2D51-423B-B793-47DC53767DCF}"/>
                </a:ext>
              </a:extLst>
            </p:cNvPr>
            <p:cNvSpPr/>
            <p:nvPr/>
          </p:nvSpPr>
          <p:spPr>
            <a:xfrm>
              <a:off x="6145173" y="1098000"/>
              <a:ext cx="1719088" cy="995842"/>
            </a:xfrm>
            <a:prstGeom prst="rect">
              <a:avLst/>
            </a:prstGeom>
            <a:solidFill>
              <a:srgbClr val="B014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0" name="Freihandform: Form 19">
              <a:extLst>
                <a:ext uri="{FF2B5EF4-FFF2-40B4-BE49-F238E27FC236}">
                  <a16:creationId xmlns:a16="http://schemas.microsoft.com/office/drawing/2014/main" id="{6610D93C-7EF2-4E83-B65E-1CDF73DBC1D2}"/>
                </a:ext>
              </a:extLst>
            </p:cNvPr>
            <p:cNvSpPr/>
            <p:nvPr/>
          </p:nvSpPr>
          <p:spPr>
            <a:xfrm>
              <a:off x="3511550" y="2549525"/>
              <a:ext cx="403225" cy="231775"/>
            </a:xfrm>
            <a:custGeom>
              <a:avLst/>
              <a:gdLst>
                <a:gd name="connsiteX0" fmla="*/ 0 w 403225"/>
                <a:gd name="connsiteY0" fmla="*/ 0 h 231775"/>
                <a:gd name="connsiteX1" fmla="*/ 403225 w 403225"/>
                <a:gd name="connsiteY1" fmla="*/ 231775 h 231775"/>
                <a:gd name="connsiteX2" fmla="*/ 403225 w 403225"/>
                <a:gd name="connsiteY2" fmla="*/ 3175 h 231775"/>
                <a:gd name="connsiteX3" fmla="*/ 0 w 403225"/>
                <a:gd name="connsiteY3" fmla="*/ 0 h 23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225" h="231775">
                  <a:moveTo>
                    <a:pt x="0" y="0"/>
                  </a:moveTo>
                  <a:lnTo>
                    <a:pt x="403225" y="231775"/>
                  </a:lnTo>
                  <a:lnTo>
                    <a:pt x="403225" y="3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17F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4" name="Freihandform: Form 33">
              <a:extLst>
                <a:ext uri="{FF2B5EF4-FFF2-40B4-BE49-F238E27FC236}">
                  <a16:creationId xmlns:a16="http://schemas.microsoft.com/office/drawing/2014/main" id="{E7FB22F8-7758-40A1-94AE-4ECD93358D01}"/>
                </a:ext>
              </a:extLst>
            </p:cNvPr>
            <p:cNvSpPr/>
            <p:nvPr/>
          </p:nvSpPr>
          <p:spPr>
            <a:xfrm>
              <a:off x="4825977" y="2321606"/>
              <a:ext cx="403225" cy="231775"/>
            </a:xfrm>
            <a:custGeom>
              <a:avLst/>
              <a:gdLst>
                <a:gd name="connsiteX0" fmla="*/ 0 w 403225"/>
                <a:gd name="connsiteY0" fmla="*/ 0 h 231775"/>
                <a:gd name="connsiteX1" fmla="*/ 403225 w 403225"/>
                <a:gd name="connsiteY1" fmla="*/ 231775 h 231775"/>
                <a:gd name="connsiteX2" fmla="*/ 403225 w 403225"/>
                <a:gd name="connsiteY2" fmla="*/ 3175 h 231775"/>
                <a:gd name="connsiteX3" fmla="*/ 0 w 403225"/>
                <a:gd name="connsiteY3" fmla="*/ 0 h 23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225" h="231775">
                  <a:moveTo>
                    <a:pt x="0" y="0"/>
                  </a:moveTo>
                  <a:lnTo>
                    <a:pt x="403225" y="231775"/>
                  </a:lnTo>
                  <a:lnTo>
                    <a:pt x="403225" y="3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F3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5" name="Freihandform: Form 34">
              <a:extLst>
                <a:ext uri="{FF2B5EF4-FFF2-40B4-BE49-F238E27FC236}">
                  <a16:creationId xmlns:a16="http://schemas.microsoft.com/office/drawing/2014/main" id="{EB722AF4-3E7A-43EC-8C99-58ED68DD12C8}"/>
                </a:ext>
              </a:extLst>
            </p:cNvPr>
            <p:cNvSpPr/>
            <p:nvPr/>
          </p:nvSpPr>
          <p:spPr>
            <a:xfrm>
              <a:off x="6146658" y="2090176"/>
              <a:ext cx="403225" cy="231775"/>
            </a:xfrm>
            <a:custGeom>
              <a:avLst/>
              <a:gdLst>
                <a:gd name="connsiteX0" fmla="*/ 0 w 403225"/>
                <a:gd name="connsiteY0" fmla="*/ 0 h 231775"/>
                <a:gd name="connsiteX1" fmla="*/ 403225 w 403225"/>
                <a:gd name="connsiteY1" fmla="*/ 231775 h 231775"/>
                <a:gd name="connsiteX2" fmla="*/ 403225 w 403225"/>
                <a:gd name="connsiteY2" fmla="*/ 3175 h 231775"/>
                <a:gd name="connsiteX3" fmla="*/ 0 w 403225"/>
                <a:gd name="connsiteY3" fmla="*/ 0 h 23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225" h="231775">
                  <a:moveTo>
                    <a:pt x="0" y="0"/>
                  </a:moveTo>
                  <a:lnTo>
                    <a:pt x="403225" y="231775"/>
                  </a:lnTo>
                  <a:lnTo>
                    <a:pt x="403225" y="31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43" name="Textfeld 42">
            <a:extLst>
              <a:ext uri="{FF2B5EF4-FFF2-40B4-BE49-F238E27FC236}">
                <a16:creationId xmlns:a16="http://schemas.microsoft.com/office/drawing/2014/main" id="{91770623-D238-4BA4-9D05-696623EDC991}"/>
              </a:ext>
            </a:extLst>
          </p:cNvPr>
          <p:cNvSpPr txBox="1"/>
          <p:nvPr/>
        </p:nvSpPr>
        <p:spPr>
          <a:xfrm>
            <a:off x="548305" y="1660933"/>
            <a:ext cx="162672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1600" i="0" dirty="0">
                <a:latin typeface="+mj-lt"/>
              </a:rPr>
              <a:t>Stage 1</a:t>
            </a:r>
          </a:p>
          <a:p>
            <a:pPr lvl="0"/>
            <a:r>
              <a:rPr lang="en-GB" sz="1600" i="0" dirty="0"/>
              <a:t>Seed &amp; Bootstrap</a:t>
            </a:r>
            <a:endParaRPr lang="en-GB" sz="1600" dirty="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D0B15877-BB78-47CF-B80C-E83A7FB19E9C}"/>
              </a:ext>
            </a:extLst>
          </p:cNvPr>
          <p:cNvSpPr txBox="1"/>
          <p:nvPr/>
        </p:nvSpPr>
        <p:spPr>
          <a:xfrm>
            <a:off x="2089791" y="1548552"/>
            <a:ext cx="162672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1600" i="0" dirty="0">
                <a:solidFill>
                  <a:schemeClr val="bg1"/>
                </a:solidFill>
                <a:latin typeface="+mj-lt"/>
              </a:rPr>
              <a:t>Stage 2</a:t>
            </a:r>
          </a:p>
          <a:p>
            <a:pPr lvl="0"/>
            <a:r>
              <a:rPr lang="en-GB" sz="1600" i="0" dirty="0">
                <a:solidFill>
                  <a:schemeClr val="bg1"/>
                </a:solidFill>
              </a:rPr>
              <a:t>Start-up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61CFEFFF-514D-403C-9A84-CD9A1DF72F73}"/>
              </a:ext>
            </a:extLst>
          </p:cNvPr>
          <p:cNvSpPr txBox="1"/>
          <p:nvPr/>
        </p:nvSpPr>
        <p:spPr>
          <a:xfrm>
            <a:off x="3593950" y="1164770"/>
            <a:ext cx="162672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1600" i="0" dirty="0">
                <a:solidFill>
                  <a:schemeClr val="bg1"/>
                </a:solidFill>
                <a:latin typeface="+mj-lt"/>
              </a:rPr>
              <a:t>Stage 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3</a:t>
            </a:r>
            <a:endParaRPr lang="en-GB" sz="1600" i="0" dirty="0">
              <a:solidFill>
                <a:schemeClr val="bg1"/>
              </a:solidFill>
              <a:latin typeface="+mj-lt"/>
            </a:endParaRPr>
          </a:p>
          <a:p>
            <a:pPr lvl="0"/>
            <a:r>
              <a:rPr lang="en-GB" sz="1600" i="0" dirty="0">
                <a:solidFill>
                  <a:schemeClr val="bg1"/>
                </a:solidFill>
              </a:rPr>
              <a:t>Growth &amp; </a:t>
            </a:r>
            <a:r>
              <a:rPr lang="en-GB" sz="1600" i="0" spc="-40" dirty="0">
                <a:solidFill>
                  <a:schemeClr val="bg1"/>
                </a:solidFill>
              </a:rPr>
              <a:t>Establishment</a:t>
            </a:r>
            <a:endParaRPr lang="en-GB" sz="1600" spc="-40" dirty="0">
              <a:solidFill>
                <a:schemeClr val="bg1"/>
              </a:solidFill>
            </a:endParaRPr>
          </a:p>
        </p:txBody>
      </p:sp>
      <p:sp>
        <p:nvSpPr>
          <p:cNvPr id="58" name="Textfeld 57">
            <a:extLst>
              <a:ext uri="{FF2B5EF4-FFF2-40B4-BE49-F238E27FC236}">
                <a16:creationId xmlns:a16="http://schemas.microsoft.com/office/drawing/2014/main" id="{F4A71406-BB93-4C11-AF61-0B92DD7E614D}"/>
              </a:ext>
            </a:extLst>
          </p:cNvPr>
          <p:cNvSpPr txBox="1"/>
          <p:nvPr/>
        </p:nvSpPr>
        <p:spPr>
          <a:xfrm>
            <a:off x="5112273" y="1063097"/>
            <a:ext cx="162672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1600" i="0" dirty="0">
                <a:solidFill>
                  <a:schemeClr val="bg1"/>
                </a:solidFill>
                <a:latin typeface="+mj-lt"/>
              </a:rPr>
              <a:t>Stage 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4</a:t>
            </a:r>
            <a:endParaRPr lang="en-GB" sz="1600" i="0" dirty="0">
              <a:solidFill>
                <a:schemeClr val="bg1"/>
              </a:solidFill>
              <a:latin typeface="+mj-lt"/>
            </a:endParaRPr>
          </a:p>
          <a:p>
            <a:pPr lvl="0"/>
            <a:r>
              <a:rPr lang="en-GB" sz="1600" i="0" dirty="0">
                <a:solidFill>
                  <a:schemeClr val="bg1"/>
                </a:solidFill>
              </a:rPr>
              <a:t>Expansion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DA158720-D721-49CB-84EE-F8F305D602A4}"/>
              </a:ext>
            </a:extLst>
          </p:cNvPr>
          <p:cNvSpPr txBox="1"/>
          <p:nvPr/>
        </p:nvSpPr>
        <p:spPr>
          <a:xfrm>
            <a:off x="6624212" y="732722"/>
            <a:ext cx="1626721" cy="83099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GB" sz="1600" i="0" dirty="0">
                <a:solidFill>
                  <a:schemeClr val="bg1"/>
                </a:solidFill>
                <a:latin typeface="+mj-lt"/>
              </a:rPr>
              <a:t>Stage </a:t>
            </a:r>
            <a:r>
              <a:rPr lang="en-GB" sz="1600" dirty="0">
                <a:solidFill>
                  <a:schemeClr val="bg1"/>
                </a:solidFill>
                <a:latin typeface="+mj-lt"/>
              </a:rPr>
              <a:t>5</a:t>
            </a:r>
            <a:endParaRPr lang="en-GB" sz="1600" i="0" dirty="0">
              <a:solidFill>
                <a:schemeClr val="bg1"/>
              </a:solidFill>
              <a:latin typeface="+mj-lt"/>
            </a:endParaRPr>
          </a:p>
          <a:p>
            <a:pPr lvl="0"/>
            <a:r>
              <a:rPr lang="en-GB" sz="1600" i="0" dirty="0">
                <a:solidFill>
                  <a:schemeClr val="bg1"/>
                </a:solidFill>
              </a:rPr>
              <a:t>Maturity &amp; Possible exit</a:t>
            </a:r>
            <a:endParaRPr lang="en-GB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099641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D46D19F-4E81-4BD2-9367-161D34F2D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AND WHO WILL BUILD ALL THIS?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BDB0BC93-0E43-450E-99A1-F8B7E794C6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4" y="1276350"/>
            <a:ext cx="3600400" cy="3311525"/>
          </a:xfrm>
        </p:spPr>
        <p:txBody>
          <a:bodyPr/>
          <a:lstStyle/>
          <a:p>
            <a:r>
              <a:rPr lang="en-GB" dirty="0"/>
              <a:t>Huge and growing demand for construction and installation labour</a:t>
            </a:r>
          </a:p>
          <a:p>
            <a:pPr lvl="1"/>
            <a:r>
              <a:rPr lang="en-GB" dirty="0"/>
              <a:t>Especially for skilled roles such as fibre splicing</a:t>
            </a:r>
          </a:p>
          <a:p>
            <a:r>
              <a:rPr lang="en-US" dirty="0"/>
              <a:t>European gangs are increasingly being drawn to Germany where networks are being built at the similar rate but avoiding visa and currency issues</a:t>
            </a:r>
          </a:p>
          <a:p>
            <a:pPr lvl="1"/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4AED820-9197-4FE0-98B2-F8717B4ADD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109" y="2574829"/>
            <a:ext cx="3123719" cy="2458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D897FD8-7B34-4DDD-95C3-A941CB623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2571750"/>
            <a:ext cx="2980968" cy="24584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10">
            <a:extLst>
              <a:ext uri="{FF2B5EF4-FFF2-40B4-BE49-F238E27FC236}">
                <a16:creationId xmlns:a16="http://schemas.microsoft.com/office/drawing/2014/main" id="{69A1486A-4967-44EC-BD5D-80D9FFCE50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2032" y="1321025"/>
            <a:ext cx="4355976" cy="9941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0464758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5573AEA-1E06-4D39-86DF-42789D7CA16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572000" y="0"/>
            <a:ext cx="4572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7AAD3D9-2208-4E17-9331-8B60D0DBE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FIXING THE RIGHT PROBLEM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AA667A-16AB-4223-9D0F-DD42AE22E4D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851024"/>
            <a:ext cx="3394075" cy="3096989"/>
          </a:xfrm>
        </p:spPr>
        <p:txBody>
          <a:bodyPr/>
          <a:lstStyle/>
          <a:p>
            <a:r>
              <a:rPr lang="en-US" dirty="0"/>
              <a:t>Its perhaps unsurprising that some deployments are slower than planned and over budget</a:t>
            </a:r>
          </a:p>
          <a:p>
            <a:pPr lvl="1"/>
            <a:r>
              <a:rPr lang="en-US" dirty="0"/>
              <a:t>Build quality issues can lead to significant network re-building</a:t>
            </a:r>
          </a:p>
          <a:p>
            <a:pPr lvl="1"/>
            <a:r>
              <a:rPr lang="en-US" dirty="0"/>
              <a:t>Further impacting the cost and delays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53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AD3D9-2208-4E17-9331-8B60D0DBE1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FIXING THE RIGHT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D8BD5-199E-437D-9F17-52C79B3759F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606" y="2859782"/>
            <a:ext cx="3771394" cy="1296045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GB" sz="1600" dirty="0"/>
              <a:t>Upskilling a workforce is always a good thing but its a long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1600" dirty="0"/>
              <a:t>term solution to an immediate problem (and it only addresses one part of the problem)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AA667A-16AB-4223-9D0F-DD42AE22E4D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57200" y="1851024"/>
            <a:ext cx="3394075" cy="3096989"/>
          </a:xfrm>
        </p:spPr>
        <p:txBody>
          <a:bodyPr/>
          <a:lstStyle/>
          <a:p>
            <a:r>
              <a:rPr lang="en-US" dirty="0"/>
              <a:t>Its perhaps unsurprising that some deployments are slower than planned and over budget</a:t>
            </a:r>
          </a:p>
          <a:p>
            <a:pPr lvl="1"/>
            <a:r>
              <a:rPr lang="en-US" dirty="0"/>
              <a:t>Build quality issues can lead to significant network re-building</a:t>
            </a:r>
          </a:p>
          <a:p>
            <a:pPr lvl="1"/>
            <a:r>
              <a:rPr lang="en-US" dirty="0"/>
              <a:t>Further impacting the cost and delays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C0B054D-1DC2-4CBD-A26A-BBF0DACC5C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0400"/>
            <a:ext cx="612000" cy="6120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03FE791-FC39-4436-974D-A9B276847653}"/>
              </a:ext>
            </a:extLst>
          </p:cNvPr>
          <p:cNvGrpSpPr/>
          <p:nvPr/>
        </p:nvGrpSpPr>
        <p:grpSpPr>
          <a:xfrm>
            <a:off x="5725165" y="727996"/>
            <a:ext cx="2303219" cy="1915762"/>
            <a:chOff x="5336411" y="30727"/>
            <a:chExt cx="2990665" cy="252787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69B0E4B-934C-4463-8AB6-690CDF542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 flipV="1">
              <a:off x="5336411" y="30727"/>
              <a:ext cx="2990665" cy="252787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BA98953-AD68-4621-971F-48D0742D7C6D}"/>
                </a:ext>
              </a:extLst>
            </p:cNvPr>
            <p:cNvSpPr txBox="1"/>
            <p:nvPr/>
          </p:nvSpPr>
          <p:spPr>
            <a:xfrm>
              <a:off x="5580112" y="1131590"/>
              <a:ext cx="244827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GB" sz="1400" b="1" dirty="0">
                  <a:solidFill>
                    <a:schemeClr val="accent1"/>
                  </a:solidFill>
                  <a:latin typeface="+mj-lt"/>
                </a:rPr>
                <a:t>We need to train </a:t>
              </a:r>
              <a:br>
                <a:rPr lang="en-GB" sz="1400" b="1" dirty="0">
                  <a:solidFill>
                    <a:schemeClr val="accent1"/>
                  </a:solidFill>
                  <a:latin typeface="+mj-lt"/>
                </a:rPr>
              </a:br>
              <a:r>
                <a:rPr lang="en-GB" sz="1400" b="1" dirty="0">
                  <a:solidFill>
                    <a:schemeClr val="accent1"/>
                  </a:solidFill>
                  <a:latin typeface="+mj-lt"/>
                </a:rPr>
                <a:t>more people!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0022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05A1D6D2-7E64-48B9-A5CE-004C51266D67}"/>
              </a:ext>
            </a:extLst>
          </p:cNvPr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B01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7B3C3C-2369-4B57-8DEC-15F5033C49B9}"/>
              </a:ext>
            </a:extLst>
          </p:cNvPr>
          <p:cNvSpPr txBox="1"/>
          <p:nvPr/>
        </p:nvSpPr>
        <p:spPr>
          <a:xfrm>
            <a:off x="323528" y="1270387"/>
            <a:ext cx="4308872" cy="3052118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>
            <a:spAutoFit/>
          </a:bodyPr>
          <a:lstStyle/>
          <a:p>
            <a:pPr marL="118985" marR="400274" algn="l">
              <a:spcBef>
                <a:spcPts val="1067"/>
              </a:spcBef>
            </a:pPr>
            <a:r>
              <a:rPr lang="en-GB" sz="6000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+mj-lt"/>
                <a:cs typeface="Sailec"/>
              </a:rPr>
              <a:t>PEOPLE</a:t>
            </a:r>
          </a:p>
          <a:p>
            <a:pPr marL="118985" marR="400274" algn="l">
              <a:spcBef>
                <a:spcPts val="1067"/>
              </a:spcBef>
            </a:pPr>
            <a:r>
              <a:rPr lang="en-GB" sz="6000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+mj-lt"/>
                <a:cs typeface="Sailec"/>
              </a:rPr>
              <a:t>PROCESS</a:t>
            </a:r>
          </a:p>
          <a:p>
            <a:pPr marL="118985" marR="400274" algn="l">
              <a:spcBef>
                <a:spcPts val="1067"/>
              </a:spcBef>
            </a:pPr>
            <a:r>
              <a:rPr lang="en-GB" sz="6000" dirty="0">
                <a:ln w="12700">
                  <a:noFill/>
                  <a:prstDash val="solid"/>
                </a:ln>
                <a:solidFill>
                  <a:schemeClr val="bg1"/>
                </a:solidFill>
                <a:latin typeface="+mj-lt"/>
                <a:cs typeface="Sailec"/>
              </a:rPr>
              <a:t>PRICE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0E902A-37A1-44E5-A904-78D69DBCE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 OUT!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DFCAF-A51E-4F6A-BBF3-9115A4A0843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2040" y="1131888"/>
            <a:ext cx="3961135" cy="3455987"/>
          </a:xfrm>
        </p:spPr>
        <p:txBody>
          <a:bodyPr>
            <a:normAutofit/>
          </a:bodyPr>
          <a:lstStyle/>
          <a:p>
            <a:r>
              <a:rPr lang="en-GB" sz="1600" dirty="0"/>
              <a:t>Scaling a network build from a standing start needs more than good people</a:t>
            </a:r>
          </a:p>
          <a:p>
            <a:r>
              <a:rPr lang="en-GB" sz="1600" dirty="0"/>
              <a:t>If too few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people</a:t>
            </a:r>
            <a:r>
              <a:rPr lang="en-GB" sz="1600" dirty="0"/>
              <a:t> are trained to use the same techniques within the same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processes</a:t>
            </a:r>
            <a:r>
              <a:rPr lang="en-GB" sz="1600" dirty="0"/>
              <a:t> then you will have very little differentiation other than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price</a:t>
            </a:r>
            <a:r>
              <a:rPr lang="en-GB" sz="1600" dirty="0"/>
              <a:t> in an increasingly busy market and still be missing targets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pic>
        <p:nvPicPr>
          <p:cNvPr id="10" name="Billede 7">
            <a:extLst>
              <a:ext uri="{FF2B5EF4-FFF2-40B4-BE49-F238E27FC236}">
                <a16:creationId xmlns:a16="http://schemas.microsoft.com/office/drawing/2014/main" id="{546943A8-F37F-425D-ABC1-15C9A1B842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B5C7959-D1D8-49A5-9DB6-EA65BFA56C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0400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6660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7F55C410-0037-4B4C-B28A-205EFE5DF7DF}"/>
              </a:ext>
            </a:extLst>
          </p:cNvPr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B01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9F3C4F03-5269-4E77-A676-41E8D26D61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2" y="3219822"/>
            <a:ext cx="1739948" cy="1914442"/>
          </a:xfrm>
          <a:prstGeom prst="rect">
            <a:avLst/>
          </a:prstGeom>
        </p:spPr>
      </p:pic>
      <p:pic>
        <p:nvPicPr>
          <p:cNvPr id="14" name="Billede 7">
            <a:extLst>
              <a:ext uri="{FF2B5EF4-FFF2-40B4-BE49-F238E27FC236}">
                <a16:creationId xmlns:a16="http://schemas.microsoft.com/office/drawing/2014/main" id="{5A1098BF-090F-44A7-AA8E-4D83CCDC5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CB23065-8CC4-4407-8E95-FBE96821EE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000" y="151935"/>
            <a:ext cx="1050888" cy="221317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C5232F-7230-4BA6-A379-6D76BFDBDAD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dirty="0"/>
              <a:t>As Albert Einstein said </a:t>
            </a:r>
          </a:p>
          <a:p>
            <a:pPr marL="400050" lvl="1" indent="0">
              <a:buNone/>
            </a:pPr>
            <a:r>
              <a:rPr lang="en-GB" dirty="0"/>
              <a:t>“the definition of insanity is doing something over and over again and expecting a different result.”*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0E902A-37A1-44E5-A904-78D69DBCE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STAND OUT!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DFCAF-A51E-4F6A-BBF3-9115A4A0843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2040" y="1131888"/>
            <a:ext cx="3961135" cy="3455987"/>
          </a:xfrm>
        </p:spPr>
        <p:txBody>
          <a:bodyPr>
            <a:normAutofit/>
          </a:bodyPr>
          <a:lstStyle/>
          <a:p>
            <a:r>
              <a:rPr lang="en-GB" sz="1600" dirty="0"/>
              <a:t>Scaling a network build from a standing start needs more than good people</a:t>
            </a:r>
          </a:p>
          <a:p>
            <a:r>
              <a:rPr lang="en-GB" sz="1600" dirty="0"/>
              <a:t>If too few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people</a:t>
            </a:r>
            <a:r>
              <a:rPr lang="en-GB" sz="1600" dirty="0"/>
              <a:t> are trained to use the same techniques within the same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processes</a:t>
            </a:r>
            <a:r>
              <a:rPr lang="en-GB" sz="1600" dirty="0"/>
              <a:t> then you will have very little differentiation other than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price</a:t>
            </a:r>
            <a:r>
              <a:rPr lang="en-GB" sz="1600" dirty="0"/>
              <a:t> in an increasingly busy market and still be missing targets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6CF7DC-DA80-41D2-8E7D-8FCFB19B15B4}"/>
              </a:ext>
            </a:extLst>
          </p:cNvPr>
          <p:cNvSpPr txBox="1"/>
          <p:nvPr/>
        </p:nvSpPr>
        <p:spPr>
          <a:xfrm>
            <a:off x="4949304" y="4731990"/>
            <a:ext cx="4222438" cy="276999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>
            <a:spAutoFit/>
          </a:bodyPr>
          <a:lstStyle/>
          <a:p>
            <a:pPr marL="177800" marR="400274" indent="-60325" algn="l"/>
            <a:r>
              <a:rPr lang="en-GB" sz="900" spc="-2" dirty="0">
                <a:solidFill>
                  <a:srgbClr val="C00000"/>
                </a:solidFill>
                <a:cs typeface="Sailec"/>
              </a:rPr>
              <a:t>*	Although he almost certainly didn’t</a:t>
            </a:r>
          </a:p>
          <a:p>
            <a:pPr marL="177800" marR="400274" indent="-60325" algn="l"/>
            <a:r>
              <a:rPr lang="en-GB" sz="900" spc="-2" dirty="0">
                <a:solidFill>
                  <a:srgbClr val="C00000"/>
                </a:solidFill>
                <a:cs typeface="Sailec"/>
              </a:rPr>
              <a:t>	http://www.news.hypercrit.net/2012/11/13/einstein-on-insanity/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74A52A44-EAC7-494E-8A10-1535BABBF4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0400"/>
            <a:ext cx="612000" cy="61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1334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5BCD8-54B4-4EEA-87F7-BFB1E0E1E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ACAE33F3-9782-448D-B042-1BD206E4244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29324782"/>
                  </p:ext>
                </p:extLst>
              </p:nvPr>
            </p:nvGraphicFramePr>
            <p:xfrm>
              <a:off x="853716" y="1707655"/>
              <a:ext cx="2286000" cy="1285875"/>
            </p:xfrm>
            <a:graphic>
              <a:graphicData uri="http://schemas.microsoft.com/office/powerpoint/2016/slidezoom">
                <pslz:sldZm>
                  <pslz:sldZmObj sldId="5408" cId="1696862432">
                    <pslz:zmPr id="{C2F120B2-3C3A-4BD3-9F86-1BE9513C428D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extLst>
                  <a:ext uri="{FF2B5EF4-FFF2-40B4-BE49-F238E27FC236}">
                    <a16:creationId xmlns:a16="http://schemas.microsoft.com/office/drawing/2014/main" id="{ACAE33F3-9782-448D-B042-1BD206E424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3716" y="1707655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63A63E0F-FAA0-41B0-8610-4B1E1FB050C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50038349"/>
                  </p:ext>
                </p:extLst>
              </p:nvPr>
            </p:nvGraphicFramePr>
            <p:xfrm>
              <a:off x="3447908" y="1707654"/>
              <a:ext cx="2286000" cy="1285875"/>
            </p:xfrm>
            <a:graphic>
              <a:graphicData uri="http://schemas.microsoft.com/office/powerpoint/2016/slidezoom">
                <pslz:sldZm>
                  <pslz:sldZmObj sldId="5409" cId="1175721723">
                    <pslz:zmPr id="{3B433C5C-853E-44EA-8CCB-1436322B3592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extLst>
                  <a:ext uri="{FF2B5EF4-FFF2-40B4-BE49-F238E27FC236}">
                    <a16:creationId xmlns:a16="http://schemas.microsoft.com/office/drawing/2014/main" id="{63A63E0F-FAA0-41B0-8610-4B1E1FB050C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47908" y="1707654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Slide Zoom 4">
                <a:extLst>
                  <a:ext uri="{FF2B5EF4-FFF2-40B4-BE49-F238E27FC236}">
                    <a16:creationId xmlns:a16="http://schemas.microsoft.com/office/drawing/2014/main" id="{9FBEB9EA-7AC3-470C-AA29-B9F22D195B0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77951590"/>
                  </p:ext>
                </p:extLst>
              </p:nvPr>
            </p:nvGraphicFramePr>
            <p:xfrm>
              <a:off x="6012160" y="1707654"/>
              <a:ext cx="2286000" cy="1285875"/>
            </p:xfrm>
            <a:graphic>
              <a:graphicData uri="http://schemas.microsoft.com/office/powerpoint/2016/slidezoom">
                <pslz:sldZm>
                  <pslz:sldZmObj sldId="4595" cId="4249720604">
                    <pslz:zmPr id="{64E0AB8F-33C6-42AC-948C-B4E089BBD232}" returnToParent="0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285875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Slide Zoom 4">
                <a:extLst>
                  <a:ext uri="{FF2B5EF4-FFF2-40B4-BE49-F238E27FC236}">
                    <a16:creationId xmlns:a16="http://schemas.microsoft.com/office/drawing/2014/main" id="{9FBEB9EA-7AC3-470C-AA29-B9F22D195B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012160" y="1707654"/>
                <a:ext cx="2286000" cy="1285875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081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B181D15B-DABF-4948-9CD5-24208958EA77}"/>
              </a:ext>
            </a:extLst>
          </p:cNvPr>
          <p:cNvSpPr/>
          <p:nvPr/>
        </p:nvSpPr>
        <p:spPr>
          <a:xfrm>
            <a:off x="396000" y="972000"/>
            <a:ext cx="3455275" cy="360040"/>
          </a:xfrm>
          <a:prstGeom prst="rect">
            <a:avLst/>
          </a:prstGeom>
          <a:solidFill>
            <a:srgbClr val="B01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205469-184C-40A0-9705-B277D95C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578173"/>
            <a:ext cx="3682753" cy="697433"/>
          </a:xfrm>
        </p:spPr>
        <p:txBody>
          <a:bodyPr/>
          <a:lstStyle/>
          <a:p>
            <a:r>
              <a:rPr lang="en-GB" dirty="0"/>
              <a:t>TIME TO GET CLOSER</a:t>
            </a:r>
            <a:br>
              <a:rPr lang="en-GB" dirty="0"/>
            </a:br>
            <a:r>
              <a:rPr lang="en-GB" dirty="0"/>
              <a:t>TO YOUR VENDORS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F565B8-B9B0-4FF1-88CD-6DD8A77E9A6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88024" y="1116539"/>
            <a:ext cx="4248472" cy="3649761"/>
          </a:xfrm>
        </p:spPr>
        <p:txBody>
          <a:bodyPr>
            <a:noAutofit/>
          </a:bodyPr>
          <a:lstStyle/>
          <a:p>
            <a:r>
              <a:rPr lang="en-GB" sz="1600" dirty="0"/>
              <a:t>Good vendors are more than just suppliers </a:t>
            </a:r>
          </a:p>
          <a:p>
            <a:pPr lvl="1">
              <a:spcBef>
                <a:spcPts val="300"/>
              </a:spcBef>
            </a:pPr>
            <a:r>
              <a:rPr lang="en-GB" sz="1600" dirty="0"/>
              <a:t>They know their products inside out and backwards</a:t>
            </a:r>
          </a:p>
          <a:p>
            <a:pPr lvl="1">
              <a:spcBef>
                <a:spcPts val="300"/>
              </a:spcBef>
            </a:pPr>
            <a:r>
              <a:rPr lang="en-GB" sz="1600" dirty="0"/>
              <a:t>They know how to integrate them into sophisticated solutions</a:t>
            </a:r>
          </a:p>
          <a:p>
            <a:pPr lvl="1">
              <a:spcBef>
                <a:spcPts val="300"/>
              </a:spcBef>
            </a:pPr>
            <a:r>
              <a:rPr lang="en-GB" sz="1600" dirty="0"/>
              <a:t>They aren’t afraid of interoperability and know how to avoid vendor lock-in</a:t>
            </a:r>
          </a:p>
          <a:p>
            <a:pPr lvl="1">
              <a:spcBef>
                <a:spcPts val="300"/>
              </a:spcBef>
            </a:pPr>
            <a:r>
              <a:rPr lang="en-GB" sz="1600" dirty="0"/>
              <a:t>They are innovators in their own right, able to create the elements that make the whole greater than the sum of the parts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1B42A6-2A24-49EA-BF05-182F612B0EC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GB" dirty="0"/>
              <a:t>Ask for more</a:t>
            </a:r>
          </a:p>
          <a:p>
            <a:r>
              <a:rPr lang="en-GB" dirty="0"/>
              <a:t>Expect them to help </a:t>
            </a:r>
          </a:p>
          <a:p>
            <a:pPr lvl="1"/>
            <a:r>
              <a:rPr lang="en-GB" dirty="0"/>
              <a:t>Drive efficiency</a:t>
            </a:r>
          </a:p>
          <a:p>
            <a:pPr lvl="1"/>
            <a:r>
              <a:rPr lang="en-GB" dirty="0"/>
              <a:t>Drive innovation</a:t>
            </a:r>
          </a:p>
          <a:p>
            <a:pPr lvl="1"/>
            <a:r>
              <a:rPr lang="en-GB" dirty="0"/>
              <a:t>Drive integration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D6766B1-3843-40D3-89D7-2D4609CFD3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1510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75D31C7-85CE-4635-AB21-BC435131EF8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C172ADD4-BF11-4359-BB89-1FCB016DFD67}"/>
              </a:ext>
            </a:extLst>
          </p:cNvPr>
          <p:cNvSpPr/>
          <p:nvPr/>
        </p:nvSpPr>
        <p:spPr>
          <a:xfrm>
            <a:off x="-972616" y="3005767"/>
            <a:ext cx="11737304" cy="2592630"/>
          </a:xfrm>
          <a:prstGeom prst="rect">
            <a:avLst/>
          </a:prstGeom>
          <a:solidFill>
            <a:schemeClr val="accent3">
              <a:alpha val="52000"/>
            </a:schemeClr>
          </a:solidFill>
          <a:ln>
            <a:noFill/>
          </a:ln>
          <a:effectLst>
            <a:softEdge rad="8636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234D3-0604-4F24-871B-AE3BE41950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728" y="4185969"/>
            <a:ext cx="2880320" cy="701134"/>
          </a:xfrm>
        </p:spPr>
        <p:txBody>
          <a:bodyPr/>
          <a:lstStyle/>
          <a:p>
            <a:pPr marL="0" indent="0">
              <a:buClr>
                <a:schemeClr val="bg1"/>
              </a:buClr>
              <a:buNone/>
            </a:pPr>
            <a:r>
              <a:rPr lang="en-GB" sz="1600" dirty="0">
                <a:solidFill>
                  <a:schemeClr val="bg1"/>
                </a:solidFill>
                <a:latin typeface="+mj-lt"/>
              </a:rPr>
              <a:t>If the talent pool is too shallow, widen it.</a:t>
            </a:r>
          </a:p>
        </p:txBody>
      </p:sp>
      <p:pic>
        <p:nvPicPr>
          <p:cNvPr id="12" name="Billede 6">
            <a:extLst>
              <a:ext uri="{FF2B5EF4-FFF2-40B4-BE49-F238E27FC236}">
                <a16:creationId xmlns:a16="http://schemas.microsoft.com/office/drawing/2014/main" id="{7F34B82A-39A7-4768-975F-8AEC108770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FA088CBD-B5E7-41EA-9C5E-BBB6D3114A41}"/>
              </a:ext>
            </a:extLst>
          </p:cNvPr>
          <p:cNvSpPr txBox="1"/>
          <p:nvPr/>
        </p:nvSpPr>
        <p:spPr>
          <a:xfrm>
            <a:off x="5258272" y="3997927"/>
            <a:ext cx="3706216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Simplify the technology &amp; processes</a:t>
            </a:r>
          </a:p>
          <a:p>
            <a:pPr marL="742950" lvl="1" indent="-285750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Innovate &amp; differentiate from the crowd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74C1D8B-BD69-460A-8006-6531B6E523EC}"/>
              </a:ext>
            </a:extLst>
          </p:cNvPr>
          <p:cNvSpPr txBox="1"/>
          <p:nvPr/>
        </p:nvSpPr>
        <p:spPr>
          <a:xfrm>
            <a:off x="1638300" y="444438"/>
            <a:ext cx="5867400" cy="1107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solidFill>
                  <a:srgbClr val="B01424"/>
                </a:solidFill>
                <a:latin typeface="Gotham HTF Black" pitchFamily="50" charset="0"/>
              </a:rPr>
              <a:t>WIDEN</a:t>
            </a:r>
            <a:endParaRPr lang="de-DE" sz="66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EBF6EEA-77E7-4A31-B5CE-5EE98521FF9E}"/>
              </a:ext>
            </a:extLst>
          </p:cNvPr>
          <p:cNvSpPr txBox="1"/>
          <p:nvPr/>
        </p:nvSpPr>
        <p:spPr>
          <a:xfrm>
            <a:off x="323528" y="1442874"/>
            <a:ext cx="8496944" cy="1107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Gotham HTF Black" pitchFamily="50" charset="0"/>
              </a:rPr>
              <a:t>THE TALENT POOL</a:t>
            </a:r>
            <a:endParaRPr lang="de-DE" sz="6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221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arpenter using a pencil to mark a point along a measuring tape on a piece of wood">
            <a:extLst>
              <a:ext uri="{FF2B5EF4-FFF2-40B4-BE49-F238E27FC236}">
                <a16:creationId xmlns:a16="http://schemas.microsoft.com/office/drawing/2014/main" id="{E8B85E28-FEF7-4EA4-8177-BE849E01D2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38"/>
          <a:stretch/>
        </p:blipFill>
        <p:spPr>
          <a:xfrm>
            <a:off x="0" y="1"/>
            <a:ext cx="9144000" cy="51435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3DA1455-3C2D-4EDE-A0F0-F2975D8FB6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435846"/>
            <a:ext cx="2548474" cy="123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720604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875257-4AA0-4BB1-BC5E-5600650DDD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EF1266-2816-4CDC-B29A-7CD5A5E35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4176" y="410400"/>
            <a:ext cx="2918064" cy="697433"/>
          </a:xfrm>
        </p:spPr>
        <p:txBody>
          <a:bodyPr vert="horz" lIns="0" tIns="0" rIns="0" bIns="0" rtlCol="0" anchor="b" anchorCtr="0">
            <a:normAutofit fontScale="90000"/>
          </a:bodyPr>
          <a:lstStyle/>
          <a:p>
            <a:pPr algn="l"/>
            <a:r>
              <a:rPr lang="da-DK" sz="2700" dirty="0">
                <a:solidFill>
                  <a:schemeClr val="accent1"/>
                </a:solidFill>
              </a:rPr>
              <a:t>FIRST METER </a:t>
            </a:r>
            <a:r>
              <a:rPr lang="da-DK" sz="2700" dirty="0"/>
              <a:t>PHILOSOPHY</a:t>
            </a:r>
            <a:endParaRPr lang="en-US" sz="270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FE21D79-DCFC-4862-B011-292E5CFCCAA8}"/>
              </a:ext>
            </a:extLst>
          </p:cNvPr>
          <p:cNvCxnSpPr/>
          <p:nvPr/>
        </p:nvCxnSpPr>
        <p:spPr>
          <a:xfrm>
            <a:off x="3429000" y="1375012"/>
            <a:ext cx="284117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B1095CE-FF40-43E8-AF1B-775EEE64A728}"/>
              </a:ext>
            </a:extLst>
          </p:cNvPr>
          <p:cNvCxnSpPr>
            <a:cxnSpLocks/>
          </p:cNvCxnSpPr>
          <p:nvPr/>
        </p:nvCxnSpPr>
        <p:spPr>
          <a:xfrm>
            <a:off x="2404068" y="1375012"/>
            <a:ext cx="1024932" cy="0"/>
          </a:xfrm>
          <a:prstGeom prst="line">
            <a:avLst/>
          </a:prstGeom>
          <a:ln w="19050">
            <a:solidFill>
              <a:srgbClr val="B014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2CA64E62-727B-436D-93D6-1519BC180AE4}"/>
              </a:ext>
            </a:extLst>
          </p:cNvPr>
          <p:cNvSpPr/>
          <p:nvPr/>
        </p:nvSpPr>
        <p:spPr>
          <a:xfrm>
            <a:off x="3814176" y="1700904"/>
            <a:ext cx="4695307" cy="49244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>
              <a:spcBef>
                <a:spcPts val="450"/>
              </a:spcBef>
            </a:pPr>
            <a:r>
              <a:rPr lang="en-GB" sz="1600" dirty="0"/>
              <a:t>Centred on the customer’s experience from the first meter within their home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110E5D8-1C68-40BE-8103-AF37720531C1}"/>
              </a:ext>
            </a:extLst>
          </p:cNvPr>
          <p:cNvSpPr/>
          <p:nvPr/>
        </p:nvSpPr>
        <p:spPr>
          <a:xfrm>
            <a:off x="3814176" y="2455867"/>
            <a:ext cx="4695307" cy="24622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>
              <a:spcBef>
                <a:spcPts val="450"/>
              </a:spcBef>
            </a:pPr>
            <a:r>
              <a:rPr lang="en-US" sz="1600" dirty="0"/>
              <a:t>Simplicity in service activation &amp; operation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CBC8696-7AC5-446A-B5B9-A9860F38185A}"/>
              </a:ext>
            </a:extLst>
          </p:cNvPr>
          <p:cNvSpPr/>
          <p:nvPr/>
        </p:nvSpPr>
        <p:spPr>
          <a:xfrm>
            <a:off x="3814176" y="3072907"/>
            <a:ext cx="4695307" cy="24622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>
              <a:spcBef>
                <a:spcPts val="450"/>
              </a:spcBef>
            </a:pPr>
            <a:r>
              <a:rPr lang="en-US" sz="1600" dirty="0"/>
              <a:t>Prepared for the future and open to all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580411-8C05-4CBE-953F-309144D5406C}"/>
              </a:ext>
            </a:extLst>
          </p:cNvPr>
          <p:cNvSpPr/>
          <p:nvPr/>
        </p:nvSpPr>
        <p:spPr>
          <a:xfrm>
            <a:off x="3814176" y="3723878"/>
            <a:ext cx="4695307" cy="24622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>
              <a:spcBef>
                <a:spcPts val="450"/>
              </a:spcBef>
            </a:pPr>
            <a:r>
              <a:rPr lang="en-US" sz="1600" dirty="0"/>
              <a:t>Resilient &amp; reliable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80E259D-5E91-43A7-A2D4-1038D1C5824D}"/>
              </a:ext>
            </a:extLst>
          </p:cNvPr>
          <p:cNvSpPr/>
          <p:nvPr/>
        </p:nvSpPr>
        <p:spPr>
          <a:xfrm>
            <a:off x="3814176" y="4376594"/>
            <a:ext cx="5366336" cy="246221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/>
          <a:p>
            <a:pPr>
              <a:spcBef>
                <a:spcPts val="450"/>
              </a:spcBef>
            </a:pPr>
            <a:r>
              <a:rPr lang="en-US" sz="1600" dirty="0"/>
              <a:t>Minimally disruptive for the lifetime of the service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F79A4DC-03A5-4E3E-97E2-F2B238C4302F}"/>
              </a:ext>
            </a:extLst>
          </p:cNvPr>
          <p:cNvCxnSpPr>
            <a:cxnSpLocks/>
          </p:cNvCxnSpPr>
          <p:nvPr/>
        </p:nvCxnSpPr>
        <p:spPr>
          <a:xfrm>
            <a:off x="2223198" y="1923678"/>
            <a:ext cx="1205802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0FA4993-4E4F-4ED7-A579-A3D6C1819BF0}"/>
              </a:ext>
            </a:extLst>
          </p:cNvPr>
          <p:cNvCxnSpPr>
            <a:cxnSpLocks/>
          </p:cNvCxnSpPr>
          <p:nvPr/>
        </p:nvCxnSpPr>
        <p:spPr>
          <a:xfrm>
            <a:off x="1989574" y="2567685"/>
            <a:ext cx="1439426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AF4FA8F-A910-4395-948C-95E8A8F3157C}"/>
              </a:ext>
            </a:extLst>
          </p:cNvPr>
          <p:cNvCxnSpPr>
            <a:cxnSpLocks/>
          </p:cNvCxnSpPr>
          <p:nvPr/>
        </p:nvCxnSpPr>
        <p:spPr>
          <a:xfrm>
            <a:off x="1657978" y="3211692"/>
            <a:ext cx="1771022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5E349BA-2B6C-437F-9BE2-1046B64FA876}"/>
              </a:ext>
            </a:extLst>
          </p:cNvPr>
          <p:cNvCxnSpPr>
            <a:cxnSpLocks/>
          </p:cNvCxnSpPr>
          <p:nvPr/>
        </p:nvCxnSpPr>
        <p:spPr>
          <a:xfrm>
            <a:off x="1303774" y="3855699"/>
            <a:ext cx="2125226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99FF017-FBE3-4990-B5C8-3BD10427CC71}"/>
              </a:ext>
            </a:extLst>
          </p:cNvPr>
          <p:cNvCxnSpPr>
            <a:cxnSpLocks/>
          </p:cNvCxnSpPr>
          <p:nvPr/>
        </p:nvCxnSpPr>
        <p:spPr>
          <a:xfrm>
            <a:off x="723481" y="4499705"/>
            <a:ext cx="2705519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A14CC8D-63C9-44BD-A819-832E3C061EBE}"/>
              </a:ext>
            </a:extLst>
          </p:cNvPr>
          <p:cNvCxnSpPr>
            <a:cxnSpLocks/>
          </p:cNvCxnSpPr>
          <p:nvPr/>
        </p:nvCxnSpPr>
        <p:spPr>
          <a:xfrm>
            <a:off x="3670160" y="2355726"/>
            <a:ext cx="4401179" cy="0"/>
          </a:xfrm>
          <a:prstGeom prst="line">
            <a:avLst/>
          </a:prstGeom>
          <a:ln w="19050">
            <a:solidFill>
              <a:srgbClr val="EFF0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47E754C-B814-4BAF-A534-E9C96C239522}"/>
              </a:ext>
            </a:extLst>
          </p:cNvPr>
          <p:cNvCxnSpPr>
            <a:cxnSpLocks/>
          </p:cNvCxnSpPr>
          <p:nvPr/>
        </p:nvCxnSpPr>
        <p:spPr>
          <a:xfrm>
            <a:off x="3670160" y="2931790"/>
            <a:ext cx="4401179" cy="0"/>
          </a:xfrm>
          <a:prstGeom prst="line">
            <a:avLst/>
          </a:prstGeom>
          <a:ln w="19050">
            <a:solidFill>
              <a:srgbClr val="EFF0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1AAC3D0-FCF1-4129-8B28-3709C2D1D409}"/>
              </a:ext>
            </a:extLst>
          </p:cNvPr>
          <p:cNvCxnSpPr>
            <a:cxnSpLocks/>
          </p:cNvCxnSpPr>
          <p:nvPr/>
        </p:nvCxnSpPr>
        <p:spPr>
          <a:xfrm>
            <a:off x="3670160" y="3579862"/>
            <a:ext cx="4401179" cy="0"/>
          </a:xfrm>
          <a:prstGeom prst="line">
            <a:avLst/>
          </a:prstGeom>
          <a:ln w="19050">
            <a:solidFill>
              <a:srgbClr val="EFF0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C8BE4D8-34DE-4FB4-8B8A-CCE9171EFA2A}"/>
              </a:ext>
            </a:extLst>
          </p:cNvPr>
          <p:cNvCxnSpPr>
            <a:cxnSpLocks/>
          </p:cNvCxnSpPr>
          <p:nvPr/>
        </p:nvCxnSpPr>
        <p:spPr>
          <a:xfrm>
            <a:off x="3670160" y="4212000"/>
            <a:ext cx="4401179" cy="0"/>
          </a:xfrm>
          <a:prstGeom prst="line">
            <a:avLst/>
          </a:prstGeom>
          <a:ln w="19050">
            <a:solidFill>
              <a:srgbClr val="EFF0E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A157A7C6-1508-43BD-836D-CE3F00C8799F}"/>
              </a:ext>
            </a:extLst>
          </p:cNvPr>
          <p:cNvSpPr/>
          <p:nvPr/>
        </p:nvSpPr>
        <p:spPr>
          <a:xfrm>
            <a:off x="2379582" y="1336884"/>
            <a:ext cx="329705" cy="80699"/>
          </a:xfrm>
          <a:prstGeom prst="roundRect">
            <a:avLst>
              <a:gd name="adj" fmla="val 50000"/>
            </a:avLst>
          </a:prstGeom>
          <a:solidFill>
            <a:srgbClr val="B014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9" name="Billede 7">
            <a:extLst>
              <a:ext uri="{FF2B5EF4-FFF2-40B4-BE49-F238E27FC236}">
                <a16:creationId xmlns:a16="http://schemas.microsoft.com/office/drawing/2014/main" id="{A74216BA-9146-4714-8178-BDD7EEDA35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C2768A6D-EA12-4C9D-A4D9-32D715CDA5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0400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9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A9748-2C5C-4B3C-B8CA-4B2F9F4B9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FIRST METER</a:t>
            </a:r>
            <a:br>
              <a:rPr lang="en-GB" dirty="0"/>
            </a:br>
            <a:r>
              <a:rPr lang="en-GB" dirty="0"/>
              <a:t>IN PRACTICE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79B8FE-AAEA-4BBD-B3F6-3A883EEC254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92080" y="1635646"/>
            <a:ext cx="3600400" cy="3311525"/>
          </a:xfrm>
        </p:spPr>
        <p:txBody>
          <a:bodyPr/>
          <a:lstStyle/>
          <a:p>
            <a:r>
              <a:rPr lang="en-GB" sz="1600" dirty="0"/>
              <a:t>Gives </a:t>
            </a:r>
            <a:r>
              <a:rPr lang="en-GB" sz="1600" dirty="0">
                <a:solidFill>
                  <a:schemeClr val="accent1"/>
                </a:solidFill>
                <a:latin typeface="+mj-lt"/>
              </a:rPr>
              <a:t>your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customers more control</a:t>
            </a:r>
          </a:p>
          <a:p>
            <a:r>
              <a:rPr lang="en-GB" sz="1600" dirty="0"/>
              <a:t>Reduces the skills needed for a customer installation to those in a local handyman’s toolbox</a:t>
            </a:r>
          </a:p>
          <a:p>
            <a:r>
              <a:rPr lang="en-GB" sz="1600" dirty="0"/>
              <a:t>Embeds smart testing for reliability &amp; customer assurance </a:t>
            </a:r>
          </a:p>
        </p:txBody>
      </p:sp>
      <p:pic>
        <p:nvPicPr>
          <p:cNvPr id="7" name="Picture Placeholder 5" descr="A picture containing indoor, red, metalware&#10;&#10;Description automatically generated">
            <a:extLst>
              <a:ext uri="{FF2B5EF4-FFF2-40B4-BE49-F238E27FC236}">
                <a16:creationId xmlns:a16="http://schemas.microsoft.com/office/drawing/2014/main" id="{77F605AD-3CBA-4232-93F4-CD79DB96B8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73" y="0"/>
            <a:ext cx="4572000" cy="5143500"/>
          </a:xfrm>
          <a:prstGeom prst="rect">
            <a:avLst/>
          </a:prstGeom>
        </p:spPr>
      </p:pic>
      <p:pic>
        <p:nvPicPr>
          <p:cNvPr id="8" name="Billede 26">
            <a:extLst>
              <a:ext uri="{FF2B5EF4-FFF2-40B4-BE49-F238E27FC236}">
                <a16:creationId xmlns:a16="http://schemas.microsoft.com/office/drawing/2014/main" id="{35B1F652-1F8C-4660-BAA3-B369974F26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59999"/>
            <a:ext cx="360000" cy="182584"/>
          </a:xfrm>
          <a:prstGeom prst="rect">
            <a:avLst/>
          </a:prstGeom>
          <a:ln>
            <a:noFill/>
          </a:ln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7DFD72F-1ED1-4150-AF13-647EE7CBF2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0400"/>
            <a:ext cx="61200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6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B5D27F1-9B72-4E62-B365-28A1C112C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78173"/>
            <a:ext cx="3394720" cy="697433"/>
          </a:xfrm>
        </p:spPr>
        <p:txBody>
          <a:bodyPr/>
          <a:lstStyle/>
          <a:p>
            <a:r>
              <a:rPr lang="en-GB" dirty="0"/>
              <a:t>FIRST METER</a:t>
            </a:r>
            <a:br>
              <a:rPr lang="en-GB" dirty="0"/>
            </a:br>
            <a:r>
              <a:rPr lang="en-GB" dirty="0"/>
              <a:t>EXTALLATION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546ABF3-2D96-4BC0-89CF-F63141D1712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04048" y="936815"/>
            <a:ext cx="3600450" cy="3455987"/>
          </a:xfrm>
        </p:spPr>
        <p:txBody>
          <a:bodyPr>
            <a:noAutofit/>
          </a:bodyPr>
          <a:lstStyle/>
          <a:p>
            <a:r>
              <a:rPr lang="en-GB" sz="1600" dirty="0"/>
              <a:t>Combined external wall box &amp; universal internal fibre termination</a:t>
            </a:r>
          </a:p>
          <a:p>
            <a:r>
              <a:rPr lang="en-GB" sz="1600" dirty="0"/>
              <a:t>If an installer can drill a hole, they can install an Extallation unit </a:t>
            </a:r>
          </a:p>
          <a:p>
            <a:pPr lvl="1"/>
            <a:r>
              <a:rPr lang="en-GB" sz="1600" dirty="0"/>
              <a:t>It’s even designed to support flexible drilling angles</a:t>
            </a:r>
          </a:p>
          <a:p>
            <a:r>
              <a:rPr lang="en-GB" sz="1600" dirty="0"/>
              <a:t>Supports an optical reflector</a:t>
            </a:r>
          </a:p>
          <a:p>
            <a:pPr lvl="1"/>
            <a:r>
              <a:rPr lang="en-GB" sz="1600" dirty="0"/>
              <a:t>Internally for maximum accuracy</a:t>
            </a:r>
          </a:p>
          <a:p>
            <a:pPr lvl="1"/>
            <a:r>
              <a:rPr lang="en-GB" sz="1600" dirty="0"/>
              <a:t>Externally by an engineer for external ad hoc tests</a:t>
            </a:r>
          </a:p>
        </p:txBody>
      </p:sp>
      <p:pic>
        <p:nvPicPr>
          <p:cNvPr id="10" name="Content Placeholder 11" descr="A picture containing plug, white, jack, dark&#10;&#10;Description automatically generated">
            <a:extLst>
              <a:ext uri="{FF2B5EF4-FFF2-40B4-BE49-F238E27FC236}">
                <a16:creationId xmlns:a16="http://schemas.microsoft.com/office/drawing/2014/main" id="{84865202-C6C4-42FA-BD56-109530372899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16" y="1383521"/>
            <a:ext cx="3240359" cy="3505825"/>
          </a:xfrm>
        </p:spPr>
      </p:pic>
      <p:pic>
        <p:nvPicPr>
          <p:cNvPr id="15" name="Content Placeholder 11">
            <a:extLst>
              <a:ext uri="{FF2B5EF4-FFF2-40B4-BE49-F238E27FC236}">
                <a16:creationId xmlns:a16="http://schemas.microsoft.com/office/drawing/2014/main" id="{9785F2D9-31A0-4E8D-A0A1-81EB5082B9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05" b="89676" l="9963" r="89852">
                        <a14:foregroundMark x1="68450" y1="9145" x2="68450" y2="9145"/>
                        <a14:foregroundMark x1="75092" y1="7080" x2="75092" y2="7080"/>
                        <a14:foregroundMark x1="69373" y1="6785" x2="69373" y2="6785"/>
                        <a14:foregroundMark x1="35978" y1="63422" x2="35978" y2="63422"/>
                        <a14:foregroundMark x1="76015" y1="5900" x2="76015" y2="5900"/>
                        <a14:foregroundMark x1="13838" y1="70796" x2="28782" y2="58702"/>
                        <a14:foregroundMark x1="19557" y1="54867" x2="19557" y2="54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55776" y="3795886"/>
            <a:ext cx="1402028" cy="87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4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0AB35-B9FB-465F-8195-5F35DB9FF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FIRST METER</a:t>
            </a:r>
            <a:br>
              <a:rPr lang="en-GB" dirty="0"/>
            </a:br>
            <a:r>
              <a:rPr lang="en-GB" dirty="0"/>
              <a:t>CLICK &amp; CONNECT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2E189-679B-40C5-8C65-2272FFA8792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GB" dirty="0"/>
              <a:t>Universal click-on gateways</a:t>
            </a:r>
          </a:p>
          <a:p>
            <a:pPr lvl="1"/>
            <a:r>
              <a:rPr lang="en-GB" sz="1600" dirty="0"/>
              <a:t>GPON</a:t>
            </a:r>
          </a:p>
          <a:p>
            <a:pPr lvl="1"/>
            <a:r>
              <a:rPr lang="en-GB" sz="1600" dirty="0"/>
              <a:t>1Gbps Ethernet</a:t>
            </a:r>
          </a:p>
          <a:p>
            <a:pPr lvl="1"/>
            <a:r>
              <a:rPr lang="en-GB" sz="1600" dirty="0"/>
              <a:t>XGSPON &amp; 10G EPON</a:t>
            </a:r>
          </a:p>
          <a:p>
            <a:pPr lvl="1"/>
            <a:r>
              <a:rPr lang="en-GB" sz="1600" dirty="0"/>
              <a:t>10G Ethernet</a:t>
            </a:r>
          </a:p>
          <a:p>
            <a:r>
              <a:rPr lang="en-GB" dirty="0"/>
              <a:t>With and without RF support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47147D-2798-4A1B-8361-33B28E0E4D0E}"/>
              </a:ext>
            </a:extLst>
          </p:cNvPr>
          <p:cNvPicPr>
            <a:picLocks noGrp="1" noChangeAspect="1" noChangeArrowheads="1"/>
          </p:cNvPicPr>
          <p:nvPr>
            <p:ph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" y="1851025"/>
            <a:ext cx="2736850" cy="27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66105A4-43DE-44D3-906A-95270BA54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43608" y="2283718"/>
            <a:ext cx="2507701" cy="250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78F77BB2-6EEF-4890-BD6C-CC3FE1A5FE70}"/>
              </a:ext>
            </a:extLst>
          </p:cNvPr>
          <p:cNvSpPr/>
          <p:nvPr/>
        </p:nvSpPr>
        <p:spPr>
          <a:xfrm>
            <a:off x="2311105" y="4299941"/>
            <a:ext cx="504056" cy="553417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schemeClr val="accent1">
                <a:lumMod val="40000"/>
                <a:lumOff val="6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670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85">
            <a:extLst>
              <a:ext uri="{FF2B5EF4-FFF2-40B4-BE49-F238E27FC236}">
                <a16:creationId xmlns:a16="http://schemas.microsoft.com/office/drawing/2014/main" id="{898274D1-8FD5-436E-A3DF-89EC3A10A0F5}"/>
              </a:ext>
            </a:extLst>
          </p:cNvPr>
          <p:cNvSpPr>
            <a:spLocks/>
          </p:cNvSpPr>
          <p:nvPr/>
        </p:nvSpPr>
        <p:spPr bwMode="auto">
          <a:xfrm rot="16200000">
            <a:off x="6756919" y="769130"/>
            <a:ext cx="194685" cy="166699"/>
          </a:xfrm>
          <a:custGeom>
            <a:avLst/>
            <a:gdLst>
              <a:gd name="connsiteX0" fmla="*/ 0 w 8269"/>
              <a:gd name="connsiteY0" fmla="*/ 9582 h 9582"/>
              <a:gd name="connsiteX1" fmla="*/ 1923 w 8269"/>
              <a:gd name="connsiteY1" fmla="*/ 8817 h 9582"/>
              <a:gd name="connsiteX2" fmla="*/ 3269 w 8269"/>
              <a:gd name="connsiteY2" fmla="*/ 5755 h 9582"/>
              <a:gd name="connsiteX3" fmla="*/ 4808 w 8269"/>
              <a:gd name="connsiteY3" fmla="*/ 13 h 9582"/>
              <a:gd name="connsiteX4" fmla="*/ 6923 w 8269"/>
              <a:gd name="connsiteY4" fmla="*/ 7477 h 9582"/>
              <a:gd name="connsiteX5" fmla="*/ 8269 w 8269"/>
              <a:gd name="connsiteY5" fmla="*/ 9391 h 9582"/>
              <a:gd name="connsiteX0" fmla="*/ 0 w 7674"/>
              <a:gd name="connsiteY0" fmla="*/ 9202 h 9801"/>
              <a:gd name="connsiteX1" fmla="*/ 1627 w 7674"/>
              <a:gd name="connsiteY1" fmla="*/ 6006 h 9801"/>
              <a:gd name="connsiteX2" fmla="*/ 3488 w 7674"/>
              <a:gd name="connsiteY2" fmla="*/ 14 h 9801"/>
              <a:gd name="connsiteX3" fmla="*/ 6046 w 7674"/>
              <a:gd name="connsiteY3" fmla="*/ 7803 h 9801"/>
              <a:gd name="connsiteX4" fmla="*/ 7674 w 7674"/>
              <a:gd name="connsiteY4" fmla="*/ 9801 h 9801"/>
              <a:gd name="connsiteX0" fmla="*/ 0 w 10130"/>
              <a:gd name="connsiteY0" fmla="*/ 9968 h 10000"/>
              <a:gd name="connsiteX1" fmla="*/ 2250 w 10130"/>
              <a:gd name="connsiteY1" fmla="*/ 6128 h 10000"/>
              <a:gd name="connsiteX2" fmla="*/ 4675 w 10130"/>
              <a:gd name="connsiteY2" fmla="*/ 14 h 10000"/>
              <a:gd name="connsiteX3" fmla="*/ 8009 w 10130"/>
              <a:gd name="connsiteY3" fmla="*/ 7961 h 10000"/>
              <a:gd name="connsiteX4" fmla="*/ 10130 w 10130"/>
              <a:gd name="connsiteY4" fmla="*/ 10000 h 10000"/>
              <a:gd name="connsiteX0" fmla="*/ 0 w 10130"/>
              <a:gd name="connsiteY0" fmla="*/ 9968 h 10000"/>
              <a:gd name="connsiteX1" fmla="*/ 2250 w 10130"/>
              <a:gd name="connsiteY1" fmla="*/ 6128 h 10000"/>
              <a:gd name="connsiteX2" fmla="*/ 4675 w 10130"/>
              <a:gd name="connsiteY2" fmla="*/ 14 h 10000"/>
              <a:gd name="connsiteX3" fmla="*/ 8009 w 10130"/>
              <a:gd name="connsiteY3" fmla="*/ 7961 h 10000"/>
              <a:gd name="connsiteX4" fmla="*/ 10130 w 10130"/>
              <a:gd name="connsiteY4" fmla="*/ 10000 h 10000"/>
              <a:gd name="connsiteX0" fmla="*/ 0 w 10130"/>
              <a:gd name="connsiteY0" fmla="*/ 9954 h 9986"/>
              <a:gd name="connsiteX1" fmla="*/ 4675 w 10130"/>
              <a:gd name="connsiteY1" fmla="*/ 0 h 9986"/>
              <a:gd name="connsiteX2" fmla="*/ 8009 w 10130"/>
              <a:gd name="connsiteY2" fmla="*/ 7947 h 9986"/>
              <a:gd name="connsiteX3" fmla="*/ 10130 w 10130"/>
              <a:gd name="connsiteY3" fmla="*/ 9986 h 9986"/>
              <a:gd name="connsiteX0" fmla="*/ 0 w 11029"/>
              <a:gd name="connsiteY0" fmla="*/ 10127 h 10127"/>
              <a:gd name="connsiteX1" fmla="*/ 5644 w 11029"/>
              <a:gd name="connsiteY1" fmla="*/ 14 h 10127"/>
              <a:gd name="connsiteX2" fmla="*/ 8935 w 11029"/>
              <a:gd name="connsiteY2" fmla="*/ 7972 h 10127"/>
              <a:gd name="connsiteX3" fmla="*/ 11029 w 11029"/>
              <a:gd name="connsiteY3" fmla="*/ 10014 h 10127"/>
              <a:gd name="connsiteX0" fmla="*/ 0 w 11029"/>
              <a:gd name="connsiteY0" fmla="*/ 10127 h 10127"/>
              <a:gd name="connsiteX1" fmla="*/ 5644 w 11029"/>
              <a:gd name="connsiteY1" fmla="*/ 14 h 10127"/>
              <a:gd name="connsiteX2" fmla="*/ 8935 w 11029"/>
              <a:gd name="connsiteY2" fmla="*/ 7972 h 10127"/>
              <a:gd name="connsiteX3" fmla="*/ 11029 w 11029"/>
              <a:gd name="connsiteY3" fmla="*/ 10014 h 10127"/>
              <a:gd name="connsiteX0" fmla="*/ 0 w 11029"/>
              <a:gd name="connsiteY0" fmla="*/ 10114 h 10114"/>
              <a:gd name="connsiteX1" fmla="*/ 5644 w 11029"/>
              <a:gd name="connsiteY1" fmla="*/ 1 h 10114"/>
              <a:gd name="connsiteX2" fmla="*/ 11029 w 11029"/>
              <a:gd name="connsiteY2" fmla="*/ 10001 h 10114"/>
              <a:gd name="connsiteX0" fmla="*/ 0 w 11029"/>
              <a:gd name="connsiteY0" fmla="*/ 10114 h 10114"/>
              <a:gd name="connsiteX1" fmla="*/ 5644 w 11029"/>
              <a:gd name="connsiteY1" fmla="*/ 1 h 10114"/>
              <a:gd name="connsiteX2" fmla="*/ 11029 w 11029"/>
              <a:gd name="connsiteY2" fmla="*/ 10001 h 10114"/>
              <a:gd name="connsiteX0" fmla="*/ 0 w 11029"/>
              <a:gd name="connsiteY0" fmla="*/ 10114 h 10114"/>
              <a:gd name="connsiteX1" fmla="*/ 5644 w 11029"/>
              <a:gd name="connsiteY1" fmla="*/ 1 h 10114"/>
              <a:gd name="connsiteX2" fmla="*/ 11029 w 11029"/>
              <a:gd name="connsiteY2" fmla="*/ 10001 h 10114"/>
              <a:gd name="connsiteX0" fmla="*/ 0 w 11029"/>
              <a:gd name="connsiteY0" fmla="*/ 10114 h 10114"/>
              <a:gd name="connsiteX1" fmla="*/ 5644 w 11029"/>
              <a:gd name="connsiteY1" fmla="*/ 1 h 10114"/>
              <a:gd name="connsiteX2" fmla="*/ 11029 w 11029"/>
              <a:gd name="connsiteY2" fmla="*/ 10001 h 10114"/>
              <a:gd name="connsiteX0" fmla="*/ 0 w 11158"/>
              <a:gd name="connsiteY0" fmla="*/ 10114 h 10114"/>
              <a:gd name="connsiteX1" fmla="*/ 5773 w 11158"/>
              <a:gd name="connsiteY1" fmla="*/ 1 h 10114"/>
              <a:gd name="connsiteX2" fmla="*/ 11158 w 11158"/>
              <a:gd name="connsiteY2" fmla="*/ 10001 h 10114"/>
              <a:gd name="connsiteX0" fmla="*/ 0 w 11158"/>
              <a:gd name="connsiteY0" fmla="*/ 10114 h 10114"/>
              <a:gd name="connsiteX1" fmla="*/ 5773 w 11158"/>
              <a:gd name="connsiteY1" fmla="*/ 1 h 10114"/>
              <a:gd name="connsiteX2" fmla="*/ 11158 w 11158"/>
              <a:gd name="connsiteY2" fmla="*/ 10001 h 10114"/>
              <a:gd name="connsiteX0" fmla="*/ 0 w 10258"/>
              <a:gd name="connsiteY0" fmla="*/ 10114 h 10114"/>
              <a:gd name="connsiteX1" fmla="*/ 5773 w 10258"/>
              <a:gd name="connsiteY1" fmla="*/ 1 h 10114"/>
              <a:gd name="connsiteX2" fmla="*/ 10258 w 10258"/>
              <a:gd name="connsiteY2" fmla="*/ 9566 h 10114"/>
              <a:gd name="connsiteX0" fmla="*/ 0 w 10515"/>
              <a:gd name="connsiteY0" fmla="*/ 10114 h 10146"/>
              <a:gd name="connsiteX1" fmla="*/ 5773 w 10515"/>
              <a:gd name="connsiteY1" fmla="*/ 1 h 10146"/>
              <a:gd name="connsiteX2" fmla="*/ 10515 w 10515"/>
              <a:gd name="connsiteY2" fmla="*/ 10146 h 10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515" h="10146">
                <a:moveTo>
                  <a:pt x="0" y="10114"/>
                </a:moveTo>
                <a:cubicBezTo>
                  <a:pt x="3277" y="5283"/>
                  <a:pt x="4021" y="-4"/>
                  <a:pt x="5773" y="1"/>
                </a:cubicBezTo>
                <a:cubicBezTo>
                  <a:pt x="7525" y="6"/>
                  <a:pt x="9136" y="7484"/>
                  <a:pt x="10515" y="10146"/>
                </a:cubicBezTo>
              </a:path>
            </a:pathLst>
          </a:custGeom>
          <a:solidFill>
            <a:srgbClr val="B21730">
              <a:tint val="50000"/>
              <a:hueOff val="0"/>
              <a:satOff val="0"/>
              <a:lumOff val="0"/>
              <a:alphaOff val="0"/>
            </a:srgbClr>
          </a:solidFill>
          <a:ln w="19050" cap="flat" cmpd="sng" algn="ctr">
            <a:solidFill>
              <a:srgbClr val="B21730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0951811-CB2F-4F4A-BE7F-4F55F87DDC49}"/>
              </a:ext>
            </a:extLst>
          </p:cNvPr>
          <p:cNvCxnSpPr>
            <a:cxnSpLocks/>
          </p:cNvCxnSpPr>
          <p:nvPr/>
        </p:nvCxnSpPr>
        <p:spPr>
          <a:xfrm flipV="1">
            <a:off x="6792387" y="2030866"/>
            <a:ext cx="5962" cy="2137918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18597A3-72A7-4A7F-8ABA-F8FE4E47B051}"/>
              </a:ext>
            </a:extLst>
          </p:cNvPr>
          <p:cNvCxnSpPr>
            <a:cxnSpLocks/>
          </p:cNvCxnSpPr>
          <p:nvPr/>
        </p:nvCxnSpPr>
        <p:spPr>
          <a:xfrm flipH="1" flipV="1">
            <a:off x="7356131" y="2036290"/>
            <a:ext cx="12320" cy="2132494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02BB8802-10BE-4545-929B-A872979E6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1510"/>
            <a:ext cx="5168862" cy="697433"/>
          </a:xfrm>
        </p:spPr>
        <p:txBody>
          <a:bodyPr/>
          <a:lstStyle/>
          <a:p>
            <a:r>
              <a:rPr lang="en-GB" dirty="0"/>
              <a:t>CENTRALISED PON TESTING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08E6BF71-7B18-444D-946D-5674C429A1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4" y="1276350"/>
            <a:ext cx="5168863" cy="3477885"/>
          </a:xfrm>
        </p:spPr>
        <p:txBody>
          <a:bodyPr>
            <a:noAutofit/>
          </a:bodyPr>
          <a:lstStyle/>
          <a:p>
            <a:r>
              <a:rPr lang="en-GB" sz="1600" dirty="0"/>
              <a:t>Increase speed </a:t>
            </a:r>
          </a:p>
          <a:p>
            <a:pPr lvl="1"/>
            <a:r>
              <a:rPr lang="en-GB" sz="1600" dirty="0"/>
              <a:t>Deployment, activation &amp; repair</a:t>
            </a:r>
          </a:p>
          <a:p>
            <a:r>
              <a:rPr lang="en-GB" sz="1600" dirty="0"/>
              <a:t>Better quality network build</a:t>
            </a:r>
          </a:p>
          <a:p>
            <a:pPr lvl="1"/>
            <a:r>
              <a:rPr lang="en-GB" sz="1600" dirty="0"/>
              <a:t>Avoiding remedial work</a:t>
            </a:r>
          </a:p>
          <a:p>
            <a:r>
              <a:rPr lang="en-GB" sz="1600" dirty="0"/>
              <a:t>Widen the talent pool</a:t>
            </a:r>
          </a:p>
          <a:p>
            <a:pPr lvl="1"/>
            <a:r>
              <a:rPr lang="en-GB" sz="1600" dirty="0"/>
              <a:t>Simplifies installation without compromising build quality</a:t>
            </a:r>
          </a:p>
          <a:p>
            <a:pPr lvl="1"/>
            <a:r>
              <a:rPr lang="en-GB" sz="1600" dirty="0"/>
              <a:t>Only a smartphone is needed in the field</a:t>
            </a:r>
          </a:p>
          <a:p>
            <a:r>
              <a:rPr lang="en-GB" sz="1600" dirty="0"/>
              <a:t>And in operation, ensure SLAs achieved</a:t>
            </a:r>
          </a:p>
          <a:p>
            <a:pPr lvl="1"/>
            <a:r>
              <a:rPr lang="en-GB" sz="1600" dirty="0"/>
              <a:t>Reduces dispatch of wrong team </a:t>
            </a:r>
          </a:p>
          <a:p>
            <a:pPr lvl="1"/>
            <a:r>
              <a:rPr lang="en-GB" sz="1600" dirty="0"/>
              <a:t>Visibility to network health and team performance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24E2DE-90C3-4A9F-8EF2-80D1028ECBF2}"/>
              </a:ext>
            </a:extLst>
          </p:cNvPr>
          <p:cNvSpPr/>
          <p:nvPr/>
        </p:nvSpPr>
        <p:spPr>
          <a:xfrm>
            <a:off x="7757312" y="3294496"/>
            <a:ext cx="841335" cy="13764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1D415A1-EB2A-47D4-941A-19EE1E51E3A6}"/>
              </a:ext>
            </a:extLst>
          </p:cNvPr>
          <p:cNvSpPr/>
          <p:nvPr/>
        </p:nvSpPr>
        <p:spPr>
          <a:xfrm>
            <a:off x="7758159" y="1670032"/>
            <a:ext cx="841334" cy="14426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D91DAD-7062-428D-AE1E-D0F5C12096D9}"/>
              </a:ext>
            </a:extLst>
          </p:cNvPr>
          <p:cNvSpPr/>
          <p:nvPr/>
        </p:nvSpPr>
        <p:spPr>
          <a:xfrm>
            <a:off x="5857875" y="3302823"/>
            <a:ext cx="2722927" cy="1368152"/>
          </a:xfrm>
          <a:prstGeom prst="rect">
            <a:avLst/>
          </a:prstGeom>
          <a:noFill/>
          <a:ln>
            <a:solidFill>
              <a:srgbClr val="B217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807747-2506-46C5-8997-BE4726373329}"/>
              </a:ext>
            </a:extLst>
          </p:cNvPr>
          <p:cNvSpPr/>
          <p:nvPr/>
        </p:nvSpPr>
        <p:spPr>
          <a:xfrm>
            <a:off x="5859235" y="1664434"/>
            <a:ext cx="2721567" cy="1427455"/>
          </a:xfrm>
          <a:prstGeom prst="rect">
            <a:avLst/>
          </a:prstGeom>
          <a:noFill/>
          <a:ln>
            <a:solidFill>
              <a:srgbClr val="B217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E0F201D-E4A0-4C1B-A431-4AEA6B38077E}"/>
              </a:ext>
            </a:extLst>
          </p:cNvPr>
          <p:cNvCxnSpPr>
            <a:cxnSpLocks/>
          </p:cNvCxnSpPr>
          <p:nvPr/>
        </p:nvCxnSpPr>
        <p:spPr>
          <a:xfrm flipV="1">
            <a:off x="6936403" y="558148"/>
            <a:ext cx="0" cy="608192"/>
          </a:xfrm>
          <a:prstGeom prst="line">
            <a:avLst/>
          </a:prstGeom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40B17AA-84EE-4D3A-8F27-9E8C5DA6C780}"/>
              </a:ext>
            </a:extLst>
          </p:cNvPr>
          <p:cNvCxnSpPr>
            <a:cxnSpLocks/>
            <a:stCxn id="30" idx="0"/>
            <a:endCxn id="31" idx="1"/>
          </p:cNvCxnSpPr>
          <p:nvPr/>
        </p:nvCxnSpPr>
        <p:spPr>
          <a:xfrm flipH="1" flipV="1">
            <a:off x="7054961" y="1358970"/>
            <a:ext cx="9541" cy="400571"/>
          </a:xfrm>
          <a:prstGeom prst="line">
            <a:avLst/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C2E5716-1BDC-4E1D-9140-EB00D3DFDA54}"/>
              </a:ext>
            </a:extLst>
          </p:cNvPr>
          <p:cNvSpPr/>
          <p:nvPr/>
        </p:nvSpPr>
        <p:spPr>
          <a:xfrm rot="16200000">
            <a:off x="5342218" y="2170646"/>
            <a:ext cx="1442667" cy="425992"/>
          </a:xfrm>
          <a:prstGeom prst="rect">
            <a:avLst/>
          </a:prstGeom>
          <a:solidFill>
            <a:srgbClr val="B2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200" dirty="0"/>
              <a:t>Homes Passed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E43DA37-0E72-4742-9FAD-EA2DB300BC2E}"/>
              </a:ext>
            </a:extLst>
          </p:cNvPr>
          <p:cNvSpPr/>
          <p:nvPr/>
        </p:nvSpPr>
        <p:spPr>
          <a:xfrm rot="16200000">
            <a:off x="5374811" y="3781156"/>
            <a:ext cx="1368152" cy="411485"/>
          </a:xfrm>
          <a:prstGeom prst="rect">
            <a:avLst/>
          </a:prstGeom>
          <a:solidFill>
            <a:srgbClr val="B217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GB" sz="1200" dirty="0"/>
              <a:t>Premise Connect</a:t>
            </a:r>
          </a:p>
        </p:txBody>
      </p:sp>
      <p:sp>
        <p:nvSpPr>
          <p:cNvPr id="20" name="Freeform 132">
            <a:extLst>
              <a:ext uri="{FF2B5EF4-FFF2-40B4-BE49-F238E27FC236}">
                <a16:creationId xmlns:a16="http://schemas.microsoft.com/office/drawing/2014/main" id="{76E6AD5C-3261-40DF-9464-1882D7ABAA5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106545" y="4553237"/>
            <a:ext cx="519144" cy="479644"/>
          </a:xfrm>
          <a:custGeom>
            <a:avLst/>
            <a:gdLst>
              <a:gd name="T0" fmla="*/ 479 w 552"/>
              <a:gd name="T1" fmla="*/ 280 h 510"/>
              <a:gd name="T2" fmla="*/ 552 w 552"/>
              <a:gd name="T3" fmla="*/ 280 h 510"/>
              <a:gd name="T4" fmla="*/ 479 w 552"/>
              <a:gd name="T5" fmla="*/ 206 h 510"/>
              <a:gd name="T6" fmla="*/ 479 w 552"/>
              <a:gd name="T7" fmla="*/ 43 h 510"/>
              <a:gd name="T8" fmla="*/ 369 w 552"/>
              <a:gd name="T9" fmla="*/ 43 h 510"/>
              <a:gd name="T10" fmla="*/ 369 w 552"/>
              <a:gd name="T11" fmla="*/ 97 h 510"/>
              <a:gd name="T12" fmla="*/ 276 w 552"/>
              <a:gd name="T13" fmla="*/ 0 h 510"/>
              <a:gd name="T14" fmla="*/ 0 w 552"/>
              <a:gd name="T15" fmla="*/ 280 h 510"/>
              <a:gd name="T16" fmla="*/ 69 w 552"/>
              <a:gd name="T17" fmla="*/ 280 h 510"/>
              <a:gd name="T18" fmla="*/ 69 w 552"/>
              <a:gd name="T19" fmla="*/ 288 h 510"/>
              <a:gd name="T20" fmla="*/ 69 w 552"/>
              <a:gd name="T21" fmla="*/ 288 h 510"/>
              <a:gd name="T22" fmla="*/ 69 w 552"/>
              <a:gd name="T23" fmla="*/ 510 h 510"/>
              <a:gd name="T24" fmla="*/ 140 w 552"/>
              <a:gd name="T25" fmla="*/ 510 h 510"/>
              <a:gd name="T26" fmla="*/ 140 w 552"/>
              <a:gd name="T27" fmla="*/ 280 h 510"/>
              <a:gd name="T28" fmla="*/ 250 w 552"/>
              <a:gd name="T29" fmla="*/ 280 h 510"/>
              <a:gd name="T30" fmla="*/ 250 w 552"/>
              <a:gd name="T31" fmla="*/ 510 h 510"/>
              <a:gd name="T32" fmla="*/ 479 w 552"/>
              <a:gd name="T33" fmla="*/ 510 h 510"/>
              <a:gd name="T34" fmla="*/ 479 w 552"/>
              <a:gd name="T35" fmla="*/ 393 h 510"/>
              <a:gd name="T36" fmla="*/ 479 w 552"/>
              <a:gd name="T37" fmla="*/ 393 h 510"/>
              <a:gd name="T38" fmla="*/ 479 w 552"/>
              <a:gd name="T39" fmla="*/ 280 h 510"/>
              <a:gd name="T40" fmla="*/ 412 w 552"/>
              <a:gd name="T41" fmla="*/ 389 h 510"/>
              <a:gd name="T42" fmla="*/ 302 w 552"/>
              <a:gd name="T43" fmla="*/ 389 h 510"/>
              <a:gd name="T44" fmla="*/ 302 w 552"/>
              <a:gd name="T45" fmla="*/ 280 h 510"/>
              <a:gd name="T46" fmla="*/ 412 w 552"/>
              <a:gd name="T47" fmla="*/ 280 h 510"/>
              <a:gd name="T48" fmla="*/ 412 w 552"/>
              <a:gd name="T49" fmla="*/ 389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52" h="510">
                <a:moveTo>
                  <a:pt x="479" y="280"/>
                </a:moveTo>
                <a:lnTo>
                  <a:pt x="552" y="280"/>
                </a:lnTo>
                <a:lnTo>
                  <a:pt x="479" y="206"/>
                </a:lnTo>
                <a:lnTo>
                  <a:pt x="479" y="43"/>
                </a:lnTo>
                <a:lnTo>
                  <a:pt x="369" y="43"/>
                </a:lnTo>
                <a:lnTo>
                  <a:pt x="369" y="97"/>
                </a:lnTo>
                <a:lnTo>
                  <a:pt x="276" y="0"/>
                </a:lnTo>
                <a:lnTo>
                  <a:pt x="0" y="280"/>
                </a:lnTo>
                <a:lnTo>
                  <a:pt x="69" y="280"/>
                </a:lnTo>
                <a:lnTo>
                  <a:pt x="69" y="288"/>
                </a:lnTo>
                <a:lnTo>
                  <a:pt x="69" y="288"/>
                </a:lnTo>
                <a:lnTo>
                  <a:pt x="69" y="510"/>
                </a:lnTo>
                <a:lnTo>
                  <a:pt x="140" y="510"/>
                </a:lnTo>
                <a:lnTo>
                  <a:pt x="140" y="280"/>
                </a:lnTo>
                <a:lnTo>
                  <a:pt x="250" y="280"/>
                </a:lnTo>
                <a:lnTo>
                  <a:pt x="250" y="510"/>
                </a:lnTo>
                <a:lnTo>
                  <a:pt x="479" y="510"/>
                </a:lnTo>
                <a:lnTo>
                  <a:pt x="479" y="393"/>
                </a:lnTo>
                <a:lnTo>
                  <a:pt x="479" y="393"/>
                </a:lnTo>
                <a:lnTo>
                  <a:pt x="479" y="280"/>
                </a:lnTo>
                <a:close/>
                <a:moveTo>
                  <a:pt x="412" y="389"/>
                </a:moveTo>
                <a:lnTo>
                  <a:pt x="302" y="389"/>
                </a:lnTo>
                <a:lnTo>
                  <a:pt x="302" y="280"/>
                </a:lnTo>
                <a:lnTo>
                  <a:pt x="412" y="280"/>
                </a:lnTo>
                <a:lnTo>
                  <a:pt x="412" y="389"/>
                </a:lnTo>
                <a:close/>
              </a:path>
            </a:pathLst>
          </a:custGeom>
          <a:solidFill>
            <a:srgbClr val="B21730"/>
          </a:solidFill>
          <a:ln>
            <a:noFill/>
          </a:ln>
        </p:spPr>
        <p:txBody>
          <a:bodyPr vert="horz" wrap="square" lIns="68571" tIns="34285" rIns="68571" bIns="34285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21" name="Freeform 132">
            <a:extLst>
              <a:ext uri="{FF2B5EF4-FFF2-40B4-BE49-F238E27FC236}">
                <a16:creationId xmlns:a16="http://schemas.microsoft.com/office/drawing/2014/main" id="{37F85D6A-4B26-4428-874A-15C9145D274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491827" y="4553237"/>
            <a:ext cx="519144" cy="479644"/>
          </a:xfrm>
          <a:custGeom>
            <a:avLst/>
            <a:gdLst>
              <a:gd name="T0" fmla="*/ 479 w 552"/>
              <a:gd name="T1" fmla="*/ 280 h 510"/>
              <a:gd name="T2" fmla="*/ 552 w 552"/>
              <a:gd name="T3" fmla="*/ 280 h 510"/>
              <a:gd name="T4" fmla="*/ 479 w 552"/>
              <a:gd name="T5" fmla="*/ 206 h 510"/>
              <a:gd name="T6" fmla="*/ 479 w 552"/>
              <a:gd name="T7" fmla="*/ 43 h 510"/>
              <a:gd name="T8" fmla="*/ 369 w 552"/>
              <a:gd name="T9" fmla="*/ 43 h 510"/>
              <a:gd name="T10" fmla="*/ 369 w 552"/>
              <a:gd name="T11" fmla="*/ 97 h 510"/>
              <a:gd name="T12" fmla="*/ 276 w 552"/>
              <a:gd name="T13" fmla="*/ 0 h 510"/>
              <a:gd name="T14" fmla="*/ 0 w 552"/>
              <a:gd name="T15" fmla="*/ 280 h 510"/>
              <a:gd name="T16" fmla="*/ 69 w 552"/>
              <a:gd name="T17" fmla="*/ 280 h 510"/>
              <a:gd name="T18" fmla="*/ 69 w 552"/>
              <a:gd name="T19" fmla="*/ 288 h 510"/>
              <a:gd name="T20" fmla="*/ 69 w 552"/>
              <a:gd name="T21" fmla="*/ 288 h 510"/>
              <a:gd name="T22" fmla="*/ 69 w 552"/>
              <a:gd name="T23" fmla="*/ 510 h 510"/>
              <a:gd name="T24" fmla="*/ 140 w 552"/>
              <a:gd name="T25" fmla="*/ 510 h 510"/>
              <a:gd name="T26" fmla="*/ 140 w 552"/>
              <a:gd name="T27" fmla="*/ 280 h 510"/>
              <a:gd name="T28" fmla="*/ 250 w 552"/>
              <a:gd name="T29" fmla="*/ 280 h 510"/>
              <a:gd name="T30" fmla="*/ 250 w 552"/>
              <a:gd name="T31" fmla="*/ 510 h 510"/>
              <a:gd name="T32" fmla="*/ 479 w 552"/>
              <a:gd name="T33" fmla="*/ 510 h 510"/>
              <a:gd name="T34" fmla="*/ 479 w 552"/>
              <a:gd name="T35" fmla="*/ 393 h 510"/>
              <a:gd name="T36" fmla="*/ 479 w 552"/>
              <a:gd name="T37" fmla="*/ 393 h 510"/>
              <a:gd name="T38" fmla="*/ 479 w 552"/>
              <a:gd name="T39" fmla="*/ 280 h 510"/>
              <a:gd name="T40" fmla="*/ 412 w 552"/>
              <a:gd name="T41" fmla="*/ 389 h 510"/>
              <a:gd name="T42" fmla="*/ 302 w 552"/>
              <a:gd name="T43" fmla="*/ 389 h 510"/>
              <a:gd name="T44" fmla="*/ 302 w 552"/>
              <a:gd name="T45" fmla="*/ 280 h 510"/>
              <a:gd name="T46" fmla="*/ 412 w 552"/>
              <a:gd name="T47" fmla="*/ 280 h 510"/>
              <a:gd name="T48" fmla="*/ 412 w 552"/>
              <a:gd name="T49" fmla="*/ 389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52" h="510">
                <a:moveTo>
                  <a:pt x="479" y="280"/>
                </a:moveTo>
                <a:lnTo>
                  <a:pt x="552" y="280"/>
                </a:lnTo>
                <a:lnTo>
                  <a:pt x="479" y="206"/>
                </a:lnTo>
                <a:lnTo>
                  <a:pt x="479" y="43"/>
                </a:lnTo>
                <a:lnTo>
                  <a:pt x="369" y="43"/>
                </a:lnTo>
                <a:lnTo>
                  <a:pt x="369" y="97"/>
                </a:lnTo>
                <a:lnTo>
                  <a:pt x="276" y="0"/>
                </a:lnTo>
                <a:lnTo>
                  <a:pt x="0" y="280"/>
                </a:lnTo>
                <a:lnTo>
                  <a:pt x="69" y="280"/>
                </a:lnTo>
                <a:lnTo>
                  <a:pt x="69" y="288"/>
                </a:lnTo>
                <a:lnTo>
                  <a:pt x="69" y="288"/>
                </a:lnTo>
                <a:lnTo>
                  <a:pt x="69" y="510"/>
                </a:lnTo>
                <a:lnTo>
                  <a:pt x="140" y="510"/>
                </a:lnTo>
                <a:lnTo>
                  <a:pt x="140" y="280"/>
                </a:lnTo>
                <a:lnTo>
                  <a:pt x="250" y="280"/>
                </a:lnTo>
                <a:lnTo>
                  <a:pt x="250" y="510"/>
                </a:lnTo>
                <a:lnTo>
                  <a:pt x="479" y="510"/>
                </a:lnTo>
                <a:lnTo>
                  <a:pt x="479" y="393"/>
                </a:lnTo>
                <a:lnTo>
                  <a:pt x="479" y="393"/>
                </a:lnTo>
                <a:lnTo>
                  <a:pt x="479" y="280"/>
                </a:lnTo>
                <a:close/>
                <a:moveTo>
                  <a:pt x="412" y="389"/>
                </a:moveTo>
                <a:lnTo>
                  <a:pt x="302" y="389"/>
                </a:lnTo>
                <a:lnTo>
                  <a:pt x="302" y="280"/>
                </a:lnTo>
                <a:lnTo>
                  <a:pt x="412" y="280"/>
                </a:lnTo>
                <a:lnTo>
                  <a:pt x="412" y="389"/>
                </a:lnTo>
                <a:close/>
              </a:path>
            </a:pathLst>
          </a:custGeom>
          <a:solidFill>
            <a:srgbClr val="B21730"/>
          </a:solidFill>
          <a:ln>
            <a:noFill/>
          </a:ln>
        </p:spPr>
        <p:txBody>
          <a:bodyPr vert="horz" wrap="square" lIns="68571" tIns="34285" rIns="68571" bIns="34285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chemeClr val="bg1"/>
              </a:solidFill>
            </a:endParaRPr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D8765ACE-793D-4086-BA74-3D0ED8D1E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7312" y="1816017"/>
            <a:ext cx="8205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Splitter</a:t>
            </a:r>
            <a:endParaRPr lang="en-US" sz="900" dirty="0"/>
          </a:p>
        </p:txBody>
      </p:sp>
      <p:sp>
        <p:nvSpPr>
          <p:cNvPr id="24" name="Text Box 4">
            <a:extLst>
              <a:ext uri="{FF2B5EF4-FFF2-40B4-BE49-F238E27FC236}">
                <a16:creationId xmlns:a16="http://schemas.microsoft.com/office/drawing/2014/main" id="{800A1B2A-9D71-4EDC-9B30-AF6E0A0C3D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9013" y="3085383"/>
            <a:ext cx="8088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DP</a:t>
            </a:r>
            <a:endParaRPr lang="en-US" sz="900" dirty="0"/>
          </a:p>
        </p:txBody>
      </p:sp>
      <p:sp>
        <p:nvSpPr>
          <p:cNvPr id="25" name="Text Box 4">
            <a:extLst>
              <a:ext uri="{FF2B5EF4-FFF2-40B4-BE49-F238E27FC236}">
                <a16:creationId xmlns:a16="http://schemas.microsoft.com/office/drawing/2014/main" id="{B5E20B59-13FC-47F2-8036-A5BCC145E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7312" y="4076162"/>
            <a:ext cx="8205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ONT</a:t>
            </a:r>
            <a:endParaRPr lang="en-US" sz="900" dirty="0"/>
          </a:p>
        </p:txBody>
      </p:sp>
      <p:sp>
        <p:nvSpPr>
          <p:cNvPr id="26" name="Text Box 18">
            <a:extLst>
              <a:ext uri="{FF2B5EF4-FFF2-40B4-BE49-F238E27FC236}">
                <a16:creationId xmlns:a16="http://schemas.microsoft.com/office/drawing/2014/main" id="{1812D59A-822C-45F5-92CA-CAA8B2F8C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7312" y="3551800"/>
            <a:ext cx="84133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Reflectors</a:t>
            </a:r>
            <a:endParaRPr lang="en-US" sz="900" dirty="0"/>
          </a:p>
        </p:txBody>
      </p:sp>
      <p:sp>
        <p:nvSpPr>
          <p:cNvPr id="31" name="AutoShape 7">
            <a:extLst>
              <a:ext uri="{FF2B5EF4-FFF2-40B4-BE49-F238E27FC236}">
                <a16:creationId xmlns:a16="http://schemas.microsoft.com/office/drawing/2014/main" id="{A887E41E-C0C1-409A-9844-4332B96F3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0913" y="1166340"/>
            <a:ext cx="568095" cy="19263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gradFill rotWithShape="1">
            <a:gsLst>
              <a:gs pos="0">
                <a:srgbClr val="0066CC"/>
              </a:gs>
              <a:gs pos="100000">
                <a:srgbClr val="FF0066"/>
              </a:gs>
            </a:gsLst>
            <a:lin ang="0" scaled="1"/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 sz="1350"/>
          </a:p>
        </p:txBody>
      </p:sp>
      <p:pic>
        <p:nvPicPr>
          <p:cNvPr id="34" name="Content Placeholder 5" descr="A picture containing comb, computer&#10;&#10;Description automatically generated">
            <a:extLst>
              <a:ext uri="{FF2B5EF4-FFF2-40B4-BE49-F238E27FC236}">
                <a16:creationId xmlns:a16="http://schemas.microsoft.com/office/drawing/2014/main" id="{251BFA16-9E33-4AFC-AF6F-44AB3B47C93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27848" y="3874073"/>
            <a:ext cx="654751" cy="654751"/>
          </a:xfrm>
          <a:prstGeom prst="rect">
            <a:avLst/>
          </a:prstGeom>
        </p:spPr>
      </p:pic>
      <p:pic>
        <p:nvPicPr>
          <p:cNvPr id="35" name="Content Placeholder 5" descr="A picture containing comb, computer&#10;&#10;Description automatically generated">
            <a:extLst>
              <a:ext uri="{FF2B5EF4-FFF2-40B4-BE49-F238E27FC236}">
                <a16:creationId xmlns:a16="http://schemas.microsoft.com/office/drawing/2014/main" id="{75F0A73F-4960-4A8A-9BC2-69121562AA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5668" y="3874073"/>
            <a:ext cx="654751" cy="65475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BBC4BF6-F9D6-4B83-8DB2-C98352BE0B93}"/>
              </a:ext>
            </a:extLst>
          </p:cNvPr>
          <p:cNvSpPr/>
          <p:nvPr/>
        </p:nvSpPr>
        <p:spPr>
          <a:xfrm rot="5400000">
            <a:off x="6696356" y="3088797"/>
            <a:ext cx="187393" cy="224004"/>
          </a:xfrm>
          <a:prstGeom prst="rect">
            <a:avLst/>
          </a:prstGeom>
          <a:solidFill>
            <a:srgbClr val="B21730"/>
          </a:solidFill>
          <a:ln>
            <a:solidFill>
              <a:srgbClr val="B217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1AC392B-3301-46DF-BC16-EBC9DAAA3BDF}"/>
              </a:ext>
            </a:extLst>
          </p:cNvPr>
          <p:cNvSpPr/>
          <p:nvPr/>
        </p:nvSpPr>
        <p:spPr>
          <a:xfrm rot="5400000">
            <a:off x="7270662" y="3090555"/>
            <a:ext cx="190910" cy="224004"/>
          </a:xfrm>
          <a:prstGeom prst="rect">
            <a:avLst/>
          </a:prstGeom>
          <a:solidFill>
            <a:srgbClr val="B21730"/>
          </a:solidFill>
          <a:ln>
            <a:solidFill>
              <a:srgbClr val="B217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Content Placeholder 11">
            <a:extLst>
              <a:ext uri="{FF2B5EF4-FFF2-40B4-BE49-F238E27FC236}">
                <a16:creationId xmlns:a16="http://schemas.microsoft.com/office/drawing/2014/main" id="{D4F7D513-B6E1-4952-AE0F-21585B91A36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05" b="89676" l="9963" r="89852">
                        <a14:foregroundMark x1="68450" y1="9145" x2="68450" y2="9145"/>
                        <a14:foregroundMark x1="75092" y1="7080" x2="75092" y2="7080"/>
                        <a14:foregroundMark x1="69373" y1="6785" x2="69373" y2="6785"/>
                        <a14:foregroundMark x1="35978" y1="63422" x2="35978" y2="63422"/>
                        <a14:foregroundMark x1="76015" y1="5900" x2="76015" y2="5900"/>
                        <a14:foregroundMark x1="13838" y1="70796" x2="28782" y2="58702"/>
                        <a14:foregroundMark x1="19557" y1="54867" x2="19557" y2="54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11340" y="3519020"/>
            <a:ext cx="519145" cy="324196"/>
          </a:xfrm>
          <a:prstGeom prst="rect">
            <a:avLst/>
          </a:prstGeom>
        </p:spPr>
      </p:pic>
      <p:pic>
        <p:nvPicPr>
          <p:cNvPr id="39" name="Content Placeholder 11">
            <a:extLst>
              <a:ext uri="{FF2B5EF4-FFF2-40B4-BE49-F238E27FC236}">
                <a16:creationId xmlns:a16="http://schemas.microsoft.com/office/drawing/2014/main" id="{A7D8B8A1-DD42-4C86-BE09-652B9BFCCB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605" b="89676" l="9963" r="89852">
                        <a14:foregroundMark x1="68450" y1="9145" x2="68450" y2="9145"/>
                        <a14:foregroundMark x1="75092" y1="7080" x2="75092" y2="7080"/>
                        <a14:foregroundMark x1="69373" y1="6785" x2="69373" y2="6785"/>
                        <a14:foregroundMark x1="35978" y1="63422" x2="35978" y2="63422"/>
                        <a14:foregroundMark x1="76015" y1="5900" x2="76015" y2="5900"/>
                        <a14:foregroundMark x1="13838" y1="70796" x2="28782" y2="58702"/>
                        <a14:foregroundMark x1="19557" y1="54867" x2="19557" y2="548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6558" y="3534664"/>
            <a:ext cx="519145" cy="324196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F0133EC-BB28-4700-AB73-F529598D4F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2056" y="966674"/>
            <a:ext cx="884275" cy="178493"/>
          </a:xfrm>
          <a:prstGeom prst="rect">
            <a:avLst/>
          </a:prstGeom>
        </p:spPr>
      </p:pic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B6225A98-9891-4C1E-92A4-499ACCCFC294}"/>
              </a:ext>
            </a:extLst>
          </p:cNvPr>
          <p:cNvSpPr/>
          <p:nvPr/>
        </p:nvSpPr>
        <p:spPr>
          <a:xfrm>
            <a:off x="6691419" y="1759541"/>
            <a:ext cx="746166" cy="276024"/>
          </a:xfrm>
          <a:prstGeom prst="triangle">
            <a:avLst/>
          </a:prstGeom>
          <a:solidFill>
            <a:srgbClr val="B21730"/>
          </a:solidFill>
          <a:ln>
            <a:solidFill>
              <a:srgbClr val="B217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9" name="Picture 4">
            <a:extLst>
              <a:ext uri="{FF2B5EF4-FFF2-40B4-BE49-F238E27FC236}">
                <a16:creationId xmlns:a16="http://schemas.microsoft.com/office/drawing/2014/main" id="{969A4543-9BB0-43AC-86A3-78B597F4B2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32" r="-1032"/>
          <a:stretch/>
        </p:blipFill>
        <p:spPr bwMode="auto">
          <a:xfrm>
            <a:off x="5994527" y="-909"/>
            <a:ext cx="2952371" cy="86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ABF32454-21AF-499F-84E9-88AE5AF013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106" y="1684747"/>
            <a:ext cx="686694" cy="1354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8878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0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09877E-6 C 0.00035 -0.00092 0.00069 0.07377 0.00226 0.07593 C 0.00191 0.07593 0.0099 0.07994 0.0118 0.08117 C 0.01302 0.08426 0.01615 0.19013 0.01233 0.21451 C 0.00833 0.23827 -0.0132 0.2142 -0.0125 0.22624 C -0.01285 0.23025 -0.01181 0.21266 -0.01406 0.26759 C -0.01406 0.29414 -0.01563 0.57562 -0.01528 0.55 C -0.01389 0.38087 -0.01372 0.27006 -0.01406 0.26759 C -0.01406 0.26482 -0.01458 0.23611 -0.01302 0.225 C -0.01146 0.2142 0.01267 0.22099 0.01267 0.21729 C 0.01302 0.21111 0.01371 0.10494 0.01215 0.08179 C 0.0099 0.075 0.00295 0.08797 0.00104 0.07469 C -0.00104 0.06019 0.00139 -0.00062 8.33333E-7 -2.09877E-6 Z " pathEditMode="relative" rAng="0" ptsTypes="AAAAAAAAAAAAA">
                                      <p:cBhvr>
                                        <p:cTn id="10" dur="5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8" grpId="1" animBg="1"/>
      <p:bldP spid="28" grpId="2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F7F98-5BE1-4A26-85C6-33D59145B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1510"/>
            <a:ext cx="5915000" cy="697433"/>
          </a:xfrm>
        </p:spPr>
        <p:txBody>
          <a:bodyPr/>
          <a:lstStyle/>
          <a:p>
            <a:r>
              <a:rPr lang="en-GB" dirty="0">
                <a:latin typeface="+mj-lt"/>
              </a:rPr>
              <a:t>PRE-TERMINATED DROP CABLES?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861294-E756-44B4-86DE-F75A2BB451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4" y="1276350"/>
            <a:ext cx="5112568" cy="3311525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GB" sz="1600" dirty="0"/>
              <a:t>Pre-terminated drop cables have significant cost &amp; operational benefits</a:t>
            </a:r>
          </a:p>
          <a:p>
            <a:pPr lvl="1"/>
            <a:r>
              <a:rPr lang="en-GB" sz="1600" dirty="0"/>
              <a:t>Further reducing installation time while using a wider skills base</a:t>
            </a:r>
          </a:p>
          <a:p>
            <a:r>
              <a:rPr lang="en-GB" sz="1600" dirty="0"/>
              <a:t>They also make it impossible for an OTDR to differentiate between different legs of a PON</a:t>
            </a:r>
          </a:p>
          <a:p>
            <a:r>
              <a:rPr lang="en-GB" sz="1600" dirty="0"/>
              <a:t>Our compact, self-contained fibre splitter unit ensures each leg of a PON is clearly differentiated</a:t>
            </a:r>
          </a:p>
          <a:p>
            <a:pPr lvl="1"/>
            <a:r>
              <a:rPr lang="en-GB" sz="1600" dirty="0"/>
              <a:t>Standard LGX form factor</a:t>
            </a:r>
          </a:p>
          <a:p>
            <a:pPr lvl="1"/>
            <a:r>
              <a:rPr lang="en-GB" sz="1600" dirty="0"/>
              <a:t>A simple replacement for existing final-stage splitters with 8:1 and 16:1 variants with SC/APC connectors </a:t>
            </a:r>
          </a:p>
        </p:txBody>
      </p:sp>
      <p:pic>
        <p:nvPicPr>
          <p:cNvPr id="10" name="Content Placeholder 9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5B8CDBE1-766B-4956-81EF-4CB50A78D832}"/>
              </a:ext>
            </a:extLst>
          </p:cNvPr>
          <p:cNvPicPr>
            <a:picLocks noGrp="1" noChangeAspect="1"/>
          </p:cNvPicPr>
          <p:nvPr>
            <p:ph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310"/>
          <a:stretch/>
        </p:blipFill>
        <p:spPr>
          <a:xfrm>
            <a:off x="5545525" y="1707654"/>
            <a:ext cx="3418964" cy="2591232"/>
          </a:xfr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4B4A522-E2E8-414C-BE83-D2D772762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8265" y="1923678"/>
            <a:ext cx="1905285" cy="177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2759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7E8E6CE-6F05-4FE8-AC9B-93FFC9D48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6042" y="411162"/>
            <a:ext cx="4120454" cy="1184587"/>
          </a:xfrm>
        </p:spPr>
        <p:txBody>
          <a:bodyPr/>
          <a:lstStyle/>
          <a:p>
            <a:pPr>
              <a:tabLst>
                <a:tab pos="1165225" algn="l"/>
              </a:tabLst>
            </a:pPr>
            <a:r>
              <a:rPr lang="en-US" spc="-50" dirty="0"/>
              <a:t>WHAT VENDOR</a:t>
            </a:r>
            <a:br>
              <a:rPr lang="en-US" spc="-100" dirty="0"/>
            </a:br>
            <a:r>
              <a:rPr lang="en-US" spc="-100" dirty="0"/>
              <a:t>QUALITIES DOES THE </a:t>
            </a:r>
            <a:r>
              <a:rPr lang="en-US" spc="-50" dirty="0"/>
              <a:t>MARKET NEED </a:t>
            </a:r>
            <a:r>
              <a:rPr lang="en-US" spc="-50" dirty="0">
                <a:solidFill>
                  <a:srgbClr val="B21730"/>
                </a:solidFill>
              </a:rPr>
              <a:t>NOW?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E62A283-1552-4EED-A541-A6635D2CE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16043" y="1706325"/>
            <a:ext cx="3904428" cy="2880320"/>
          </a:xfrm>
        </p:spPr>
        <p:txBody>
          <a:bodyPr/>
          <a:lstStyle/>
          <a:p>
            <a:r>
              <a:rPr lang="en-US" sz="1600" dirty="0"/>
              <a:t>Customer-led innovators</a:t>
            </a:r>
          </a:p>
          <a:p>
            <a:r>
              <a:rPr lang="en-US" sz="1600" dirty="0"/>
              <a:t>Comfortable with multi-vendor solutions</a:t>
            </a:r>
          </a:p>
          <a:p>
            <a:r>
              <a:rPr lang="en-US" sz="1600" dirty="0"/>
              <a:t>Belief in open access, rejecting vendor lock-in</a:t>
            </a:r>
          </a:p>
          <a:p>
            <a:r>
              <a:rPr lang="en-US" sz="1600" dirty="0"/>
              <a:t>Customer intimacy by working collaboratively, adapting to meet local requirements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A09CEA6-0D2B-4238-98F8-E339C404A7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0000" y="411510"/>
            <a:ext cx="612000" cy="61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1400E3-EE68-474E-82A0-C8834B68E051}"/>
              </a:ext>
            </a:extLst>
          </p:cNvPr>
          <p:cNvSpPr txBox="1"/>
          <p:nvPr/>
        </p:nvSpPr>
        <p:spPr>
          <a:xfrm>
            <a:off x="4916043" y="4112445"/>
            <a:ext cx="4192461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+mj-lt"/>
              </a:rPr>
              <a:t>And ideally one that has long experience of doing all of this</a:t>
            </a:r>
          </a:p>
        </p:txBody>
      </p:sp>
    </p:spTree>
    <p:extLst>
      <p:ext uri="{BB962C8B-B14F-4D97-AF65-F5344CB8AC3E}">
        <p14:creationId xmlns:p14="http://schemas.microsoft.com/office/powerpoint/2010/main" val="139063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B384740-446B-40DC-A57F-5E66744A9347}"/>
              </a:ext>
            </a:extLst>
          </p:cNvPr>
          <p:cNvSpPr/>
          <p:nvPr/>
        </p:nvSpPr>
        <p:spPr>
          <a:xfrm>
            <a:off x="5564533" y="1275606"/>
            <a:ext cx="807667" cy="1335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2F61277-EB5E-47D1-826C-AFD59E53E7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275606"/>
            <a:ext cx="2648717" cy="13350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6F225D-FE2B-46D3-9332-37405615CB3C}"/>
              </a:ext>
            </a:extLst>
          </p:cNvPr>
          <p:cNvSpPr txBox="1"/>
          <p:nvPr/>
        </p:nvSpPr>
        <p:spPr>
          <a:xfrm>
            <a:off x="5568471" y="1253531"/>
            <a:ext cx="1110304" cy="1292662"/>
          </a:xfrm>
          <a:prstGeom prst="rect">
            <a:avLst/>
          </a:prstGeom>
          <a:noFill/>
          <a:ln>
            <a:noFill/>
          </a:ln>
        </p:spPr>
        <p:txBody>
          <a:bodyPr vert="horz" wrap="none" lIns="0" tIns="0" rIns="0" bIns="0" rtlCol="0" anchor="ctr">
            <a:spAutoFit/>
          </a:bodyPr>
          <a:lstStyle/>
          <a:p>
            <a:pPr marL="118985" marR="400274" algn="l">
              <a:spcBef>
                <a:spcPts val="1067"/>
              </a:spcBef>
            </a:pPr>
            <a:r>
              <a:rPr lang="en-GB" sz="8400" spc="-2" dirty="0">
                <a:solidFill>
                  <a:srgbClr val="C00000"/>
                </a:solidFill>
                <a:latin typeface="+mj-lt"/>
                <a:cs typeface="Sailec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96862432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1691680" y="1012329"/>
            <a:ext cx="5760639" cy="720080"/>
          </a:xfrm>
        </p:spPr>
        <p:txBody>
          <a:bodyPr>
            <a:normAutofit/>
          </a:bodyPr>
          <a:lstStyle/>
          <a:p>
            <a:r>
              <a:rPr lang="en-GB" dirty="0"/>
              <a:t>THANK YOU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E5B7F1-B108-4149-B114-964DF0D8A332}"/>
              </a:ext>
            </a:extLst>
          </p:cNvPr>
          <p:cNvSpPr txBox="1"/>
          <p:nvPr/>
        </p:nvSpPr>
        <p:spPr>
          <a:xfrm>
            <a:off x="2339752" y="3219822"/>
            <a:ext cx="4628534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latin typeface="+mj-lt"/>
              </a:rPr>
              <a:t>https://dktcomega.com/first-meter/</a:t>
            </a:r>
          </a:p>
        </p:txBody>
      </p:sp>
    </p:spTree>
    <p:extLst>
      <p:ext uri="{BB962C8B-B14F-4D97-AF65-F5344CB8AC3E}">
        <p14:creationId xmlns:p14="http://schemas.microsoft.com/office/powerpoint/2010/main" val="323358024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A0CC2-E2EB-40AF-80CE-5E74B97A6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GB" dirty="0"/>
              <a:t>WHO ARE DKT?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D9F16-1246-4B92-B2D4-7C3B77BD75D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544" y="1276350"/>
            <a:ext cx="4680520" cy="3311525"/>
          </a:xfrm>
        </p:spPr>
        <p:txBody>
          <a:bodyPr/>
          <a:lstStyle/>
          <a:p>
            <a:r>
              <a:rPr lang="en-GB" dirty="0"/>
              <a:t>Founded in 1977 as “Dansk Kabel TV” to support the growing Danish CATV market</a:t>
            </a:r>
          </a:p>
          <a:p>
            <a:r>
              <a:rPr lang="en-GB" dirty="0"/>
              <a:t>Launched our first FTTH products 21 years ago</a:t>
            </a:r>
          </a:p>
          <a:p>
            <a:r>
              <a:rPr lang="en-GB" dirty="0"/>
              <a:t>Have been supporting major DOCSIS 3.1 upgrades for than 5 years</a:t>
            </a:r>
          </a:p>
          <a:p>
            <a:r>
              <a:rPr lang="en-GB" dirty="0"/>
              <a:t>Today we have feet in both the CATV and fibre worlds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27CE617-38BB-4415-A230-E9BEA7235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68844">
            <a:off x="5476940" y="426842"/>
            <a:ext cx="3138441" cy="39793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 descr="A picture containing text, appliance&#10;&#10;Description automatically generated">
            <a:extLst>
              <a:ext uri="{FF2B5EF4-FFF2-40B4-BE49-F238E27FC236}">
                <a16:creationId xmlns:a16="http://schemas.microsoft.com/office/drawing/2014/main" id="{EA0A4FCB-9C52-4E01-BC53-98F48B040C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4459">
            <a:off x="1424128" y="2556007"/>
            <a:ext cx="2886044" cy="2349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920642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CE25C-961C-46DB-B51F-1179365D1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1510"/>
            <a:ext cx="4978896" cy="697433"/>
          </a:xfrm>
        </p:spPr>
        <p:txBody>
          <a:bodyPr anchor="t"/>
          <a:lstStyle/>
          <a:p>
            <a:r>
              <a:rPr lang="en-GB" dirty="0"/>
              <a:t>BTV MULTIMEDIA 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4B2C7C-3891-403D-837E-43F377D0D00B}"/>
              </a:ext>
            </a:extLst>
          </p:cNvPr>
          <p:cNvSpPr txBox="1"/>
          <p:nvPr/>
        </p:nvSpPr>
        <p:spPr>
          <a:xfrm>
            <a:off x="1215259" y="2427734"/>
            <a:ext cx="4106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+mj-lt"/>
              </a:rPr>
              <a:t>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47BDB1-6498-453C-A3DA-EDBFF1472752}"/>
              </a:ext>
            </a:extLst>
          </p:cNvPr>
          <p:cNvSpPr txBox="1"/>
          <p:nvPr/>
        </p:nvSpPr>
        <p:spPr>
          <a:xfrm>
            <a:off x="2125668" y="2522093"/>
            <a:ext cx="19422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Organisations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BA2F61-4ABB-4CBE-BC81-D8B1409BFE7A}"/>
              </a:ext>
            </a:extLst>
          </p:cNvPr>
          <p:cNvSpPr txBox="1"/>
          <p:nvPr/>
        </p:nvSpPr>
        <p:spPr>
          <a:xfrm>
            <a:off x="615375" y="2917514"/>
            <a:ext cx="1418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en-GB" sz="2800" dirty="0">
                <a:solidFill>
                  <a:schemeClr val="accent1"/>
                </a:solidFill>
                <a:latin typeface="+mj-lt"/>
              </a:rPr>
              <a:t>100m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97DDDA-D5BE-4C94-9589-E1555FFDAD85}"/>
              </a:ext>
            </a:extLst>
          </p:cNvPr>
          <p:cNvSpPr txBox="1"/>
          <p:nvPr/>
        </p:nvSpPr>
        <p:spPr>
          <a:xfrm>
            <a:off x="2148305" y="3015377"/>
            <a:ext cx="11993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Revenue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4F9FBE-1FD8-4921-97F2-7841BDFAF322}"/>
              </a:ext>
            </a:extLst>
          </p:cNvPr>
          <p:cNvSpPr txBox="1"/>
          <p:nvPr/>
        </p:nvSpPr>
        <p:spPr>
          <a:xfrm>
            <a:off x="1216862" y="3507854"/>
            <a:ext cx="4074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+mj-lt"/>
              </a:rPr>
              <a:t>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48E9FA-49C1-46BA-853B-FD5C53D1CB64}"/>
              </a:ext>
            </a:extLst>
          </p:cNvPr>
          <p:cNvSpPr txBox="1"/>
          <p:nvPr/>
        </p:nvSpPr>
        <p:spPr>
          <a:xfrm>
            <a:off x="2159893" y="3600187"/>
            <a:ext cx="11652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Countries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9FCC9E4-6E7D-4D21-AD70-34F01A78C55E}"/>
              </a:ext>
            </a:extLst>
          </p:cNvPr>
          <p:cNvSpPr txBox="1"/>
          <p:nvPr/>
        </p:nvSpPr>
        <p:spPr>
          <a:xfrm>
            <a:off x="1140719" y="3997634"/>
            <a:ext cx="559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dirty="0">
                <a:solidFill>
                  <a:schemeClr val="accent1"/>
                </a:solidFill>
                <a:latin typeface="+mj-lt"/>
              </a:rPr>
              <a:t>17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9174C6-CA2D-4B4F-88BD-25C940D8A190}"/>
              </a:ext>
            </a:extLst>
          </p:cNvPr>
          <p:cNvSpPr txBox="1"/>
          <p:nvPr/>
        </p:nvSpPr>
        <p:spPr>
          <a:xfrm>
            <a:off x="2187677" y="4089275"/>
            <a:ext cx="11770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Locations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3EA8BF5-42C2-4906-825C-043CF50F93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339502"/>
            <a:ext cx="2083349" cy="483389"/>
          </a:xfrm>
          <a:prstGeom prst="rect">
            <a:avLst/>
          </a:prstGeom>
        </p:spPr>
      </p:pic>
      <p:grpSp>
        <p:nvGrpSpPr>
          <p:cNvPr id="16" name="Gruppieren 201">
            <a:extLst>
              <a:ext uri="{FF2B5EF4-FFF2-40B4-BE49-F238E27FC236}">
                <a16:creationId xmlns:a16="http://schemas.microsoft.com/office/drawing/2014/main" id="{1C951EBF-EA8C-4AB6-B071-5B66EF3F36B6}"/>
              </a:ext>
            </a:extLst>
          </p:cNvPr>
          <p:cNvGrpSpPr/>
          <p:nvPr/>
        </p:nvGrpSpPr>
        <p:grpSpPr>
          <a:xfrm>
            <a:off x="6012160" y="555526"/>
            <a:ext cx="4814810" cy="4416110"/>
            <a:chOff x="2343150" y="257176"/>
            <a:chExt cx="7505699" cy="634365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71C40D19-38D7-4FD5-9F6D-581F49CFCF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863" y="817563"/>
              <a:ext cx="1598613" cy="2265363"/>
            </a:xfrm>
            <a:custGeom>
              <a:avLst/>
              <a:gdLst>
                <a:gd name="T0" fmla="*/ 121 w 490"/>
                <a:gd name="T1" fmla="*/ 644 h 695"/>
                <a:gd name="T2" fmla="*/ 36 w 490"/>
                <a:gd name="T3" fmla="*/ 690 h 695"/>
                <a:gd name="T4" fmla="*/ 9 w 490"/>
                <a:gd name="T5" fmla="*/ 658 h 695"/>
                <a:gd name="T6" fmla="*/ 13 w 490"/>
                <a:gd name="T7" fmla="*/ 628 h 695"/>
                <a:gd name="T8" fmla="*/ 17 w 490"/>
                <a:gd name="T9" fmla="*/ 608 h 695"/>
                <a:gd name="T10" fmla="*/ 30 w 490"/>
                <a:gd name="T11" fmla="*/ 581 h 695"/>
                <a:gd name="T12" fmla="*/ 7 w 490"/>
                <a:gd name="T13" fmla="*/ 559 h 695"/>
                <a:gd name="T14" fmla="*/ 45 w 490"/>
                <a:gd name="T15" fmla="*/ 538 h 695"/>
                <a:gd name="T16" fmla="*/ 7 w 490"/>
                <a:gd name="T17" fmla="*/ 521 h 695"/>
                <a:gd name="T18" fmla="*/ 12 w 490"/>
                <a:gd name="T19" fmla="*/ 492 h 695"/>
                <a:gd name="T20" fmla="*/ 43 w 490"/>
                <a:gd name="T21" fmla="*/ 470 h 695"/>
                <a:gd name="T22" fmla="*/ 67 w 490"/>
                <a:gd name="T23" fmla="*/ 459 h 695"/>
                <a:gd name="T24" fmla="*/ 68 w 490"/>
                <a:gd name="T25" fmla="*/ 449 h 695"/>
                <a:gd name="T26" fmla="*/ 95 w 490"/>
                <a:gd name="T27" fmla="*/ 434 h 695"/>
                <a:gd name="T28" fmla="*/ 99 w 490"/>
                <a:gd name="T29" fmla="*/ 421 h 695"/>
                <a:gd name="T30" fmla="*/ 130 w 490"/>
                <a:gd name="T31" fmla="*/ 396 h 695"/>
                <a:gd name="T32" fmla="*/ 145 w 490"/>
                <a:gd name="T33" fmla="*/ 373 h 695"/>
                <a:gd name="T34" fmla="*/ 160 w 490"/>
                <a:gd name="T35" fmla="*/ 360 h 695"/>
                <a:gd name="T36" fmla="*/ 174 w 490"/>
                <a:gd name="T37" fmla="*/ 338 h 695"/>
                <a:gd name="T38" fmla="*/ 176 w 490"/>
                <a:gd name="T39" fmla="*/ 292 h 695"/>
                <a:gd name="T40" fmla="*/ 193 w 490"/>
                <a:gd name="T41" fmla="*/ 263 h 695"/>
                <a:gd name="T42" fmla="*/ 210 w 490"/>
                <a:gd name="T43" fmla="*/ 248 h 695"/>
                <a:gd name="T44" fmla="*/ 227 w 490"/>
                <a:gd name="T45" fmla="*/ 215 h 695"/>
                <a:gd name="T46" fmla="*/ 230 w 490"/>
                <a:gd name="T47" fmla="*/ 191 h 695"/>
                <a:gd name="T48" fmla="*/ 262 w 490"/>
                <a:gd name="T49" fmla="*/ 138 h 695"/>
                <a:gd name="T50" fmla="*/ 250 w 490"/>
                <a:gd name="T51" fmla="*/ 115 h 695"/>
                <a:gd name="T52" fmla="*/ 275 w 490"/>
                <a:gd name="T53" fmla="*/ 95 h 695"/>
                <a:gd name="T54" fmla="*/ 288 w 490"/>
                <a:gd name="T55" fmla="*/ 75 h 695"/>
                <a:gd name="T56" fmla="*/ 323 w 490"/>
                <a:gd name="T57" fmla="*/ 77 h 695"/>
                <a:gd name="T58" fmla="*/ 348 w 490"/>
                <a:gd name="T59" fmla="*/ 69 h 695"/>
                <a:gd name="T60" fmla="*/ 355 w 490"/>
                <a:gd name="T61" fmla="*/ 67 h 695"/>
                <a:gd name="T62" fmla="*/ 369 w 490"/>
                <a:gd name="T63" fmla="*/ 33 h 695"/>
                <a:gd name="T64" fmla="*/ 381 w 490"/>
                <a:gd name="T65" fmla="*/ 17 h 695"/>
                <a:gd name="T66" fmla="*/ 380 w 490"/>
                <a:gd name="T67" fmla="*/ 40 h 695"/>
                <a:gd name="T68" fmla="*/ 391 w 490"/>
                <a:gd name="T69" fmla="*/ 39 h 695"/>
                <a:gd name="T70" fmla="*/ 402 w 490"/>
                <a:gd name="T71" fmla="*/ 17 h 695"/>
                <a:gd name="T72" fmla="*/ 414 w 490"/>
                <a:gd name="T73" fmla="*/ 18 h 695"/>
                <a:gd name="T74" fmla="*/ 434 w 490"/>
                <a:gd name="T75" fmla="*/ 29 h 695"/>
                <a:gd name="T76" fmla="*/ 448 w 490"/>
                <a:gd name="T77" fmla="*/ 4 h 695"/>
                <a:gd name="T78" fmla="*/ 482 w 490"/>
                <a:gd name="T79" fmla="*/ 20 h 695"/>
                <a:gd name="T80" fmla="*/ 451 w 490"/>
                <a:gd name="T81" fmla="*/ 35 h 695"/>
                <a:gd name="T82" fmla="*/ 473 w 490"/>
                <a:gd name="T83" fmla="*/ 52 h 695"/>
                <a:gd name="T84" fmla="*/ 486 w 490"/>
                <a:gd name="T85" fmla="*/ 57 h 695"/>
                <a:gd name="T86" fmla="*/ 470 w 490"/>
                <a:gd name="T87" fmla="*/ 88 h 695"/>
                <a:gd name="T88" fmla="*/ 465 w 490"/>
                <a:gd name="T89" fmla="*/ 62 h 695"/>
                <a:gd name="T90" fmla="*/ 433 w 490"/>
                <a:gd name="T91" fmla="*/ 41 h 695"/>
                <a:gd name="T92" fmla="*/ 406 w 490"/>
                <a:gd name="T93" fmla="*/ 93 h 695"/>
                <a:gd name="T94" fmla="*/ 393 w 490"/>
                <a:gd name="T95" fmla="*/ 129 h 695"/>
                <a:gd name="T96" fmla="*/ 368 w 490"/>
                <a:gd name="T97" fmla="*/ 134 h 695"/>
                <a:gd name="T98" fmla="*/ 321 w 490"/>
                <a:gd name="T99" fmla="*/ 109 h 695"/>
                <a:gd name="T100" fmla="*/ 305 w 490"/>
                <a:gd name="T101" fmla="*/ 125 h 695"/>
                <a:gd name="T102" fmla="*/ 309 w 490"/>
                <a:gd name="T103" fmla="*/ 157 h 695"/>
                <a:gd name="T104" fmla="*/ 277 w 490"/>
                <a:gd name="T105" fmla="*/ 151 h 695"/>
                <a:gd name="T106" fmla="*/ 258 w 490"/>
                <a:gd name="T107" fmla="*/ 180 h 695"/>
                <a:gd name="T108" fmla="*/ 238 w 490"/>
                <a:gd name="T109" fmla="*/ 216 h 695"/>
                <a:gd name="T110" fmla="*/ 225 w 490"/>
                <a:gd name="T111" fmla="*/ 280 h 695"/>
                <a:gd name="T112" fmla="*/ 202 w 490"/>
                <a:gd name="T113" fmla="*/ 370 h 695"/>
                <a:gd name="T114" fmla="*/ 200 w 490"/>
                <a:gd name="T115" fmla="*/ 391 h 695"/>
                <a:gd name="T116" fmla="*/ 172 w 490"/>
                <a:gd name="T117" fmla="*/ 501 h 695"/>
                <a:gd name="T118" fmla="*/ 176 w 490"/>
                <a:gd name="T119" fmla="*/ 552 h 695"/>
                <a:gd name="T120" fmla="*/ 159 w 490"/>
                <a:gd name="T121" fmla="*/ 611 h 695"/>
                <a:gd name="T122" fmla="*/ 155 w 490"/>
                <a:gd name="T123" fmla="*/ 640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0" h="695">
                  <a:moveTo>
                    <a:pt x="136" y="613"/>
                  </a:moveTo>
                  <a:cubicBezTo>
                    <a:pt x="132" y="613"/>
                    <a:pt x="128" y="614"/>
                    <a:pt x="126" y="618"/>
                  </a:cubicBezTo>
                  <a:cubicBezTo>
                    <a:pt x="123" y="625"/>
                    <a:pt x="132" y="632"/>
                    <a:pt x="129" y="639"/>
                  </a:cubicBezTo>
                  <a:cubicBezTo>
                    <a:pt x="127" y="643"/>
                    <a:pt x="126" y="645"/>
                    <a:pt x="121" y="644"/>
                  </a:cubicBezTo>
                  <a:cubicBezTo>
                    <a:pt x="114" y="643"/>
                    <a:pt x="110" y="646"/>
                    <a:pt x="106" y="651"/>
                  </a:cubicBezTo>
                  <a:cubicBezTo>
                    <a:pt x="100" y="659"/>
                    <a:pt x="94" y="666"/>
                    <a:pt x="88" y="674"/>
                  </a:cubicBezTo>
                  <a:cubicBezTo>
                    <a:pt x="80" y="683"/>
                    <a:pt x="69" y="688"/>
                    <a:pt x="58" y="693"/>
                  </a:cubicBezTo>
                  <a:cubicBezTo>
                    <a:pt x="52" y="695"/>
                    <a:pt x="43" y="692"/>
                    <a:pt x="36" y="690"/>
                  </a:cubicBezTo>
                  <a:cubicBezTo>
                    <a:pt x="33" y="690"/>
                    <a:pt x="34" y="687"/>
                    <a:pt x="34" y="686"/>
                  </a:cubicBezTo>
                  <a:cubicBezTo>
                    <a:pt x="35" y="679"/>
                    <a:pt x="32" y="677"/>
                    <a:pt x="27" y="676"/>
                  </a:cubicBezTo>
                  <a:cubicBezTo>
                    <a:pt x="25" y="676"/>
                    <a:pt x="24" y="676"/>
                    <a:pt x="23" y="675"/>
                  </a:cubicBezTo>
                  <a:cubicBezTo>
                    <a:pt x="14" y="673"/>
                    <a:pt x="10" y="667"/>
                    <a:pt x="9" y="658"/>
                  </a:cubicBezTo>
                  <a:cubicBezTo>
                    <a:pt x="9" y="656"/>
                    <a:pt x="10" y="654"/>
                    <a:pt x="9" y="651"/>
                  </a:cubicBezTo>
                  <a:cubicBezTo>
                    <a:pt x="9" y="648"/>
                    <a:pt x="10" y="646"/>
                    <a:pt x="14" y="646"/>
                  </a:cubicBezTo>
                  <a:cubicBezTo>
                    <a:pt x="21" y="646"/>
                    <a:pt x="22" y="641"/>
                    <a:pt x="23" y="635"/>
                  </a:cubicBezTo>
                  <a:cubicBezTo>
                    <a:pt x="24" y="623"/>
                    <a:pt x="24" y="623"/>
                    <a:pt x="13" y="628"/>
                  </a:cubicBezTo>
                  <a:cubicBezTo>
                    <a:pt x="9" y="630"/>
                    <a:pt x="5" y="631"/>
                    <a:pt x="0" y="633"/>
                  </a:cubicBezTo>
                  <a:cubicBezTo>
                    <a:pt x="0" y="626"/>
                    <a:pt x="1" y="620"/>
                    <a:pt x="7" y="617"/>
                  </a:cubicBezTo>
                  <a:cubicBezTo>
                    <a:pt x="9" y="616"/>
                    <a:pt x="11" y="615"/>
                    <a:pt x="12" y="613"/>
                  </a:cubicBezTo>
                  <a:cubicBezTo>
                    <a:pt x="14" y="612"/>
                    <a:pt x="18" y="611"/>
                    <a:pt x="17" y="608"/>
                  </a:cubicBezTo>
                  <a:cubicBezTo>
                    <a:pt x="16" y="605"/>
                    <a:pt x="13" y="605"/>
                    <a:pt x="10" y="605"/>
                  </a:cubicBezTo>
                  <a:cubicBezTo>
                    <a:pt x="7" y="605"/>
                    <a:pt x="7" y="604"/>
                    <a:pt x="8" y="601"/>
                  </a:cubicBezTo>
                  <a:cubicBezTo>
                    <a:pt x="9" y="598"/>
                    <a:pt x="10" y="595"/>
                    <a:pt x="13" y="593"/>
                  </a:cubicBezTo>
                  <a:cubicBezTo>
                    <a:pt x="18" y="590"/>
                    <a:pt x="23" y="586"/>
                    <a:pt x="30" y="581"/>
                  </a:cubicBezTo>
                  <a:cubicBezTo>
                    <a:pt x="24" y="580"/>
                    <a:pt x="20" y="579"/>
                    <a:pt x="15" y="577"/>
                  </a:cubicBezTo>
                  <a:cubicBezTo>
                    <a:pt x="13" y="577"/>
                    <a:pt x="11" y="576"/>
                    <a:pt x="13" y="573"/>
                  </a:cubicBezTo>
                  <a:cubicBezTo>
                    <a:pt x="15" y="570"/>
                    <a:pt x="19" y="566"/>
                    <a:pt x="18" y="563"/>
                  </a:cubicBezTo>
                  <a:cubicBezTo>
                    <a:pt x="16" y="560"/>
                    <a:pt x="11" y="560"/>
                    <a:pt x="7" y="559"/>
                  </a:cubicBezTo>
                  <a:cubicBezTo>
                    <a:pt x="0" y="558"/>
                    <a:pt x="2" y="553"/>
                    <a:pt x="2" y="549"/>
                  </a:cubicBezTo>
                  <a:cubicBezTo>
                    <a:pt x="2" y="545"/>
                    <a:pt x="5" y="546"/>
                    <a:pt x="8" y="546"/>
                  </a:cubicBezTo>
                  <a:cubicBezTo>
                    <a:pt x="19" y="545"/>
                    <a:pt x="30" y="544"/>
                    <a:pt x="41" y="544"/>
                  </a:cubicBezTo>
                  <a:cubicBezTo>
                    <a:pt x="45" y="544"/>
                    <a:pt x="45" y="541"/>
                    <a:pt x="45" y="538"/>
                  </a:cubicBezTo>
                  <a:cubicBezTo>
                    <a:pt x="45" y="535"/>
                    <a:pt x="43" y="534"/>
                    <a:pt x="40" y="534"/>
                  </a:cubicBezTo>
                  <a:cubicBezTo>
                    <a:pt x="31" y="534"/>
                    <a:pt x="22" y="534"/>
                    <a:pt x="13" y="534"/>
                  </a:cubicBezTo>
                  <a:cubicBezTo>
                    <a:pt x="11" y="533"/>
                    <a:pt x="7" y="534"/>
                    <a:pt x="6" y="531"/>
                  </a:cubicBezTo>
                  <a:cubicBezTo>
                    <a:pt x="5" y="527"/>
                    <a:pt x="4" y="524"/>
                    <a:pt x="7" y="521"/>
                  </a:cubicBezTo>
                  <a:cubicBezTo>
                    <a:pt x="11" y="517"/>
                    <a:pt x="11" y="514"/>
                    <a:pt x="6" y="512"/>
                  </a:cubicBezTo>
                  <a:cubicBezTo>
                    <a:pt x="0" y="509"/>
                    <a:pt x="2" y="504"/>
                    <a:pt x="3" y="500"/>
                  </a:cubicBezTo>
                  <a:cubicBezTo>
                    <a:pt x="3" y="497"/>
                    <a:pt x="6" y="498"/>
                    <a:pt x="8" y="498"/>
                  </a:cubicBezTo>
                  <a:cubicBezTo>
                    <a:pt x="12" y="498"/>
                    <a:pt x="14" y="497"/>
                    <a:pt x="12" y="492"/>
                  </a:cubicBezTo>
                  <a:cubicBezTo>
                    <a:pt x="10" y="488"/>
                    <a:pt x="10" y="486"/>
                    <a:pt x="16" y="486"/>
                  </a:cubicBezTo>
                  <a:cubicBezTo>
                    <a:pt x="18" y="487"/>
                    <a:pt x="20" y="486"/>
                    <a:pt x="21" y="484"/>
                  </a:cubicBezTo>
                  <a:cubicBezTo>
                    <a:pt x="25" y="476"/>
                    <a:pt x="31" y="474"/>
                    <a:pt x="38" y="476"/>
                  </a:cubicBezTo>
                  <a:cubicBezTo>
                    <a:pt x="43" y="476"/>
                    <a:pt x="45" y="474"/>
                    <a:pt x="43" y="470"/>
                  </a:cubicBezTo>
                  <a:cubicBezTo>
                    <a:pt x="42" y="465"/>
                    <a:pt x="45" y="465"/>
                    <a:pt x="47" y="466"/>
                  </a:cubicBezTo>
                  <a:cubicBezTo>
                    <a:pt x="54" y="467"/>
                    <a:pt x="60" y="467"/>
                    <a:pt x="66" y="466"/>
                  </a:cubicBezTo>
                  <a:cubicBezTo>
                    <a:pt x="68" y="465"/>
                    <a:pt x="70" y="466"/>
                    <a:pt x="70" y="463"/>
                  </a:cubicBezTo>
                  <a:cubicBezTo>
                    <a:pt x="71" y="461"/>
                    <a:pt x="69" y="460"/>
                    <a:pt x="67" y="459"/>
                  </a:cubicBezTo>
                  <a:cubicBezTo>
                    <a:pt x="65" y="458"/>
                    <a:pt x="63" y="458"/>
                    <a:pt x="62" y="457"/>
                  </a:cubicBezTo>
                  <a:cubicBezTo>
                    <a:pt x="60" y="456"/>
                    <a:pt x="56" y="457"/>
                    <a:pt x="58" y="454"/>
                  </a:cubicBezTo>
                  <a:cubicBezTo>
                    <a:pt x="59" y="451"/>
                    <a:pt x="60" y="448"/>
                    <a:pt x="64" y="449"/>
                  </a:cubicBezTo>
                  <a:cubicBezTo>
                    <a:pt x="65" y="449"/>
                    <a:pt x="67" y="449"/>
                    <a:pt x="68" y="449"/>
                  </a:cubicBezTo>
                  <a:cubicBezTo>
                    <a:pt x="71" y="450"/>
                    <a:pt x="74" y="451"/>
                    <a:pt x="75" y="449"/>
                  </a:cubicBezTo>
                  <a:cubicBezTo>
                    <a:pt x="78" y="445"/>
                    <a:pt x="73" y="445"/>
                    <a:pt x="73" y="442"/>
                  </a:cubicBezTo>
                  <a:cubicBezTo>
                    <a:pt x="79" y="440"/>
                    <a:pt x="85" y="440"/>
                    <a:pt x="91" y="440"/>
                  </a:cubicBezTo>
                  <a:cubicBezTo>
                    <a:pt x="96" y="440"/>
                    <a:pt x="97" y="439"/>
                    <a:pt x="95" y="434"/>
                  </a:cubicBezTo>
                  <a:cubicBezTo>
                    <a:pt x="92" y="429"/>
                    <a:pt x="90" y="424"/>
                    <a:pt x="88" y="420"/>
                  </a:cubicBezTo>
                  <a:cubicBezTo>
                    <a:pt x="87" y="418"/>
                    <a:pt x="86" y="415"/>
                    <a:pt x="90" y="414"/>
                  </a:cubicBezTo>
                  <a:cubicBezTo>
                    <a:pt x="89" y="420"/>
                    <a:pt x="93" y="420"/>
                    <a:pt x="96" y="421"/>
                  </a:cubicBezTo>
                  <a:cubicBezTo>
                    <a:pt x="97" y="421"/>
                    <a:pt x="99" y="421"/>
                    <a:pt x="99" y="421"/>
                  </a:cubicBezTo>
                  <a:cubicBezTo>
                    <a:pt x="109" y="425"/>
                    <a:pt x="115" y="423"/>
                    <a:pt x="121" y="415"/>
                  </a:cubicBezTo>
                  <a:cubicBezTo>
                    <a:pt x="123" y="411"/>
                    <a:pt x="123" y="411"/>
                    <a:pt x="120" y="409"/>
                  </a:cubicBezTo>
                  <a:cubicBezTo>
                    <a:pt x="114" y="408"/>
                    <a:pt x="115" y="406"/>
                    <a:pt x="119" y="404"/>
                  </a:cubicBezTo>
                  <a:cubicBezTo>
                    <a:pt x="123" y="401"/>
                    <a:pt x="126" y="399"/>
                    <a:pt x="130" y="396"/>
                  </a:cubicBezTo>
                  <a:cubicBezTo>
                    <a:pt x="129" y="396"/>
                    <a:pt x="129" y="395"/>
                    <a:pt x="129" y="395"/>
                  </a:cubicBezTo>
                  <a:cubicBezTo>
                    <a:pt x="122" y="392"/>
                    <a:pt x="122" y="392"/>
                    <a:pt x="127" y="386"/>
                  </a:cubicBezTo>
                  <a:cubicBezTo>
                    <a:pt x="130" y="382"/>
                    <a:pt x="134" y="378"/>
                    <a:pt x="137" y="374"/>
                  </a:cubicBezTo>
                  <a:cubicBezTo>
                    <a:pt x="139" y="369"/>
                    <a:pt x="142" y="370"/>
                    <a:pt x="145" y="373"/>
                  </a:cubicBezTo>
                  <a:cubicBezTo>
                    <a:pt x="147" y="374"/>
                    <a:pt x="149" y="376"/>
                    <a:pt x="152" y="378"/>
                  </a:cubicBezTo>
                  <a:cubicBezTo>
                    <a:pt x="152" y="374"/>
                    <a:pt x="152" y="371"/>
                    <a:pt x="152" y="367"/>
                  </a:cubicBezTo>
                  <a:cubicBezTo>
                    <a:pt x="152" y="364"/>
                    <a:pt x="152" y="361"/>
                    <a:pt x="156" y="362"/>
                  </a:cubicBezTo>
                  <a:cubicBezTo>
                    <a:pt x="158" y="362"/>
                    <a:pt x="159" y="362"/>
                    <a:pt x="160" y="360"/>
                  </a:cubicBezTo>
                  <a:cubicBezTo>
                    <a:pt x="160" y="358"/>
                    <a:pt x="159" y="358"/>
                    <a:pt x="158" y="356"/>
                  </a:cubicBezTo>
                  <a:cubicBezTo>
                    <a:pt x="156" y="354"/>
                    <a:pt x="151" y="353"/>
                    <a:pt x="152" y="350"/>
                  </a:cubicBezTo>
                  <a:cubicBezTo>
                    <a:pt x="155" y="346"/>
                    <a:pt x="158" y="340"/>
                    <a:pt x="164" y="339"/>
                  </a:cubicBezTo>
                  <a:cubicBezTo>
                    <a:pt x="167" y="339"/>
                    <a:pt x="170" y="338"/>
                    <a:pt x="174" y="338"/>
                  </a:cubicBezTo>
                  <a:cubicBezTo>
                    <a:pt x="175" y="338"/>
                    <a:pt x="177" y="338"/>
                    <a:pt x="177" y="337"/>
                  </a:cubicBezTo>
                  <a:cubicBezTo>
                    <a:pt x="178" y="335"/>
                    <a:pt x="176" y="334"/>
                    <a:pt x="175" y="333"/>
                  </a:cubicBezTo>
                  <a:cubicBezTo>
                    <a:pt x="167" y="322"/>
                    <a:pt x="166" y="322"/>
                    <a:pt x="175" y="311"/>
                  </a:cubicBezTo>
                  <a:cubicBezTo>
                    <a:pt x="179" y="305"/>
                    <a:pt x="179" y="299"/>
                    <a:pt x="176" y="292"/>
                  </a:cubicBezTo>
                  <a:cubicBezTo>
                    <a:pt x="174" y="287"/>
                    <a:pt x="178" y="273"/>
                    <a:pt x="182" y="270"/>
                  </a:cubicBezTo>
                  <a:cubicBezTo>
                    <a:pt x="184" y="269"/>
                    <a:pt x="185" y="270"/>
                    <a:pt x="187" y="270"/>
                  </a:cubicBezTo>
                  <a:cubicBezTo>
                    <a:pt x="190" y="271"/>
                    <a:pt x="193" y="271"/>
                    <a:pt x="196" y="272"/>
                  </a:cubicBezTo>
                  <a:cubicBezTo>
                    <a:pt x="197" y="268"/>
                    <a:pt x="193" y="266"/>
                    <a:pt x="193" y="263"/>
                  </a:cubicBezTo>
                  <a:cubicBezTo>
                    <a:pt x="196" y="261"/>
                    <a:pt x="199" y="263"/>
                    <a:pt x="202" y="263"/>
                  </a:cubicBezTo>
                  <a:cubicBezTo>
                    <a:pt x="200" y="259"/>
                    <a:pt x="199" y="255"/>
                    <a:pt x="197" y="251"/>
                  </a:cubicBezTo>
                  <a:cubicBezTo>
                    <a:pt x="196" y="248"/>
                    <a:pt x="197" y="248"/>
                    <a:pt x="200" y="248"/>
                  </a:cubicBezTo>
                  <a:cubicBezTo>
                    <a:pt x="203" y="248"/>
                    <a:pt x="206" y="248"/>
                    <a:pt x="210" y="248"/>
                  </a:cubicBezTo>
                  <a:cubicBezTo>
                    <a:pt x="209" y="246"/>
                    <a:pt x="208" y="244"/>
                    <a:pt x="208" y="243"/>
                  </a:cubicBezTo>
                  <a:cubicBezTo>
                    <a:pt x="207" y="240"/>
                    <a:pt x="202" y="237"/>
                    <a:pt x="204" y="234"/>
                  </a:cubicBezTo>
                  <a:cubicBezTo>
                    <a:pt x="206" y="229"/>
                    <a:pt x="209" y="225"/>
                    <a:pt x="214" y="222"/>
                  </a:cubicBezTo>
                  <a:cubicBezTo>
                    <a:pt x="218" y="219"/>
                    <a:pt x="222" y="217"/>
                    <a:pt x="227" y="215"/>
                  </a:cubicBezTo>
                  <a:cubicBezTo>
                    <a:pt x="229" y="213"/>
                    <a:pt x="230" y="212"/>
                    <a:pt x="229" y="210"/>
                  </a:cubicBezTo>
                  <a:cubicBezTo>
                    <a:pt x="227" y="207"/>
                    <a:pt x="226" y="204"/>
                    <a:pt x="224" y="201"/>
                  </a:cubicBezTo>
                  <a:cubicBezTo>
                    <a:pt x="222" y="198"/>
                    <a:pt x="222" y="196"/>
                    <a:pt x="224" y="193"/>
                  </a:cubicBezTo>
                  <a:cubicBezTo>
                    <a:pt x="226" y="190"/>
                    <a:pt x="227" y="189"/>
                    <a:pt x="230" y="191"/>
                  </a:cubicBezTo>
                  <a:cubicBezTo>
                    <a:pt x="234" y="193"/>
                    <a:pt x="238" y="194"/>
                    <a:pt x="242" y="196"/>
                  </a:cubicBezTo>
                  <a:cubicBezTo>
                    <a:pt x="243" y="194"/>
                    <a:pt x="242" y="193"/>
                    <a:pt x="242" y="193"/>
                  </a:cubicBezTo>
                  <a:cubicBezTo>
                    <a:pt x="237" y="184"/>
                    <a:pt x="239" y="177"/>
                    <a:pt x="244" y="168"/>
                  </a:cubicBezTo>
                  <a:cubicBezTo>
                    <a:pt x="249" y="158"/>
                    <a:pt x="255" y="148"/>
                    <a:pt x="262" y="138"/>
                  </a:cubicBezTo>
                  <a:cubicBezTo>
                    <a:pt x="265" y="135"/>
                    <a:pt x="265" y="133"/>
                    <a:pt x="260" y="133"/>
                  </a:cubicBezTo>
                  <a:cubicBezTo>
                    <a:pt x="259" y="133"/>
                    <a:pt x="258" y="133"/>
                    <a:pt x="256" y="132"/>
                  </a:cubicBezTo>
                  <a:cubicBezTo>
                    <a:pt x="254" y="131"/>
                    <a:pt x="249" y="133"/>
                    <a:pt x="248" y="129"/>
                  </a:cubicBezTo>
                  <a:cubicBezTo>
                    <a:pt x="247" y="124"/>
                    <a:pt x="246" y="119"/>
                    <a:pt x="250" y="115"/>
                  </a:cubicBezTo>
                  <a:cubicBezTo>
                    <a:pt x="252" y="114"/>
                    <a:pt x="252" y="112"/>
                    <a:pt x="254" y="111"/>
                  </a:cubicBezTo>
                  <a:cubicBezTo>
                    <a:pt x="260" y="103"/>
                    <a:pt x="260" y="103"/>
                    <a:pt x="269" y="107"/>
                  </a:cubicBezTo>
                  <a:cubicBezTo>
                    <a:pt x="276" y="110"/>
                    <a:pt x="281" y="106"/>
                    <a:pt x="288" y="105"/>
                  </a:cubicBezTo>
                  <a:cubicBezTo>
                    <a:pt x="283" y="101"/>
                    <a:pt x="279" y="98"/>
                    <a:pt x="275" y="95"/>
                  </a:cubicBezTo>
                  <a:cubicBezTo>
                    <a:pt x="267" y="90"/>
                    <a:pt x="267" y="81"/>
                    <a:pt x="274" y="75"/>
                  </a:cubicBezTo>
                  <a:cubicBezTo>
                    <a:pt x="275" y="74"/>
                    <a:pt x="277" y="73"/>
                    <a:pt x="278" y="73"/>
                  </a:cubicBezTo>
                  <a:cubicBezTo>
                    <a:pt x="280" y="75"/>
                    <a:pt x="278" y="77"/>
                    <a:pt x="280" y="79"/>
                  </a:cubicBezTo>
                  <a:cubicBezTo>
                    <a:pt x="283" y="78"/>
                    <a:pt x="285" y="77"/>
                    <a:pt x="288" y="75"/>
                  </a:cubicBezTo>
                  <a:cubicBezTo>
                    <a:pt x="291" y="73"/>
                    <a:pt x="293" y="73"/>
                    <a:pt x="292" y="77"/>
                  </a:cubicBezTo>
                  <a:cubicBezTo>
                    <a:pt x="292" y="81"/>
                    <a:pt x="295" y="82"/>
                    <a:pt x="298" y="82"/>
                  </a:cubicBezTo>
                  <a:cubicBezTo>
                    <a:pt x="305" y="82"/>
                    <a:pt x="313" y="84"/>
                    <a:pt x="318" y="76"/>
                  </a:cubicBezTo>
                  <a:cubicBezTo>
                    <a:pt x="320" y="73"/>
                    <a:pt x="322" y="76"/>
                    <a:pt x="323" y="77"/>
                  </a:cubicBezTo>
                  <a:cubicBezTo>
                    <a:pt x="325" y="79"/>
                    <a:pt x="327" y="84"/>
                    <a:pt x="331" y="83"/>
                  </a:cubicBezTo>
                  <a:cubicBezTo>
                    <a:pt x="335" y="81"/>
                    <a:pt x="332" y="77"/>
                    <a:pt x="333" y="74"/>
                  </a:cubicBezTo>
                  <a:cubicBezTo>
                    <a:pt x="333" y="72"/>
                    <a:pt x="332" y="69"/>
                    <a:pt x="335" y="69"/>
                  </a:cubicBezTo>
                  <a:cubicBezTo>
                    <a:pt x="340" y="68"/>
                    <a:pt x="344" y="65"/>
                    <a:pt x="348" y="69"/>
                  </a:cubicBezTo>
                  <a:cubicBezTo>
                    <a:pt x="349" y="69"/>
                    <a:pt x="350" y="71"/>
                    <a:pt x="351" y="72"/>
                  </a:cubicBezTo>
                  <a:cubicBezTo>
                    <a:pt x="352" y="73"/>
                    <a:pt x="353" y="73"/>
                    <a:pt x="354" y="72"/>
                  </a:cubicBezTo>
                  <a:cubicBezTo>
                    <a:pt x="356" y="72"/>
                    <a:pt x="356" y="70"/>
                    <a:pt x="355" y="69"/>
                  </a:cubicBezTo>
                  <a:cubicBezTo>
                    <a:pt x="355" y="68"/>
                    <a:pt x="355" y="68"/>
                    <a:pt x="355" y="67"/>
                  </a:cubicBezTo>
                  <a:cubicBezTo>
                    <a:pt x="349" y="58"/>
                    <a:pt x="352" y="49"/>
                    <a:pt x="357" y="41"/>
                  </a:cubicBezTo>
                  <a:cubicBezTo>
                    <a:pt x="359" y="38"/>
                    <a:pt x="360" y="37"/>
                    <a:pt x="364" y="39"/>
                  </a:cubicBezTo>
                  <a:cubicBezTo>
                    <a:pt x="365" y="40"/>
                    <a:pt x="368" y="42"/>
                    <a:pt x="370" y="39"/>
                  </a:cubicBezTo>
                  <a:cubicBezTo>
                    <a:pt x="372" y="37"/>
                    <a:pt x="370" y="35"/>
                    <a:pt x="369" y="33"/>
                  </a:cubicBezTo>
                  <a:cubicBezTo>
                    <a:pt x="367" y="27"/>
                    <a:pt x="363" y="22"/>
                    <a:pt x="367" y="15"/>
                  </a:cubicBezTo>
                  <a:cubicBezTo>
                    <a:pt x="369" y="13"/>
                    <a:pt x="369" y="13"/>
                    <a:pt x="371" y="14"/>
                  </a:cubicBezTo>
                  <a:cubicBezTo>
                    <a:pt x="374" y="16"/>
                    <a:pt x="377" y="18"/>
                    <a:pt x="379" y="20"/>
                  </a:cubicBezTo>
                  <a:cubicBezTo>
                    <a:pt x="381" y="19"/>
                    <a:pt x="381" y="18"/>
                    <a:pt x="381" y="17"/>
                  </a:cubicBezTo>
                  <a:cubicBezTo>
                    <a:pt x="382" y="15"/>
                    <a:pt x="382" y="13"/>
                    <a:pt x="384" y="15"/>
                  </a:cubicBezTo>
                  <a:cubicBezTo>
                    <a:pt x="386" y="16"/>
                    <a:pt x="388" y="16"/>
                    <a:pt x="386" y="19"/>
                  </a:cubicBezTo>
                  <a:cubicBezTo>
                    <a:pt x="385" y="21"/>
                    <a:pt x="383" y="24"/>
                    <a:pt x="382" y="26"/>
                  </a:cubicBezTo>
                  <a:cubicBezTo>
                    <a:pt x="380" y="30"/>
                    <a:pt x="377" y="34"/>
                    <a:pt x="380" y="40"/>
                  </a:cubicBezTo>
                  <a:cubicBezTo>
                    <a:pt x="382" y="43"/>
                    <a:pt x="379" y="48"/>
                    <a:pt x="379" y="52"/>
                  </a:cubicBezTo>
                  <a:cubicBezTo>
                    <a:pt x="378" y="54"/>
                    <a:pt x="376" y="58"/>
                    <a:pt x="380" y="58"/>
                  </a:cubicBezTo>
                  <a:cubicBezTo>
                    <a:pt x="383" y="58"/>
                    <a:pt x="388" y="60"/>
                    <a:pt x="390" y="54"/>
                  </a:cubicBezTo>
                  <a:cubicBezTo>
                    <a:pt x="391" y="49"/>
                    <a:pt x="394" y="44"/>
                    <a:pt x="391" y="39"/>
                  </a:cubicBezTo>
                  <a:cubicBezTo>
                    <a:pt x="389" y="36"/>
                    <a:pt x="391" y="34"/>
                    <a:pt x="394" y="33"/>
                  </a:cubicBezTo>
                  <a:cubicBezTo>
                    <a:pt x="398" y="32"/>
                    <a:pt x="398" y="28"/>
                    <a:pt x="397" y="25"/>
                  </a:cubicBezTo>
                  <a:cubicBezTo>
                    <a:pt x="395" y="19"/>
                    <a:pt x="396" y="14"/>
                    <a:pt x="401" y="10"/>
                  </a:cubicBezTo>
                  <a:cubicBezTo>
                    <a:pt x="403" y="12"/>
                    <a:pt x="402" y="15"/>
                    <a:pt x="402" y="17"/>
                  </a:cubicBezTo>
                  <a:cubicBezTo>
                    <a:pt x="402" y="23"/>
                    <a:pt x="402" y="28"/>
                    <a:pt x="401" y="34"/>
                  </a:cubicBezTo>
                  <a:cubicBezTo>
                    <a:pt x="401" y="37"/>
                    <a:pt x="402" y="37"/>
                    <a:pt x="405" y="37"/>
                  </a:cubicBezTo>
                  <a:cubicBezTo>
                    <a:pt x="413" y="35"/>
                    <a:pt x="414" y="34"/>
                    <a:pt x="414" y="25"/>
                  </a:cubicBezTo>
                  <a:cubicBezTo>
                    <a:pt x="414" y="23"/>
                    <a:pt x="414" y="21"/>
                    <a:pt x="414" y="18"/>
                  </a:cubicBezTo>
                  <a:cubicBezTo>
                    <a:pt x="414" y="15"/>
                    <a:pt x="414" y="13"/>
                    <a:pt x="418" y="12"/>
                  </a:cubicBezTo>
                  <a:cubicBezTo>
                    <a:pt x="421" y="12"/>
                    <a:pt x="423" y="13"/>
                    <a:pt x="424" y="16"/>
                  </a:cubicBezTo>
                  <a:cubicBezTo>
                    <a:pt x="426" y="21"/>
                    <a:pt x="428" y="24"/>
                    <a:pt x="429" y="28"/>
                  </a:cubicBezTo>
                  <a:cubicBezTo>
                    <a:pt x="430" y="32"/>
                    <a:pt x="432" y="32"/>
                    <a:pt x="434" y="29"/>
                  </a:cubicBezTo>
                  <a:cubicBezTo>
                    <a:pt x="435" y="27"/>
                    <a:pt x="437" y="25"/>
                    <a:pt x="438" y="23"/>
                  </a:cubicBezTo>
                  <a:cubicBezTo>
                    <a:pt x="441" y="20"/>
                    <a:pt x="443" y="18"/>
                    <a:pt x="438" y="15"/>
                  </a:cubicBezTo>
                  <a:cubicBezTo>
                    <a:pt x="433" y="12"/>
                    <a:pt x="437" y="9"/>
                    <a:pt x="438" y="7"/>
                  </a:cubicBezTo>
                  <a:cubicBezTo>
                    <a:pt x="441" y="0"/>
                    <a:pt x="442" y="0"/>
                    <a:pt x="448" y="4"/>
                  </a:cubicBezTo>
                  <a:cubicBezTo>
                    <a:pt x="452" y="7"/>
                    <a:pt x="455" y="11"/>
                    <a:pt x="459" y="5"/>
                  </a:cubicBezTo>
                  <a:cubicBezTo>
                    <a:pt x="461" y="3"/>
                    <a:pt x="462" y="3"/>
                    <a:pt x="464" y="5"/>
                  </a:cubicBezTo>
                  <a:cubicBezTo>
                    <a:pt x="469" y="8"/>
                    <a:pt x="475" y="11"/>
                    <a:pt x="480" y="15"/>
                  </a:cubicBezTo>
                  <a:cubicBezTo>
                    <a:pt x="482" y="16"/>
                    <a:pt x="483" y="18"/>
                    <a:pt x="482" y="20"/>
                  </a:cubicBezTo>
                  <a:cubicBezTo>
                    <a:pt x="482" y="23"/>
                    <a:pt x="480" y="23"/>
                    <a:pt x="478" y="23"/>
                  </a:cubicBezTo>
                  <a:cubicBezTo>
                    <a:pt x="474" y="22"/>
                    <a:pt x="472" y="24"/>
                    <a:pt x="472" y="28"/>
                  </a:cubicBezTo>
                  <a:cubicBezTo>
                    <a:pt x="473" y="32"/>
                    <a:pt x="471" y="33"/>
                    <a:pt x="468" y="33"/>
                  </a:cubicBezTo>
                  <a:cubicBezTo>
                    <a:pt x="462" y="34"/>
                    <a:pt x="456" y="35"/>
                    <a:pt x="451" y="35"/>
                  </a:cubicBezTo>
                  <a:cubicBezTo>
                    <a:pt x="449" y="36"/>
                    <a:pt x="447" y="36"/>
                    <a:pt x="447" y="38"/>
                  </a:cubicBezTo>
                  <a:cubicBezTo>
                    <a:pt x="447" y="41"/>
                    <a:pt x="448" y="41"/>
                    <a:pt x="450" y="41"/>
                  </a:cubicBezTo>
                  <a:cubicBezTo>
                    <a:pt x="459" y="44"/>
                    <a:pt x="466" y="47"/>
                    <a:pt x="467" y="58"/>
                  </a:cubicBezTo>
                  <a:cubicBezTo>
                    <a:pt x="470" y="57"/>
                    <a:pt x="470" y="53"/>
                    <a:pt x="473" y="52"/>
                  </a:cubicBezTo>
                  <a:cubicBezTo>
                    <a:pt x="473" y="54"/>
                    <a:pt x="473" y="55"/>
                    <a:pt x="474" y="57"/>
                  </a:cubicBezTo>
                  <a:cubicBezTo>
                    <a:pt x="477" y="56"/>
                    <a:pt x="478" y="53"/>
                    <a:pt x="480" y="51"/>
                  </a:cubicBezTo>
                  <a:cubicBezTo>
                    <a:pt x="484" y="48"/>
                    <a:pt x="487" y="48"/>
                    <a:pt x="489" y="53"/>
                  </a:cubicBezTo>
                  <a:cubicBezTo>
                    <a:pt x="490" y="55"/>
                    <a:pt x="490" y="58"/>
                    <a:pt x="486" y="57"/>
                  </a:cubicBezTo>
                  <a:cubicBezTo>
                    <a:pt x="482" y="57"/>
                    <a:pt x="480" y="59"/>
                    <a:pt x="481" y="64"/>
                  </a:cubicBezTo>
                  <a:cubicBezTo>
                    <a:pt x="481" y="68"/>
                    <a:pt x="480" y="70"/>
                    <a:pt x="476" y="70"/>
                  </a:cubicBezTo>
                  <a:cubicBezTo>
                    <a:pt x="472" y="69"/>
                    <a:pt x="470" y="72"/>
                    <a:pt x="470" y="76"/>
                  </a:cubicBezTo>
                  <a:cubicBezTo>
                    <a:pt x="470" y="80"/>
                    <a:pt x="470" y="84"/>
                    <a:pt x="470" y="88"/>
                  </a:cubicBezTo>
                  <a:cubicBezTo>
                    <a:pt x="470" y="90"/>
                    <a:pt x="470" y="91"/>
                    <a:pt x="468" y="91"/>
                  </a:cubicBezTo>
                  <a:cubicBezTo>
                    <a:pt x="466" y="92"/>
                    <a:pt x="466" y="90"/>
                    <a:pt x="465" y="89"/>
                  </a:cubicBezTo>
                  <a:cubicBezTo>
                    <a:pt x="464" y="84"/>
                    <a:pt x="466" y="79"/>
                    <a:pt x="467" y="75"/>
                  </a:cubicBezTo>
                  <a:cubicBezTo>
                    <a:pt x="468" y="70"/>
                    <a:pt x="468" y="66"/>
                    <a:pt x="465" y="62"/>
                  </a:cubicBezTo>
                  <a:cubicBezTo>
                    <a:pt x="463" y="59"/>
                    <a:pt x="461" y="57"/>
                    <a:pt x="457" y="57"/>
                  </a:cubicBezTo>
                  <a:cubicBezTo>
                    <a:pt x="452" y="58"/>
                    <a:pt x="448" y="56"/>
                    <a:pt x="444" y="51"/>
                  </a:cubicBezTo>
                  <a:cubicBezTo>
                    <a:pt x="443" y="50"/>
                    <a:pt x="442" y="49"/>
                    <a:pt x="441" y="48"/>
                  </a:cubicBezTo>
                  <a:cubicBezTo>
                    <a:pt x="438" y="46"/>
                    <a:pt x="436" y="41"/>
                    <a:pt x="433" y="41"/>
                  </a:cubicBezTo>
                  <a:cubicBezTo>
                    <a:pt x="430" y="41"/>
                    <a:pt x="428" y="46"/>
                    <a:pt x="427" y="49"/>
                  </a:cubicBezTo>
                  <a:cubicBezTo>
                    <a:pt x="425" y="53"/>
                    <a:pt x="422" y="53"/>
                    <a:pt x="419" y="52"/>
                  </a:cubicBezTo>
                  <a:cubicBezTo>
                    <a:pt x="415" y="52"/>
                    <a:pt x="413" y="54"/>
                    <a:pt x="411" y="57"/>
                  </a:cubicBezTo>
                  <a:cubicBezTo>
                    <a:pt x="402" y="68"/>
                    <a:pt x="403" y="81"/>
                    <a:pt x="406" y="93"/>
                  </a:cubicBezTo>
                  <a:cubicBezTo>
                    <a:pt x="406" y="96"/>
                    <a:pt x="406" y="98"/>
                    <a:pt x="407" y="101"/>
                  </a:cubicBezTo>
                  <a:cubicBezTo>
                    <a:pt x="409" y="108"/>
                    <a:pt x="408" y="114"/>
                    <a:pt x="401" y="118"/>
                  </a:cubicBezTo>
                  <a:cubicBezTo>
                    <a:pt x="397" y="120"/>
                    <a:pt x="398" y="123"/>
                    <a:pt x="398" y="125"/>
                  </a:cubicBezTo>
                  <a:cubicBezTo>
                    <a:pt x="398" y="129"/>
                    <a:pt x="397" y="131"/>
                    <a:pt x="393" y="129"/>
                  </a:cubicBezTo>
                  <a:cubicBezTo>
                    <a:pt x="388" y="126"/>
                    <a:pt x="384" y="125"/>
                    <a:pt x="379" y="122"/>
                  </a:cubicBezTo>
                  <a:cubicBezTo>
                    <a:pt x="376" y="120"/>
                    <a:pt x="375" y="121"/>
                    <a:pt x="374" y="125"/>
                  </a:cubicBezTo>
                  <a:cubicBezTo>
                    <a:pt x="374" y="125"/>
                    <a:pt x="374" y="125"/>
                    <a:pt x="374" y="125"/>
                  </a:cubicBezTo>
                  <a:cubicBezTo>
                    <a:pt x="372" y="128"/>
                    <a:pt x="373" y="134"/>
                    <a:pt x="368" y="134"/>
                  </a:cubicBezTo>
                  <a:cubicBezTo>
                    <a:pt x="362" y="134"/>
                    <a:pt x="355" y="136"/>
                    <a:pt x="351" y="128"/>
                  </a:cubicBezTo>
                  <a:cubicBezTo>
                    <a:pt x="346" y="121"/>
                    <a:pt x="339" y="114"/>
                    <a:pt x="333" y="106"/>
                  </a:cubicBezTo>
                  <a:cubicBezTo>
                    <a:pt x="331" y="104"/>
                    <a:pt x="329" y="103"/>
                    <a:pt x="327" y="105"/>
                  </a:cubicBezTo>
                  <a:cubicBezTo>
                    <a:pt x="325" y="107"/>
                    <a:pt x="323" y="108"/>
                    <a:pt x="321" y="109"/>
                  </a:cubicBezTo>
                  <a:cubicBezTo>
                    <a:pt x="318" y="110"/>
                    <a:pt x="318" y="112"/>
                    <a:pt x="320" y="115"/>
                  </a:cubicBezTo>
                  <a:cubicBezTo>
                    <a:pt x="323" y="120"/>
                    <a:pt x="322" y="122"/>
                    <a:pt x="316" y="124"/>
                  </a:cubicBezTo>
                  <a:cubicBezTo>
                    <a:pt x="316" y="124"/>
                    <a:pt x="315" y="124"/>
                    <a:pt x="314" y="124"/>
                  </a:cubicBezTo>
                  <a:cubicBezTo>
                    <a:pt x="311" y="124"/>
                    <a:pt x="306" y="122"/>
                    <a:pt x="305" y="125"/>
                  </a:cubicBezTo>
                  <a:cubicBezTo>
                    <a:pt x="304" y="127"/>
                    <a:pt x="306" y="131"/>
                    <a:pt x="308" y="134"/>
                  </a:cubicBezTo>
                  <a:cubicBezTo>
                    <a:pt x="310" y="139"/>
                    <a:pt x="306" y="142"/>
                    <a:pt x="305" y="145"/>
                  </a:cubicBezTo>
                  <a:cubicBezTo>
                    <a:pt x="304" y="149"/>
                    <a:pt x="303" y="152"/>
                    <a:pt x="308" y="154"/>
                  </a:cubicBezTo>
                  <a:cubicBezTo>
                    <a:pt x="309" y="154"/>
                    <a:pt x="311" y="155"/>
                    <a:pt x="309" y="157"/>
                  </a:cubicBezTo>
                  <a:cubicBezTo>
                    <a:pt x="308" y="159"/>
                    <a:pt x="307" y="158"/>
                    <a:pt x="305" y="158"/>
                  </a:cubicBezTo>
                  <a:cubicBezTo>
                    <a:pt x="299" y="156"/>
                    <a:pt x="294" y="152"/>
                    <a:pt x="287" y="155"/>
                  </a:cubicBezTo>
                  <a:cubicBezTo>
                    <a:pt x="285" y="156"/>
                    <a:pt x="284" y="155"/>
                    <a:pt x="283" y="154"/>
                  </a:cubicBezTo>
                  <a:cubicBezTo>
                    <a:pt x="281" y="153"/>
                    <a:pt x="280" y="149"/>
                    <a:pt x="277" y="151"/>
                  </a:cubicBezTo>
                  <a:cubicBezTo>
                    <a:pt x="274" y="153"/>
                    <a:pt x="270" y="155"/>
                    <a:pt x="270" y="160"/>
                  </a:cubicBezTo>
                  <a:cubicBezTo>
                    <a:pt x="270" y="165"/>
                    <a:pt x="270" y="170"/>
                    <a:pt x="270" y="174"/>
                  </a:cubicBezTo>
                  <a:cubicBezTo>
                    <a:pt x="270" y="177"/>
                    <a:pt x="269" y="179"/>
                    <a:pt x="266" y="179"/>
                  </a:cubicBezTo>
                  <a:cubicBezTo>
                    <a:pt x="263" y="179"/>
                    <a:pt x="260" y="177"/>
                    <a:pt x="258" y="180"/>
                  </a:cubicBezTo>
                  <a:cubicBezTo>
                    <a:pt x="254" y="185"/>
                    <a:pt x="250" y="189"/>
                    <a:pt x="248" y="194"/>
                  </a:cubicBezTo>
                  <a:cubicBezTo>
                    <a:pt x="247" y="197"/>
                    <a:pt x="247" y="199"/>
                    <a:pt x="247" y="202"/>
                  </a:cubicBezTo>
                  <a:cubicBezTo>
                    <a:pt x="247" y="206"/>
                    <a:pt x="245" y="209"/>
                    <a:pt x="240" y="210"/>
                  </a:cubicBezTo>
                  <a:cubicBezTo>
                    <a:pt x="236" y="211"/>
                    <a:pt x="235" y="213"/>
                    <a:pt x="238" y="216"/>
                  </a:cubicBezTo>
                  <a:cubicBezTo>
                    <a:pt x="247" y="228"/>
                    <a:pt x="245" y="238"/>
                    <a:pt x="235" y="248"/>
                  </a:cubicBezTo>
                  <a:cubicBezTo>
                    <a:pt x="234" y="249"/>
                    <a:pt x="233" y="251"/>
                    <a:pt x="232" y="253"/>
                  </a:cubicBezTo>
                  <a:cubicBezTo>
                    <a:pt x="226" y="259"/>
                    <a:pt x="224" y="266"/>
                    <a:pt x="228" y="274"/>
                  </a:cubicBezTo>
                  <a:cubicBezTo>
                    <a:pt x="230" y="278"/>
                    <a:pt x="229" y="279"/>
                    <a:pt x="225" y="280"/>
                  </a:cubicBezTo>
                  <a:cubicBezTo>
                    <a:pt x="212" y="285"/>
                    <a:pt x="212" y="285"/>
                    <a:pt x="213" y="298"/>
                  </a:cubicBezTo>
                  <a:cubicBezTo>
                    <a:pt x="214" y="320"/>
                    <a:pt x="210" y="340"/>
                    <a:pt x="199" y="359"/>
                  </a:cubicBezTo>
                  <a:cubicBezTo>
                    <a:pt x="199" y="360"/>
                    <a:pt x="198" y="361"/>
                    <a:pt x="198" y="362"/>
                  </a:cubicBezTo>
                  <a:cubicBezTo>
                    <a:pt x="195" y="366"/>
                    <a:pt x="196" y="369"/>
                    <a:pt x="202" y="370"/>
                  </a:cubicBezTo>
                  <a:cubicBezTo>
                    <a:pt x="205" y="371"/>
                    <a:pt x="206" y="373"/>
                    <a:pt x="206" y="377"/>
                  </a:cubicBezTo>
                  <a:cubicBezTo>
                    <a:pt x="206" y="381"/>
                    <a:pt x="207" y="385"/>
                    <a:pt x="207" y="388"/>
                  </a:cubicBezTo>
                  <a:cubicBezTo>
                    <a:pt x="207" y="391"/>
                    <a:pt x="207" y="392"/>
                    <a:pt x="204" y="392"/>
                  </a:cubicBezTo>
                  <a:cubicBezTo>
                    <a:pt x="203" y="391"/>
                    <a:pt x="201" y="391"/>
                    <a:pt x="200" y="391"/>
                  </a:cubicBezTo>
                  <a:cubicBezTo>
                    <a:pt x="189" y="386"/>
                    <a:pt x="182" y="392"/>
                    <a:pt x="176" y="401"/>
                  </a:cubicBezTo>
                  <a:cubicBezTo>
                    <a:pt x="169" y="410"/>
                    <a:pt x="166" y="419"/>
                    <a:pt x="165" y="430"/>
                  </a:cubicBezTo>
                  <a:cubicBezTo>
                    <a:pt x="164" y="448"/>
                    <a:pt x="169" y="464"/>
                    <a:pt x="174" y="480"/>
                  </a:cubicBezTo>
                  <a:cubicBezTo>
                    <a:pt x="176" y="488"/>
                    <a:pt x="174" y="494"/>
                    <a:pt x="172" y="501"/>
                  </a:cubicBezTo>
                  <a:cubicBezTo>
                    <a:pt x="168" y="513"/>
                    <a:pt x="168" y="513"/>
                    <a:pt x="179" y="520"/>
                  </a:cubicBezTo>
                  <a:cubicBezTo>
                    <a:pt x="186" y="524"/>
                    <a:pt x="188" y="529"/>
                    <a:pt x="186" y="537"/>
                  </a:cubicBezTo>
                  <a:cubicBezTo>
                    <a:pt x="186" y="540"/>
                    <a:pt x="183" y="540"/>
                    <a:pt x="181" y="541"/>
                  </a:cubicBezTo>
                  <a:cubicBezTo>
                    <a:pt x="173" y="543"/>
                    <a:pt x="173" y="543"/>
                    <a:pt x="176" y="552"/>
                  </a:cubicBezTo>
                  <a:cubicBezTo>
                    <a:pt x="176" y="554"/>
                    <a:pt x="177" y="557"/>
                    <a:pt x="178" y="559"/>
                  </a:cubicBezTo>
                  <a:cubicBezTo>
                    <a:pt x="183" y="570"/>
                    <a:pt x="181" y="581"/>
                    <a:pt x="179" y="593"/>
                  </a:cubicBezTo>
                  <a:cubicBezTo>
                    <a:pt x="179" y="595"/>
                    <a:pt x="178" y="597"/>
                    <a:pt x="175" y="597"/>
                  </a:cubicBezTo>
                  <a:cubicBezTo>
                    <a:pt x="165" y="597"/>
                    <a:pt x="161" y="602"/>
                    <a:pt x="159" y="611"/>
                  </a:cubicBezTo>
                  <a:cubicBezTo>
                    <a:pt x="157" y="619"/>
                    <a:pt x="156" y="625"/>
                    <a:pt x="162" y="632"/>
                  </a:cubicBezTo>
                  <a:cubicBezTo>
                    <a:pt x="165" y="636"/>
                    <a:pt x="165" y="641"/>
                    <a:pt x="164" y="647"/>
                  </a:cubicBezTo>
                  <a:cubicBezTo>
                    <a:pt x="161" y="646"/>
                    <a:pt x="159" y="643"/>
                    <a:pt x="157" y="641"/>
                  </a:cubicBezTo>
                  <a:cubicBezTo>
                    <a:pt x="156" y="640"/>
                    <a:pt x="156" y="640"/>
                    <a:pt x="155" y="640"/>
                  </a:cubicBezTo>
                  <a:cubicBezTo>
                    <a:pt x="143" y="637"/>
                    <a:pt x="146" y="622"/>
                    <a:pt x="140" y="615"/>
                  </a:cubicBezTo>
                  <a:cubicBezTo>
                    <a:pt x="138" y="614"/>
                    <a:pt x="137" y="614"/>
                    <a:pt x="136" y="6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7830874E-B0AE-451B-8D08-079AE7BC83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7938" y="1277938"/>
              <a:ext cx="58738" cy="103188"/>
            </a:xfrm>
            <a:custGeom>
              <a:avLst/>
              <a:gdLst>
                <a:gd name="T0" fmla="*/ 14 w 18"/>
                <a:gd name="T1" fmla="*/ 0 h 32"/>
                <a:gd name="T2" fmla="*/ 3 w 18"/>
                <a:gd name="T3" fmla="*/ 31 h 32"/>
                <a:gd name="T4" fmla="*/ 1 w 18"/>
                <a:gd name="T5" fmla="*/ 31 h 32"/>
                <a:gd name="T6" fmla="*/ 1 w 18"/>
                <a:gd name="T7" fmla="*/ 28 h 32"/>
                <a:gd name="T8" fmla="*/ 7 w 18"/>
                <a:gd name="T9" fmla="*/ 20 h 32"/>
                <a:gd name="T10" fmla="*/ 14 w 18"/>
                <a:gd name="T11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32">
                  <a:moveTo>
                    <a:pt x="14" y="0"/>
                  </a:moveTo>
                  <a:cubicBezTo>
                    <a:pt x="18" y="12"/>
                    <a:pt x="14" y="25"/>
                    <a:pt x="3" y="31"/>
                  </a:cubicBezTo>
                  <a:cubicBezTo>
                    <a:pt x="3" y="31"/>
                    <a:pt x="2" y="32"/>
                    <a:pt x="1" y="31"/>
                  </a:cubicBezTo>
                  <a:cubicBezTo>
                    <a:pt x="0" y="30"/>
                    <a:pt x="1" y="29"/>
                    <a:pt x="1" y="28"/>
                  </a:cubicBezTo>
                  <a:cubicBezTo>
                    <a:pt x="3" y="26"/>
                    <a:pt x="5" y="23"/>
                    <a:pt x="7" y="20"/>
                  </a:cubicBezTo>
                  <a:cubicBezTo>
                    <a:pt x="11" y="14"/>
                    <a:pt x="15" y="8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D4B1110A-3655-4637-A85E-81E2AEA85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5000" y="798513"/>
              <a:ext cx="49213" cy="38100"/>
            </a:xfrm>
            <a:custGeom>
              <a:avLst/>
              <a:gdLst>
                <a:gd name="T0" fmla="*/ 6 w 15"/>
                <a:gd name="T1" fmla="*/ 1 h 12"/>
                <a:gd name="T2" fmla="*/ 14 w 15"/>
                <a:gd name="T3" fmla="*/ 5 h 12"/>
                <a:gd name="T4" fmla="*/ 10 w 15"/>
                <a:gd name="T5" fmla="*/ 11 h 12"/>
                <a:gd name="T6" fmla="*/ 0 w 15"/>
                <a:gd name="T7" fmla="*/ 7 h 12"/>
                <a:gd name="T8" fmla="*/ 6 w 15"/>
                <a:gd name="T9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2">
                  <a:moveTo>
                    <a:pt x="6" y="1"/>
                  </a:moveTo>
                  <a:cubicBezTo>
                    <a:pt x="8" y="4"/>
                    <a:pt x="14" y="0"/>
                    <a:pt x="14" y="5"/>
                  </a:cubicBezTo>
                  <a:cubicBezTo>
                    <a:pt x="15" y="7"/>
                    <a:pt x="15" y="12"/>
                    <a:pt x="10" y="11"/>
                  </a:cubicBezTo>
                  <a:cubicBezTo>
                    <a:pt x="7" y="11"/>
                    <a:pt x="1" y="12"/>
                    <a:pt x="0" y="7"/>
                  </a:cubicBezTo>
                  <a:cubicBezTo>
                    <a:pt x="0" y="5"/>
                    <a:pt x="1" y="1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F181051B-3509-462D-A493-D5A0D18453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1374775"/>
              <a:ext cx="36513" cy="26988"/>
            </a:xfrm>
            <a:custGeom>
              <a:avLst/>
              <a:gdLst>
                <a:gd name="T0" fmla="*/ 11 w 11"/>
                <a:gd name="T1" fmla="*/ 3 h 8"/>
                <a:gd name="T2" fmla="*/ 2 w 11"/>
                <a:gd name="T3" fmla="*/ 8 h 8"/>
                <a:gd name="T4" fmla="*/ 0 w 11"/>
                <a:gd name="T5" fmla="*/ 5 h 8"/>
                <a:gd name="T6" fmla="*/ 8 w 11"/>
                <a:gd name="T7" fmla="*/ 1 h 8"/>
                <a:gd name="T8" fmla="*/ 11 w 11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8">
                  <a:moveTo>
                    <a:pt x="11" y="3"/>
                  </a:moveTo>
                  <a:cubicBezTo>
                    <a:pt x="9" y="6"/>
                    <a:pt x="5" y="7"/>
                    <a:pt x="2" y="8"/>
                  </a:cubicBezTo>
                  <a:cubicBezTo>
                    <a:pt x="0" y="8"/>
                    <a:pt x="0" y="6"/>
                    <a:pt x="0" y="5"/>
                  </a:cubicBezTo>
                  <a:cubicBezTo>
                    <a:pt x="1" y="0"/>
                    <a:pt x="5" y="2"/>
                    <a:pt x="8" y="1"/>
                  </a:cubicBezTo>
                  <a:cubicBezTo>
                    <a:pt x="9" y="1"/>
                    <a:pt x="11" y="1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513D5E42-619D-4E85-8143-C02301EE5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263" y="1003300"/>
              <a:ext cx="34925" cy="30163"/>
            </a:xfrm>
            <a:custGeom>
              <a:avLst/>
              <a:gdLst>
                <a:gd name="T0" fmla="*/ 11 w 11"/>
                <a:gd name="T1" fmla="*/ 5 h 9"/>
                <a:gd name="T2" fmla="*/ 5 w 11"/>
                <a:gd name="T3" fmla="*/ 8 h 9"/>
                <a:gd name="T4" fmla="*/ 1 w 11"/>
                <a:gd name="T5" fmla="*/ 4 h 9"/>
                <a:gd name="T6" fmla="*/ 5 w 11"/>
                <a:gd name="T7" fmla="*/ 1 h 9"/>
                <a:gd name="T8" fmla="*/ 11 w 11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9">
                  <a:moveTo>
                    <a:pt x="11" y="5"/>
                  </a:moveTo>
                  <a:cubicBezTo>
                    <a:pt x="9" y="7"/>
                    <a:pt x="8" y="9"/>
                    <a:pt x="5" y="8"/>
                  </a:cubicBezTo>
                  <a:cubicBezTo>
                    <a:pt x="3" y="8"/>
                    <a:pt x="0" y="6"/>
                    <a:pt x="1" y="4"/>
                  </a:cubicBezTo>
                  <a:cubicBezTo>
                    <a:pt x="1" y="2"/>
                    <a:pt x="2" y="0"/>
                    <a:pt x="5" y="1"/>
                  </a:cubicBezTo>
                  <a:cubicBezTo>
                    <a:pt x="7" y="2"/>
                    <a:pt x="9" y="3"/>
                    <a:pt x="1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DD887590-E2E5-47FD-A404-FF24D2E40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3050" y="1030288"/>
              <a:ext cx="15875" cy="12700"/>
            </a:xfrm>
            <a:custGeom>
              <a:avLst/>
              <a:gdLst>
                <a:gd name="T0" fmla="*/ 2 w 5"/>
                <a:gd name="T1" fmla="*/ 0 h 4"/>
                <a:gd name="T2" fmla="*/ 5 w 5"/>
                <a:gd name="T3" fmla="*/ 2 h 4"/>
                <a:gd name="T4" fmla="*/ 2 w 5"/>
                <a:gd name="T5" fmla="*/ 4 h 4"/>
                <a:gd name="T6" fmla="*/ 0 w 5"/>
                <a:gd name="T7" fmla="*/ 1 h 4"/>
                <a:gd name="T8" fmla="*/ 2 w 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2" y="0"/>
                  </a:moveTo>
                  <a:cubicBezTo>
                    <a:pt x="4" y="0"/>
                    <a:pt x="5" y="1"/>
                    <a:pt x="5" y="2"/>
                  </a:cubicBez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B6EA3E1F-0AFF-4C38-B981-93DBD33E8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2850" y="1296988"/>
              <a:ext cx="49213" cy="46038"/>
            </a:xfrm>
            <a:custGeom>
              <a:avLst/>
              <a:gdLst>
                <a:gd name="T0" fmla="*/ 15 w 15"/>
                <a:gd name="T1" fmla="*/ 7 h 14"/>
                <a:gd name="T2" fmla="*/ 7 w 15"/>
                <a:gd name="T3" fmla="*/ 14 h 14"/>
                <a:gd name="T4" fmla="*/ 0 w 15"/>
                <a:gd name="T5" fmla="*/ 7 h 14"/>
                <a:gd name="T6" fmla="*/ 11 w 15"/>
                <a:gd name="T7" fmla="*/ 0 h 14"/>
                <a:gd name="T8" fmla="*/ 15 w 15"/>
                <a:gd name="T9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15" y="7"/>
                  </a:moveTo>
                  <a:cubicBezTo>
                    <a:pt x="13" y="10"/>
                    <a:pt x="11" y="14"/>
                    <a:pt x="7" y="14"/>
                  </a:cubicBezTo>
                  <a:cubicBezTo>
                    <a:pt x="4" y="13"/>
                    <a:pt x="0" y="12"/>
                    <a:pt x="0" y="7"/>
                  </a:cubicBezTo>
                  <a:cubicBezTo>
                    <a:pt x="0" y="5"/>
                    <a:pt x="9" y="0"/>
                    <a:pt x="11" y="0"/>
                  </a:cubicBezTo>
                  <a:cubicBezTo>
                    <a:pt x="14" y="1"/>
                    <a:pt x="13" y="4"/>
                    <a:pt x="15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3437ED69-4354-46CF-8A23-CCB8BC7B3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1113" y="1228725"/>
              <a:ext cx="20638" cy="31750"/>
            </a:xfrm>
            <a:custGeom>
              <a:avLst/>
              <a:gdLst>
                <a:gd name="T0" fmla="*/ 6 w 6"/>
                <a:gd name="T1" fmla="*/ 0 h 10"/>
                <a:gd name="T2" fmla="*/ 0 w 6"/>
                <a:gd name="T3" fmla="*/ 10 h 10"/>
                <a:gd name="T4" fmla="*/ 6 w 6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0">
                  <a:moveTo>
                    <a:pt x="6" y="0"/>
                  </a:moveTo>
                  <a:cubicBezTo>
                    <a:pt x="5" y="5"/>
                    <a:pt x="4" y="6"/>
                    <a:pt x="0" y="10"/>
                  </a:cubicBezTo>
                  <a:cubicBezTo>
                    <a:pt x="1" y="5"/>
                    <a:pt x="1" y="5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0410B73E-4FA9-4C91-9B93-2FE6D986D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1413" y="1390650"/>
              <a:ext cx="46038" cy="42863"/>
            </a:xfrm>
            <a:custGeom>
              <a:avLst/>
              <a:gdLst>
                <a:gd name="T0" fmla="*/ 0 w 14"/>
                <a:gd name="T1" fmla="*/ 13 h 13"/>
                <a:gd name="T2" fmla="*/ 8 w 14"/>
                <a:gd name="T3" fmla="*/ 2 h 13"/>
                <a:gd name="T4" fmla="*/ 12 w 14"/>
                <a:gd name="T5" fmla="*/ 2 h 13"/>
                <a:gd name="T6" fmla="*/ 11 w 14"/>
                <a:gd name="T7" fmla="*/ 7 h 13"/>
                <a:gd name="T8" fmla="*/ 0 w 14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3">
                  <a:moveTo>
                    <a:pt x="0" y="13"/>
                  </a:moveTo>
                  <a:cubicBezTo>
                    <a:pt x="2" y="8"/>
                    <a:pt x="3" y="4"/>
                    <a:pt x="8" y="2"/>
                  </a:cubicBezTo>
                  <a:cubicBezTo>
                    <a:pt x="10" y="2"/>
                    <a:pt x="11" y="0"/>
                    <a:pt x="12" y="2"/>
                  </a:cubicBezTo>
                  <a:cubicBezTo>
                    <a:pt x="14" y="4"/>
                    <a:pt x="12" y="6"/>
                    <a:pt x="11" y="7"/>
                  </a:cubicBezTo>
                  <a:cubicBezTo>
                    <a:pt x="7" y="9"/>
                    <a:pt x="4" y="11"/>
                    <a:pt x="0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D7E1432C-2527-4381-A3F8-FFF99101C6C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4013" y="906463"/>
              <a:ext cx="49213" cy="50800"/>
            </a:xfrm>
            <a:custGeom>
              <a:avLst/>
              <a:gdLst>
                <a:gd name="T0" fmla="*/ 15 w 15"/>
                <a:gd name="T1" fmla="*/ 0 h 16"/>
                <a:gd name="T2" fmla="*/ 10 w 15"/>
                <a:gd name="T3" fmla="*/ 13 h 16"/>
                <a:gd name="T4" fmla="*/ 0 w 15"/>
                <a:gd name="T5" fmla="*/ 11 h 16"/>
                <a:gd name="T6" fmla="*/ 15 w 15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6">
                  <a:moveTo>
                    <a:pt x="15" y="0"/>
                  </a:moveTo>
                  <a:cubicBezTo>
                    <a:pt x="14" y="5"/>
                    <a:pt x="15" y="10"/>
                    <a:pt x="10" y="13"/>
                  </a:cubicBezTo>
                  <a:cubicBezTo>
                    <a:pt x="7" y="16"/>
                    <a:pt x="3" y="16"/>
                    <a:pt x="0" y="11"/>
                  </a:cubicBezTo>
                  <a:cubicBezTo>
                    <a:pt x="4" y="8"/>
                    <a:pt x="11" y="6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74E65A9A-A20D-451A-B70A-26EC5B86D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9600" y="4852988"/>
              <a:ext cx="1398588" cy="1411288"/>
            </a:xfrm>
            <a:custGeom>
              <a:avLst/>
              <a:gdLst>
                <a:gd name="T0" fmla="*/ 235 w 429"/>
                <a:gd name="T1" fmla="*/ 164 h 433"/>
                <a:gd name="T2" fmla="*/ 257 w 429"/>
                <a:gd name="T3" fmla="*/ 213 h 433"/>
                <a:gd name="T4" fmla="*/ 310 w 429"/>
                <a:gd name="T5" fmla="*/ 240 h 433"/>
                <a:gd name="T6" fmla="*/ 330 w 429"/>
                <a:gd name="T7" fmla="*/ 248 h 433"/>
                <a:gd name="T8" fmla="*/ 333 w 429"/>
                <a:gd name="T9" fmla="*/ 265 h 433"/>
                <a:gd name="T10" fmla="*/ 401 w 429"/>
                <a:gd name="T11" fmla="*/ 291 h 433"/>
                <a:gd name="T12" fmla="*/ 427 w 429"/>
                <a:gd name="T13" fmla="*/ 328 h 433"/>
                <a:gd name="T14" fmla="*/ 409 w 429"/>
                <a:gd name="T15" fmla="*/ 311 h 433"/>
                <a:gd name="T16" fmla="*/ 381 w 429"/>
                <a:gd name="T17" fmla="*/ 302 h 433"/>
                <a:gd name="T18" fmla="*/ 363 w 429"/>
                <a:gd name="T19" fmla="*/ 317 h 433"/>
                <a:gd name="T20" fmla="*/ 365 w 429"/>
                <a:gd name="T21" fmla="*/ 349 h 433"/>
                <a:gd name="T22" fmla="*/ 384 w 429"/>
                <a:gd name="T23" fmla="*/ 372 h 433"/>
                <a:gd name="T24" fmla="*/ 363 w 429"/>
                <a:gd name="T25" fmla="*/ 393 h 433"/>
                <a:gd name="T26" fmla="*/ 343 w 429"/>
                <a:gd name="T27" fmla="*/ 432 h 433"/>
                <a:gd name="T28" fmla="*/ 342 w 429"/>
                <a:gd name="T29" fmla="*/ 402 h 433"/>
                <a:gd name="T30" fmla="*/ 343 w 429"/>
                <a:gd name="T31" fmla="*/ 365 h 433"/>
                <a:gd name="T32" fmla="*/ 325 w 429"/>
                <a:gd name="T33" fmla="*/ 328 h 433"/>
                <a:gd name="T34" fmla="*/ 303 w 429"/>
                <a:gd name="T35" fmla="*/ 324 h 433"/>
                <a:gd name="T36" fmla="*/ 283 w 429"/>
                <a:gd name="T37" fmla="*/ 302 h 433"/>
                <a:gd name="T38" fmla="*/ 259 w 429"/>
                <a:gd name="T39" fmla="*/ 289 h 433"/>
                <a:gd name="T40" fmla="*/ 228 w 429"/>
                <a:gd name="T41" fmla="*/ 276 h 433"/>
                <a:gd name="T42" fmla="*/ 203 w 429"/>
                <a:gd name="T43" fmla="*/ 257 h 433"/>
                <a:gd name="T44" fmla="*/ 174 w 429"/>
                <a:gd name="T45" fmla="*/ 231 h 433"/>
                <a:gd name="T46" fmla="*/ 145 w 429"/>
                <a:gd name="T47" fmla="*/ 205 h 433"/>
                <a:gd name="T48" fmla="*/ 132 w 429"/>
                <a:gd name="T49" fmla="*/ 190 h 433"/>
                <a:gd name="T50" fmla="*/ 104 w 429"/>
                <a:gd name="T51" fmla="*/ 141 h 433"/>
                <a:gd name="T52" fmla="*/ 59 w 429"/>
                <a:gd name="T53" fmla="*/ 131 h 433"/>
                <a:gd name="T54" fmla="*/ 28 w 429"/>
                <a:gd name="T55" fmla="*/ 154 h 433"/>
                <a:gd name="T56" fmla="*/ 26 w 429"/>
                <a:gd name="T57" fmla="*/ 135 h 433"/>
                <a:gd name="T58" fmla="*/ 12 w 429"/>
                <a:gd name="T59" fmla="*/ 105 h 433"/>
                <a:gd name="T60" fmla="*/ 13 w 429"/>
                <a:gd name="T61" fmla="*/ 88 h 433"/>
                <a:gd name="T62" fmla="*/ 8 w 429"/>
                <a:gd name="T63" fmla="*/ 63 h 433"/>
                <a:gd name="T64" fmla="*/ 30 w 429"/>
                <a:gd name="T65" fmla="*/ 53 h 433"/>
                <a:gd name="T66" fmla="*/ 53 w 429"/>
                <a:gd name="T67" fmla="*/ 40 h 433"/>
                <a:gd name="T68" fmla="*/ 70 w 429"/>
                <a:gd name="T69" fmla="*/ 50 h 433"/>
                <a:gd name="T70" fmla="*/ 84 w 429"/>
                <a:gd name="T71" fmla="*/ 54 h 433"/>
                <a:gd name="T72" fmla="*/ 91 w 429"/>
                <a:gd name="T73" fmla="*/ 30 h 433"/>
                <a:gd name="T74" fmla="*/ 103 w 429"/>
                <a:gd name="T75" fmla="*/ 36 h 433"/>
                <a:gd name="T76" fmla="*/ 117 w 429"/>
                <a:gd name="T77" fmla="*/ 40 h 433"/>
                <a:gd name="T78" fmla="*/ 116 w 429"/>
                <a:gd name="T79" fmla="*/ 23 h 433"/>
                <a:gd name="T80" fmla="*/ 130 w 429"/>
                <a:gd name="T81" fmla="*/ 17 h 433"/>
                <a:gd name="T82" fmla="*/ 139 w 429"/>
                <a:gd name="T83" fmla="*/ 11 h 433"/>
                <a:gd name="T84" fmla="*/ 180 w 429"/>
                <a:gd name="T85" fmla="*/ 0 h 433"/>
                <a:gd name="T86" fmla="*/ 230 w 429"/>
                <a:gd name="T87" fmla="*/ 22 h 433"/>
                <a:gd name="T88" fmla="*/ 226 w 429"/>
                <a:gd name="T89" fmla="*/ 38 h 433"/>
                <a:gd name="T90" fmla="*/ 232 w 429"/>
                <a:gd name="T91" fmla="*/ 51 h 433"/>
                <a:gd name="T92" fmla="*/ 220 w 429"/>
                <a:gd name="T93" fmla="*/ 56 h 433"/>
                <a:gd name="T94" fmla="*/ 206 w 429"/>
                <a:gd name="T95" fmla="*/ 66 h 433"/>
                <a:gd name="T96" fmla="*/ 186 w 429"/>
                <a:gd name="T97" fmla="*/ 85 h 433"/>
                <a:gd name="T98" fmla="*/ 197 w 429"/>
                <a:gd name="T99" fmla="*/ 100 h 433"/>
                <a:gd name="T100" fmla="*/ 190 w 429"/>
                <a:gd name="T101" fmla="*/ 121 h 433"/>
                <a:gd name="T102" fmla="*/ 185 w 429"/>
                <a:gd name="T103" fmla="*/ 139 h 433"/>
                <a:gd name="T104" fmla="*/ 204 w 429"/>
                <a:gd name="T105" fmla="*/ 145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29" h="433">
                  <a:moveTo>
                    <a:pt x="204" y="145"/>
                  </a:moveTo>
                  <a:cubicBezTo>
                    <a:pt x="211" y="146"/>
                    <a:pt x="216" y="151"/>
                    <a:pt x="221" y="156"/>
                  </a:cubicBezTo>
                  <a:cubicBezTo>
                    <a:pt x="225" y="159"/>
                    <a:pt x="229" y="163"/>
                    <a:pt x="235" y="164"/>
                  </a:cubicBezTo>
                  <a:cubicBezTo>
                    <a:pt x="238" y="165"/>
                    <a:pt x="239" y="167"/>
                    <a:pt x="240" y="170"/>
                  </a:cubicBezTo>
                  <a:cubicBezTo>
                    <a:pt x="243" y="181"/>
                    <a:pt x="247" y="193"/>
                    <a:pt x="251" y="204"/>
                  </a:cubicBezTo>
                  <a:cubicBezTo>
                    <a:pt x="252" y="208"/>
                    <a:pt x="254" y="211"/>
                    <a:pt x="257" y="213"/>
                  </a:cubicBezTo>
                  <a:cubicBezTo>
                    <a:pt x="265" y="219"/>
                    <a:pt x="274" y="226"/>
                    <a:pt x="282" y="233"/>
                  </a:cubicBezTo>
                  <a:cubicBezTo>
                    <a:pt x="286" y="236"/>
                    <a:pt x="291" y="238"/>
                    <a:pt x="296" y="241"/>
                  </a:cubicBezTo>
                  <a:cubicBezTo>
                    <a:pt x="299" y="243"/>
                    <a:pt x="305" y="241"/>
                    <a:pt x="310" y="240"/>
                  </a:cubicBezTo>
                  <a:cubicBezTo>
                    <a:pt x="315" y="240"/>
                    <a:pt x="321" y="239"/>
                    <a:pt x="327" y="239"/>
                  </a:cubicBezTo>
                  <a:cubicBezTo>
                    <a:pt x="330" y="238"/>
                    <a:pt x="333" y="239"/>
                    <a:pt x="334" y="242"/>
                  </a:cubicBezTo>
                  <a:cubicBezTo>
                    <a:pt x="335" y="244"/>
                    <a:pt x="333" y="247"/>
                    <a:pt x="330" y="248"/>
                  </a:cubicBezTo>
                  <a:cubicBezTo>
                    <a:pt x="330" y="248"/>
                    <a:pt x="330" y="249"/>
                    <a:pt x="329" y="249"/>
                  </a:cubicBezTo>
                  <a:cubicBezTo>
                    <a:pt x="328" y="251"/>
                    <a:pt x="323" y="252"/>
                    <a:pt x="324" y="255"/>
                  </a:cubicBezTo>
                  <a:cubicBezTo>
                    <a:pt x="326" y="259"/>
                    <a:pt x="327" y="263"/>
                    <a:pt x="333" y="265"/>
                  </a:cubicBezTo>
                  <a:cubicBezTo>
                    <a:pt x="342" y="267"/>
                    <a:pt x="351" y="270"/>
                    <a:pt x="361" y="273"/>
                  </a:cubicBezTo>
                  <a:cubicBezTo>
                    <a:pt x="369" y="275"/>
                    <a:pt x="377" y="278"/>
                    <a:pt x="384" y="284"/>
                  </a:cubicBezTo>
                  <a:cubicBezTo>
                    <a:pt x="389" y="288"/>
                    <a:pt x="394" y="290"/>
                    <a:pt x="401" y="291"/>
                  </a:cubicBezTo>
                  <a:cubicBezTo>
                    <a:pt x="402" y="291"/>
                    <a:pt x="405" y="291"/>
                    <a:pt x="405" y="292"/>
                  </a:cubicBezTo>
                  <a:cubicBezTo>
                    <a:pt x="409" y="299"/>
                    <a:pt x="416" y="300"/>
                    <a:pt x="422" y="304"/>
                  </a:cubicBezTo>
                  <a:cubicBezTo>
                    <a:pt x="427" y="308"/>
                    <a:pt x="429" y="321"/>
                    <a:pt x="427" y="328"/>
                  </a:cubicBezTo>
                  <a:cubicBezTo>
                    <a:pt x="426" y="329"/>
                    <a:pt x="425" y="331"/>
                    <a:pt x="423" y="330"/>
                  </a:cubicBezTo>
                  <a:cubicBezTo>
                    <a:pt x="420" y="329"/>
                    <a:pt x="416" y="328"/>
                    <a:pt x="415" y="324"/>
                  </a:cubicBezTo>
                  <a:cubicBezTo>
                    <a:pt x="414" y="319"/>
                    <a:pt x="411" y="315"/>
                    <a:pt x="409" y="311"/>
                  </a:cubicBezTo>
                  <a:cubicBezTo>
                    <a:pt x="407" y="308"/>
                    <a:pt x="405" y="308"/>
                    <a:pt x="403" y="308"/>
                  </a:cubicBezTo>
                  <a:cubicBezTo>
                    <a:pt x="399" y="308"/>
                    <a:pt x="395" y="308"/>
                    <a:pt x="391" y="308"/>
                  </a:cubicBezTo>
                  <a:cubicBezTo>
                    <a:pt x="387" y="307"/>
                    <a:pt x="383" y="307"/>
                    <a:pt x="381" y="302"/>
                  </a:cubicBezTo>
                  <a:cubicBezTo>
                    <a:pt x="379" y="297"/>
                    <a:pt x="375" y="299"/>
                    <a:pt x="372" y="301"/>
                  </a:cubicBezTo>
                  <a:cubicBezTo>
                    <a:pt x="368" y="304"/>
                    <a:pt x="364" y="307"/>
                    <a:pt x="364" y="313"/>
                  </a:cubicBezTo>
                  <a:cubicBezTo>
                    <a:pt x="364" y="314"/>
                    <a:pt x="364" y="317"/>
                    <a:pt x="363" y="317"/>
                  </a:cubicBezTo>
                  <a:cubicBezTo>
                    <a:pt x="357" y="319"/>
                    <a:pt x="357" y="324"/>
                    <a:pt x="358" y="329"/>
                  </a:cubicBezTo>
                  <a:cubicBezTo>
                    <a:pt x="359" y="330"/>
                    <a:pt x="357" y="332"/>
                    <a:pt x="357" y="334"/>
                  </a:cubicBezTo>
                  <a:cubicBezTo>
                    <a:pt x="354" y="343"/>
                    <a:pt x="357" y="347"/>
                    <a:pt x="365" y="349"/>
                  </a:cubicBezTo>
                  <a:cubicBezTo>
                    <a:pt x="371" y="350"/>
                    <a:pt x="374" y="356"/>
                    <a:pt x="380" y="357"/>
                  </a:cubicBezTo>
                  <a:cubicBezTo>
                    <a:pt x="381" y="357"/>
                    <a:pt x="381" y="359"/>
                    <a:pt x="381" y="360"/>
                  </a:cubicBezTo>
                  <a:cubicBezTo>
                    <a:pt x="381" y="364"/>
                    <a:pt x="381" y="368"/>
                    <a:pt x="384" y="372"/>
                  </a:cubicBezTo>
                  <a:cubicBezTo>
                    <a:pt x="386" y="375"/>
                    <a:pt x="383" y="378"/>
                    <a:pt x="379" y="378"/>
                  </a:cubicBezTo>
                  <a:cubicBezTo>
                    <a:pt x="372" y="376"/>
                    <a:pt x="363" y="384"/>
                    <a:pt x="363" y="391"/>
                  </a:cubicBezTo>
                  <a:cubicBezTo>
                    <a:pt x="363" y="392"/>
                    <a:pt x="363" y="392"/>
                    <a:pt x="363" y="393"/>
                  </a:cubicBezTo>
                  <a:cubicBezTo>
                    <a:pt x="365" y="402"/>
                    <a:pt x="362" y="408"/>
                    <a:pt x="355" y="413"/>
                  </a:cubicBezTo>
                  <a:cubicBezTo>
                    <a:pt x="351" y="417"/>
                    <a:pt x="349" y="421"/>
                    <a:pt x="349" y="426"/>
                  </a:cubicBezTo>
                  <a:cubicBezTo>
                    <a:pt x="349" y="430"/>
                    <a:pt x="347" y="432"/>
                    <a:pt x="343" y="432"/>
                  </a:cubicBezTo>
                  <a:cubicBezTo>
                    <a:pt x="339" y="432"/>
                    <a:pt x="336" y="433"/>
                    <a:pt x="334" y="428"/>
                  </a:cubicBezTo>
                  <a:cubicBezTo>
                    <a:pt x="333" y="425"/>
                    <a:pt x="333" y="422"/>
                    <a:pt x="336" y="419"/>
                  </a:cubicBezTo>
                  <a:cubicBezTo>
                    <a:pt x="341" y="415"/>
                    <a:pt x="344" y="408"/>
                    <a:pt x="342" y="402"/>
                  </a:cubicBezTo>
                  <a:cubicBezTo>
                    <a:pt x="339" y="397"/>
                    <a:pt x="342" y="395"/>
                    <a:pt x="346" y="394"/>
                  </a:cubicBezTo>
                  <a:cubicBezTo>
                    <a:pt x="355" y="391"/>
                    <a:pt x="356" y="385"/>
                    <a:pt x="349" y="379"/>
                  </a:cubicBezTo>
                  <a:cubicBezTo>
                    <a:pt x="345" y="375"/>
                    <a:pt x="344" y="370"/>
                    <a:pt x="343" y="365"/>
                  </a:cubicBezTo>
                  <a:cubicBezTo>
                    <a:pt x="342" y="361"/>
                    <a:pt x="341" y="357"/>
                    <a:pt x="339" y="354"/>
                  </a:cubicBezTo>
                  <a:cubicBezTo>
                    <a:pt x="334" y="349"/>
                    <a:pt x="331" y="343"/>
                    <a:pt x="331" y="335"/>
                  </a:cubicBezTo>
                  <a:cubicBezTo>
                    <a:pt x="332" y="331"/>
                    <a:pt x="328" y="330"/>
                    <a:pt x="325" y="328"/>
                  </a:cubicBezTo>
                  <a:cubicBezTo>
                    <a:pt x="322" y="326"/>
                    <a:pt x="320" y="326"/>
                    <a:pt x="317" y="329"/>
                  </a:cubicBezTo>
                  <a:cubicBezTo>
                    <a:pt x="315" y="331"/>
                    <a:pt x="314" y="331"/>
                    <a:pt x="312" y="329"/>
                  </a:cubicBezTo>
                  <a:cubicBezTo>
                    <a:pt x="309" y="326"/>
                    <a:pt x="307" y="324"/>
                    <a:pt x="303" y="324"/>
                  </a:cubicBezTo>
                  <a:cubicBezTo>
                    <a:pt x="300" y="324"/>
                    <a:pt x="299" y="322"/>
                    <a:pt x="300" y="319"/>
                  </a:cubicBezTo>
                  <a:cubicBezTo>
                    <a:pt x="300" y="315"/>
                    <a:pt x="299" y="312"/>
                    <a:pt x="297" y="308"/>
                  </a:cubicBezTo>
                  <a:cubicBezTo>
                    <a:pt x="294" y="302"/>
                    <a:pt x="289" y="302"/>
                    <a:pt x="283" y="302"/>
                  </a:cubicBezTo>
                  <a:cubicBezTo>
                    <a:pt x="280" y="302"/>
                    <a:pt x="278" y="305"/>
                    <a:pt x="278" y="299"/>
                  </a:cubicBezTo>
                  <a:cubicBezTo>
                    <a:pt x="277" y="295"/>
                    <a:pt x="272" y="294"/>
                    <a:pt x="268" y="294"/>
                  </a:cubicBezTo>
                  <a:cubicBezTo>
                    <a:pt x="263" y="294"/>
                    <a:pt x="261" y="292"/>
                    <a:pt x="259" y="289"/>
                  </a:cubicBezTo>
                  <a:cubicBezTo>
                    <a:pt x="259" y="287"/>
                    <a:pt x="257" y="285"/>
                    <a:pt x="256" y="283"/>
                  </a:cubicBezTo>
                  <a:cubicBezTo>
                    <a:pt x="254" y="278"/>
                    <a:pt x="251" y="273"/>
                    <a:pt x="243" y="275"/>
                  </a:cubicBezTo>
                  <a:cubicBezTo>
                    <a:pt x="238" y="277"/>
                    <a:pt x="233" y="273"/>
                    <a:pt x="228" y="276"/>
                  </a:cubicBezTo>
                  <a:cubicBezTo>
                    <a:pt x="226" y="277"/>
                    <a:pt x="225" y="275"/>
                    <a:pt x="223" y="274"/>
                  </a:cubicBezTo>
                  <a:cubicBezTo>
                    <a:pt x="220" y="270"/>
                    <a:pt x="217" y="267"/>
                    <a:pt x="211" y="267"/>
                  </a:cubicBezTo>
                  <a:cubicBezTo>
                    <a:pt x="206" y="267"/>
                    <a:pt x="206" y="260"/>
                    <a:pt x="203" y="257"/>
                  </a:cubicBezTo>
                  <a:cubicBezTo>
                    <a:pt x="200" y="254"/>
                    <a:pt x="195" y="254"/>
                    <a:pt x="193" y="250"/>
                  </a:cubicBezTo>
                  <a:cubicBezTo>
                    <a:pt x="192" y="246"/>
                    <a:pt x="189" y="243"/>
                    <a:pt x="185" y="241"/>
                  </a:cubicBezTo>
                  <a:cubicBezTo>
                    <a:pt x="179" y="239"/>
                    <a:pt x="176" y="236"/>
                    <a:pt x="174" y="231"/>
                  </a:cubicBezTo>
                  <a:cubicBezTo>
                    <a:pt x="171" y="223"/>
                    <a:pt x="164" y="221"/>
                    <a:pt x="157" y="221"/>
                  </a:cubicBezTo>
                  <a:cubicBezTo>
                    <a:pt x="155" y="221"/>
                    <a:pt x="154" y="221"/>
                    <a:pt x="155" y="219"/>
                  </a:cubicBezTo>
                  <a:cubicBezTo>
                    <a:pt x="155" y="212"/>
                    <a:pt x="151" y="207"/>
                    <a:pt x="145" y="205"/>
                  </a:cubicBezTo>
                  <a:cubicBezTo>
                    <a:pt x="142" y="204"/>
                    <a:pt x="140" y="203"/>
                    <a:pt x="140" y="200"/>
                  </a:cubicBezTo>
                  <a:cubicBezTo>
                    <a:pt x="141" y="197"/>
                    <a:pt x="139" y="195"/>
                    <a:pt x="136" y="195"/>
                  </a:cubicBezTo>
                  <a:cubicBezTo>
                    <a:pt x="133" y="195"/>
                    <a:pt x="132" y="193"/>
                    <a:pt x="132" y="190"/>
                  </a:cubicBezTo>
                  <a:cubicBezTo>
                    <a:pt x="133" y="184"/>
                    <a:pt x="131" y="178"/>
                    <a:pt x="128" y="173"/>
                  </a:cubicBezTo>
                  <a:cubicBezTo>
                    <a:pt x="126" y="170"/>
                    <a:pt x="124" y="167"/>
                    <a:pt x="124" y="163"/>
                  </a:cubicBezTo>
                  <a:cubicBezTo>
                    <a:pt x="125" y="149"/>
                    <a:pt x="118" y="142"/>
                    <a:pt x="104" y="141"/>
                  </a:cubicBezTo>
                  <a:cubicBezTo>
                    <a:pt x="102" y="140"/>
                    <a:pt x="101" y="140"/>
                    <a:pt x="100" y="138"/>
                  </a:cubicBezTo>
                  <a:cubicBezTo>
                    <a:pt x="94" y="130"/>
                    <a:pt x="83" y="129"/>
                    <a:pt x="75" y="125"/>
                  </a:cubicBezTo>
                  <a:cubicBezTo>
                    <a:pt x="71" y="123"/>
                    <a:pt x="61" y="127"/>
                    <a:pt x="59" y="131"/>
                  </a:cubicBezTo>
                  <a:cubicBezTo>
                    <a:pt x="57" y="134"/>
                    <a:pt x="56" y="137"/>
                    <a:pt x="52" y="138"/>
                  </a:cubicBezTo>
                  <a:cubicBezTo>
                    <a:pt x="51" y="138"/>
                    <a:pt x="50" y="140"/>
                    <a:pt x="50" y="141"/>
                  </a:cubicBezTo>
                  <a:cubicBezTo>
                    <a:pt x="47" y="153"/>
                    <a:pt x="36" y="151"/>
                    <a:pt x="28" y="154"/>
                  </a:cubicBezTo>
                  <a:cubicBezTo>
                    <a:pt x="28" y="150"/>
                    <a:pt x="30" y="149"/>
                    <a:pt x="32" y="147"/>
                  </a:cubicBezTo>
                  <a:cubicBezTo>
                    <a:pt x="36" y="144"/>
                    <a:pt x="35" y="141"/>
                    <a:pt x="33" y="137"/>
                  </a:cubicBezTo>
                  <a:cubicBezTo>
                    <a:pt x="31" y="133"/>
                    <a:pt x="28" y="135"/>
                    <a:pt x="26" y="135"/>
                  </a:cubicBezTo>
                  <a:cubicBezTo>
                    <a:pt x="17" y="137"/>
                    <a:pt x="7" y="129"/>
                    <a:pt x="7" y="122"/>
                  </a:cubicBezTo>
                  <a:cubicBezTo>
                    <a:pt x="7" y="120"/>
                    <a:pt x="7" y="118"/>
                    <a:pt x="9" y="117"/>
                  </a:cubicBezTo>
                  <a:cubicBezTo>
                    <a:pt x="13" y="114"/>
                    <a:pt x="12" y="109"/>
                    <a:pt x="12" y="105"/>
                  </a:cubicBezTo>
                  <a:cubicBezTo>
                    <a:pt x="12" y="104"/>
                    <a:pt x="12" y="102"/>
                    <a:pt x="10" y="102"/>
                  </a:cubicBezTo>
                  <a:cubicBezTo>
                    <a:pt x="3" y="102"/>
                    <a:pt x="3" y="96"/>
                    <a:pt x="0" y="92"/>
                  </a:cubicBezTo>
                  <a:cubicBezTo>
                    <a:pt x="4" y="90"/>
                    <a:pt x="9" y="90"/>
                    <a:pt x="13" y="88"/>
                  </a:cubicBezTo>
                  <a:cubicBezTo>
                    <a:pt x="18" y="85"/>
                    <a:pt x="18" y="81"/>
                    <a:pt x="19" y="77"/>
                  </a:cubicBezTo>
                  <a:cubicBezTo>
                    <a:pt x="19" y="77"/>
                    <a:pt x="19" y="75"/>
                    <a:pt x="18" y="75"/>
                  </a:cubicBezTo>
                  <a:cubicBezTo>
                    <a:pt x="11" y="74"/>
                    <a:pt x="13" y="66"/>
                    <a:pt x="8" y="63"/>
                  </a:cubicBezTo>
                  <a:cubicBezTo>
                    <a:pt x="6" y="62"/>
                    <a:pt x="6" y="60"/>
                    <a:pt x="6" y="59"/>
                  </a:cubicBezTo>
                  <a:cubicBezTo>
                    <a:pt x="7" y="57"/>
                    <a:pt x="8" y="57"/>
                    <a:pt x="10" y="57"/>
                  </a:cubicBezTo>
                  <a:cubicBezTo>
                    <a:pt x="17" y="56"/>
                    <a:pt x="24" y="57"/>
                    <a:pt x="30" y="53"/>
                  </a:cubicBezTo>
                  <a:cubicBezTo>
                    <a:pt x="31" y="52"/>
                    <a:pt x="32" y="52"/>
                    <a:pt x="32" y="53"/>
                  </a:cubicBezTo>
                  <a:cubicBezTo>
                    <a:pt x="43" y="56"/>
                    <a:pt x="48" y="54"/>
                    <a:pt x="52" y="44"/>
                  </a:cubicBezTo>
                  <a:cubicBezTo>
                    <a:pt x="53" y="43"/>
                    <a:pt x="53" y="42"/>
                    <a:pt x="53" y="40"/>
                  </a:cubicBezTo>
                  <a:cubicBezTo>
                    <a:pt x="50" y="35"/>
                    <a:pt x="54" y="33"/>
                    <a:pt x="57" y="30"/>
                  </a:cubicBezTo>
                  <a:cubicBezTo>
                    <a:pt x="56" y="39"/>
                    <a:pt x="61" y="45"/>
                    <a:pt x="69" y="48"/>
                  </a:cubicBezTo>
                  <a:cubicBezTo>
                    <a:pt x="71" y="48"/>
                    <a:pt x="70" y="49"/>
                    <a:pt x="70" y="50"/>
                  </a:cubicBezTo>
                  <a:cubicBezTo>
                    <a:pt x="70" y="55"/>
                    <a:pt x="73" y="57"/>
                    <a:pt x="75" y="61"/>
                  </a:cubicBezTo>
                  <a:cubicBezTo>
                    <a:pt x="76" y="63"/>
                    <a:pt x="78" y="62"/>
                    <a:pt x="78" y="61"/>
                  </a:cubicBezTo>
                  <a:cubicBezTo>
                    <a:pt x="80" y="59"/>
                    <a:pt x="86" y="58"/>
                    <a:pt x="84" y="54"/>
                  </a:cubicBezTo>
                  <a:cubicBezTo>
                    <a:pt x="82" y="50"/>
                    <a:pt x="83" y="47"/>
                    <a:pt x="87" y="44"/>
                  </a:cubicBezTo>
                  <a:cubicBezTo>
                    <a:pt x="90" y="42"/>
                    <a:pt x="91" y="39"/>
                    <a:pt x="91" y="35"/>
                  </a:cubicBezTo>
                  <a:cubicBezTo>
                    <a:pt x="90" y="33"/>
                    <a:pt x="90" y="31"/>
                    <a:pt x="91" y="30"/>
                  </a:cubicBezTo>
                  <a:cubicBezTo>
                    <a:pt x="94" y="31"/>
                    <a:pt x="93" y="34"/>
                    <a:pt x="94" y="35"/>
                  </a:cubicBezTo>
                  <a:cubicBezTo>
                    <a:pt x="95" y="37"/>
                    <a:pt x="93" y="40"/>
                    <a:pt x="96" y="40"/>
                  </a:cubicBezTo>
                  <a:cubicBezTo>
                    <a:pt x="99" y="39"/>
                    <a:pt x="102" y="40"/>
                    <a:pt x="103" y="36"/>
                  </a:cubicBezTo>
                  <a:cubicBezTo>
                    <a:pt x="104" y="35"/>
                    <a:pt x="104" y="33"/>
                    <a:pt x="106" y="33"/>
                  </a:cubicBezTo>
                  <a:cubicBezTo>
                    <a:pt x="109" y="33"/>
                    <a:pt x="109" y="35"/>
                    <a:pt x="110" y="37"/>
                  </a:cubicBezTo>
                  <a:cubicBezTo>
                    <a:pt x="111" y="40"/>
                    <a:pt x="112" y="44"/>
                    <a:pt x="117" y="40"/>
                  </a:cubicBezTo>
                  <a:cubicBezTo>
                    <a:pt x="120" y="38"/>
                    <a:pt x="120" y="37"/>
                    <a:pt x="119" y="34"/>
                  </a:cubicBezTo>
                  <a:cubicBezTo>
                    <a:pt x="118" y="32"/>
                    <a:pt x="117" y="29"/>
                    <a:pt x="116" y="27"/>
                  </a:cubicBezTo>
                  <a:cubicBezTo>
                    <a:pt x="115" y="25"/>
                    <a:pt x="115" y="24"/>
                    <a:pt x="116" y="23"/>
                  </a:cubicBezTo>
                  <a:cubicBezTo>
                    <a:pt x="118" y="22"/>
                    <a:pt x="118" y="23"/>
                    <a:pt x="119" y="24"/>
                  </a:cubicBezTo>
                  <a:cubicBezTo>
                    <a:pt x="121" y="27"/>
                    <a:pt x="123" y="27"/>
                    <a:pt x="126" y="26"/>
                  </a:cubicBezTo>
                  <a:cubicBezTo>
                    <a:pt x="131" y="24"/>
                    <a:pt x="133" y="22"/>
                    <a:pt x="130" y="17"/>
                  </a:cubicBezTo>
                  <a:cubicBezTo>
                    <a:pt x="129" y="16"/>
                    <a:pt x="127" y="13"/>
                    <a:pt x="129" y="12"/>
                  </a:cubicBezTo>
                  <a:cubicBezTo>
                    <a:pt x="131" y="10"/>
                    <a:pt x="134" y="9"/>
                    <a:pt x="136" y="10"/>
                  </a:cubicBezTo>
                  <a:cubicBezTo>
                    <a:pt x="137" y="10"/>
                    <a:pt x="138" y="11"/>
                    <a:pt x="139" y="11"/>
                  </a:cubicBezTo>
                  <a:cubicBezTo>
                    <a:pt x="147" y="14"/>
                    <a:pt x="147" y="14"/>
                    <a:pt x="150" y="6"/>
                  </a:cubicBezTo>
                  <a:cubicBezTo>
                    <a:pt x="151" y="3"/>
                    <a:pt x="153" y="3"/>
                    <a:pt x="156" y="3"/>
                  </a:cubicBezTo>
                  <a:cubicBezTo>
                    <a:pt x="164" y="3"/>
                    <a:pt x="172" y="5"/>
                    <a:pt x="180" y="0"/>
                  </a:cubicBezTo>
                  <a:cubicBezTo>
                    <a:pt x="180" y="7"/>
                    <a:pt x="189" y="17"/>
                    <a:pt x="196" y="18"/>
                  </a:cubicBezTo>
                  <a:cubicBezTo>
                    <a:pt x="205" y="20"/>
                    <a:pt x="214" y="20"/>
                    <a:pt x="223" y="21"/>
                  </a:cubicBezTo>
                  <a:cubicBezTo>
                    <a:pt x="226" y="21"/>
                    <a:pt x="228" y="22"/>
                    <a:pt x="230" y="22"/>
                  </a:cubicBezTo>
                  <a:cubicBezTo>
                    <a:pt x="230" y="25"/>
                    <a:pt x="227" y="25"/>
                    <a:pt x="226" y="26"/>
                  </a:cubicBezTo>
                  <a:cubicBezTo>
                    <a:pt x="222" y="28"/>
                    <a:pt x="222" y="32"/>
                    <a:pt x="222" y="35"/>
                  </a:cubicBezTo>
                  <a:cubicBezTo>
                    <a:pt x="221" y="38"/>
                    <a:pt x="224" y="38"/>
                    <a:pt x="226" y="38"/>
                  </a:cubicBezTo>
                  <a:cubicBezTo>
                    <a:pt x="229" y="39"/>
                    <a:pt x="229" y="41"/>
                    <a:pt x="227" y="42"/>
                  </a:cubicBezTo>
                  <a:cubicBezTo>
                    <a:pt x="223" y="46"/>
                    <a:pt x="226" y="48"/>
                    <a:pt x="230" y="49"/>
                  </a:cubicBezTo>
                  <a:cubicBezTo>
                    <a:pt x="231" y="50"/>
                    <a:pt x="231" y="50"/>
                    <a:pt x="232" y="51"/>
                  </a:cubicBezTo>
                  <a:cubicBezTo>
                    <a:pt x="234" y="52"/>
                    <a:pt x="234" y="54"/>
                    <a:pt x="234" y="56"/>
                  </a:cubicBezTo>
                  <a:cubicBezTo>
                    <a:pt x="234" y="58"/>
                    <a:pt x="232" y="57"/>
                    <a:pt x="231" y="58"/>
                  </a:cubicBezTo>
                  <a:cubicBezTo>
                    <a:pt x="226" y="60"/>
                    <a:pt x="223" y="57"/>
                    <a:pt x="220" y="56"/>
                  </a:cubicBezTo>
                  <a:cubicBezTo>
                    <a:pt x="217" y="54"/>
                    <a:pt x="215" y="54"/>
                    <a:pt x="215" y="58"/>
                  </a:cubicBezTo>
                  <a:cubicBezTo>
                    <a:pt x="215" y="62"/>
                    <a:pt x="213" y="64"/>
                    <a:pt x="209" y="64"/>
                  </a:cubicBezTo>
                  <a:cubicBezTo>
                    <a:pt x="208" y="64"/>
                    <a:pt x="206" y="65"/>
                    <a:pt x="206" y="66"/>
                  </a:cubicBezTo>
                  <a:cubicBezTo>
                    <a:pt x="202" y="71"/>
                    <a:pt x="197" y="73"/>
                    <a:pt x="191" y="72"/>
                  </a:cubicBezTo>
                  <a:cubicBezTo>
                    <a:pt x="185" y="71"/>
                    <a:pt x="186" y="77"/>
                    <a:pt x="184" y="80"/>
                  </a:cubicBezTo>
                  <a:cubicBezTo>
                    <a:pt x="182" y="83"/>
                    <a:pt x="184" y="84"/>
                    <a:pt x="186" y="85"/>
                  </a:cubicBezTo>
                  <a:cubicBezTo>
                    <a:pt x="188" y="86"/>
                    <a:pt x="189" y="87"/>
                    <a:pt x="189" y="89"/>
                  </a:cubicBezTo>
                  <a:cubicBezTo>
                    <a:pt x="188" y="93"/>
                    <a:pt x="190" y="94"/>
                    <a:pt x="193" y="95"/>
                  </a:cubicBezTo>
                  <a:cubicBezTo>
                    <a:pt x="195" y="96"/>
                    <a:pt x="197" y="97"/>
                    <a:pt x="197" y="100"/>
                  </a:cubicBezTo>
                  <a:cubicBezTo>
                    <a:pt x="196" y="103"/>
                    <a:pt x="194" y="104"/>
                    <a:pt x="192" y="104"/>
                  </a:cubicBezTo>
                  <a:cubicBezTo>
                    <a:pt x="189" y="104"/>
                    <a:pt x="188" y="106"/>
                    <a:pt x="188" y="109"/>
                  </a:cubicBezTo>
                  <a:cubicBezTo>
                    <a:pt x="189" y="114"/>
                    <a:pt x="189" y="117"/>
                    <a:pt x="190" y="121"/>
                  </a:cubicBezTo>
                  <a:cubicBezTo>
                    <a:pt x="190" y="122"/>
                    <a:pt x="191" y="124"/>
                    <a:pt x="193" y="126"/>
                  </a:cubicBezTo>
                  <a:cubicBezTo>
                    <a:pt x="189" y="123"/>
                    <a:pt x="183" y="124"/>
                    <a:pt x="182" y="129"/>
                  </a:cubicBezTo>
                  <a:cubicBezTo>
                    <a:pt x="181" y="133"/>
                    <a:pt x="183" y="136"/>
                    <a:pt x="185" y="139"/>
                  </a:cubicBezTo>
                  <a:cubicBezTo>
                    <a:pt x="188" y="141"/>
                    <a:pt x="191" y="142"/>
                    <a:pt x="193" y="140"/>
                  </a:cubicBezTo>
                  <a:cubicBezTo>
                    <a:pt x="196" y="137"/>
                    <a:pt x="195" y="134"/>
                    <a:pt x="195" y="130"/>
                  </a:cubicBezTo>
                  <a:cubicBezTo>
                    <a:pt x="200" y="133"/>
                    <a:pt x="196" y="144"/>
                    <a:pt x="204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341E7EB8-6558-4A21-92FB-AB0C1767CC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5400" y="6219825"/>
              <a:ext cx="377825" cy="247650"/>
            </a:xfrm>
            <a:custGeom>
              <a:avLst/>
              <a:gdLst>
                <a:gd name="T0" fmla="*/ 116 w 116"/>
                <a:gd name="T1" fmla="*/ 0 h 76"/>
                <a:gd name="T2" fmla="*/ 109 w 116"/>
                <a:gd name="T3" fmla="*/ 17 h 76"/>
                <a:gd name="T4" fmla="*/ 105 w 116"/>
                <a:gd name="T5" fmla="*/ 28 h 76"/>
                <a:gd name="T6" fmla="*/ 101 w 116"/>
                <a:gd name="T7" fmla="*/ 37 h 76"/>
                <a:gd name="T8" fmla="*/ 105 w 116"/>
                <a:gd name="T9" fmla="*/ 47 h 76"/>
                <a:gd name="T10" fmla="*/ 112 w 116"/>
                <a:gd name="T11" fmla="*/ 59 h 76"/>
                <a:gd name="T12" fmla="*/ 110 w 116"/>
                <a:gd name="T13" fmla="*/ 62 h 76"/>
                <a:gd name="T14" fmla="*/ 106 w 116"/>
                <a:gd name="T15" fmla="*/ 73 h 76"/>
                <a:gd name="T16" fmla="*/ 106 w 116"/>
                <a:gd name="T17" fmla="*/ 76 h 76"/>
                <a:gd name="T18" fmla="*/ 89 w 116"/>
                <a:gd name="T19" fmla="*/ 74 h 76"/>
                <a:gd name="T20" fmla="*/ 82 w 116"/>
                <a:gd name="T21" fmla="*/ 70 h 76"/>
                <a:gd name="T22" fmla="*/ 61 w 116"/>
                <a:gd name="T23" fmla="*/ 59 h 76"/>
                <a:gd name="T24" fmla="*/ 51 w 116"/>
                <a:gd name="T25" fmla="*/ 56 h 76"/>
                <a:gd name="T26" fmla="*/ 39 w 116"/>
                <a:gd name="T27" fmla="*/ 50 h 76"/>
                <a:gd name="T28" fmla="*/ 37 w 116"/>
                <a:gd name="T29" fmla="*/ 49 h 76"/>
                <a:gd name="T30" fmla="*/ 18 w 116"/>
                <a:gd name="T31" fmla="*/ 38 h 76"/>
                <a:gd name="T32" fmla="*/ 11 w 116"/>
                <a:gd name="T33" fmla="*/ 37 h 76"/>
                <a:gd name="T34" fmla="*/ 1 w 116"/>
                <a:gd name="T35" fmla="*/ 28 h 76"/>
                <a:gd name="T36" fmla="*/ 8 w 116"/>
                <a:gd name="T37" fmla="*/ 13 h 76"/>
                <a:gd name="T38" fmla="*/ 12 w 116"/>
                <a:gd name="T39" fmla="*/ 14 h 76"/>
                <a:gd name="T40" fmla="*/ 23 w 116"/>
                <a:gd name="T41" fmla="*/ 12 h 76"/>
                <a:gd name="T42" fmla="*/ 30 w 116"/>
                <a:gd name="T43" fmla="*/ 7 h 76"/>
                <a:gd name="T44" fmla="*/ 36 w 116"/>
                <a:gd name="T45" fmla="*/ 11 h 76"/>
                <a:gd name="T46" fmla="*/ 46 w 116"/>
                <a:gd name="T47" fmla="*/ 17 h 76"/>
                <a:gd name="T48" fmla="*/ 57 w 116"/>
                <a:gd name="T49" fmla="*/ 16 h 76"/>
                <a:gd name="T50" fmla="*/ 65 w 116"/>
                <a:gd name="T51" fmla="*/ 15 h 76"/>
                <a:gd name="T52" fmla="*/ 82 w 116"/>
                <a:gd name="T53" fmla="*/ 13 h 76"/>
                <a:gd name="T54" fmla="*/ 85 w 116"/>
                <a:gd name="T55" fmla="*/ 11 h 76"/>
                <a:gd name="T56" fmla="*/ 100 w 116"/>
                <a:gd name="T57" fmla="*/ 7 h 76"/>
                <a:gd name="T58" fmla="*/ 102 w 116"/>
                <a:gd name="T59" fmla="*/ 6 h 76"/>
                <a:gd name="T60" fmla="*/ 116 w 116"/>
                <a:gd name="T61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6" h="76">
                  <a:moveTo>
                    <a:pt x="116" y="0"/>
                  </a:moveTo>
                  <a:cubicBezTo>
                    <a:pt x="115" y="6"/>
                    <a:pt x="112" y="12"/>
                    <a:pt x="109" y="17"/>
                  </a:cubicBezTo>
                  <a:cubicBezTo>
                    <a:pt x="107" y="20"/>
                    <a:pt x="105" y="24"/>
                    <a:pt x="105" y="28"/>
                  </a:cubicBezTo>
                  <a:cubicBezTo>
                    <a:pt x="106" y="31"/>
                    <a:pt x="105" y="35"/>
                    <a:pt x="101" y="37"/>
                  </a:cubicBezTo>
                  <a:cubicBezTo>
                    <a:pt x="99" y="38"/>
                    <a:pt x="101" y="46"/>
                    <a:pt x="105" y="47"/>
                  </a:cubicBezTo>
                  <a:cubicBezTo>
                    <a:pt x="109" y="50"/>
                    <a:pt x="109" y="55"/>
                    <a:pt x="112" y="59"/>
                  </a:cubicBezTo>
                  <a:cubicBezTo>
                    <a:pt x="113" y="60"/>
                    <a:pt x="111" y="62"/>
                    <a:pt x="110" y="62"/>
                  </a:cubicBezTo>
                  <a:cubicBezTo>
                    <a:pt x="104" y="64"/>
                    <a:pt x="104" y="68"/>
                    <a:pt x="106" y="73"/>
                  </a:cubicBezTo>
                  <a:cubicBezTo>
                    <a:pt x="106" y="74"/>
                    <a:pt x="106" y="75"/>
                    <a:pt x="106" y="76"/>
                  </a:cubicBezTo>
                  <a:cubicBezTo>
                    <a:pt x="100" y="73"/>
                    <a:pt x="94" y="74"/>
                    <a:pt x="89" y="74"/>
                  </a:cubicBezTo>
                  <a:cubicBezTo>
                    <a:pt x="85" y="74"/>
                    <a:pt x="84" y="73"/>
                    <a:pt x="82" y="70"/>
                  </a:cubicBezTo>
                  <a:cubicBezTo>
                    <a:pt x="78" y="60"/>
                    <a:pt x="72" y="57"/>
                    <a:pt x="61" y="59"/>
                  </a:cubicBezTo>
                  <a:cubicBezTo>
                    <a:pt x="57" y="60"/>
                    <a:pt x="54" y="60"/>
                    <a:pt x="51" y="56"/>
                  </a:cubicBezTo>
                  <a:cubicBezTo>
                    <a:pt x="48" y="53"/>
                    <a:pt x="44" y="50"/>
                    <a:pt x="39" y="50"/>
                  </a:cubicBezTo>
                  <a:cubicBezTo>
                    <a:pt x="38" y="50"/>
                    <a:pt x="37" y="49"/>
                    <a:pt x="37" y="49"/>
                  </a:cubicBezTo>
                  <a:cubicBezTo>
                    <a:pt x="33" y="41"/>
                    <a:pt x="25" y="41"/>
                    <a:pt x="18" y="38"/>
                  </a:cubicBezTo>
                  <a:cubicBezTo>
                    <a:pt x="16" y="37"/>
                    <a:pt x="13" y="37"/>
                    <a:pt x="11" y="37"/>
                  </a:cubicBezTo>
                  <a:cubicBezTo>
                    <a:pt x="5" y="37"/>
                    <a:pt x="3" y="34"/>
                    <a:pt x="1" y="28"/>
                  </a:cubicBezTo>
                  <a:cubicBezTo>
                    <a:pt x="0" y="21"/>
                    <a:pt x="1" y="17"/>
                    <a:pt x="8" y="13"/>
                  </a:cubicBezTo>
                  <a:cubicBezTo>
                    <a:pt x="9" y="12"/>
                    <a:pt x="10" y="11"/>
                    <a:pt x="12" y="14"/>
                  </a:cubicBezTo>
                  <a:cubicBezTo>
                    <a:pt x="15" y="18"/>
                    <a:pt x="21" y="18"/>
                    <a:pt x="23" y="12"/>
                  </a:cubicBezTo>
                  <a:cubicBezTo>
                    <a:pt x="24" y="8"/>
                    <a:pt x="27" y="8"/>
                    <a:pt x="30" y="7"/>
                  </a:cubicBezTo>
                  <a:cubicBezTo>
                    <a:pt x="33" y="7"/>
                    <a:pt x="35" y="8"/>
                    <a:pt x="36" y="11"/>
                  </a:cubicBezTo>
                  <a:cubicBezTo>
                    <a:pt x="38" y="14"/>
                    <a:pt x="43" y="14"/>
                    <a:pt x="46" y="17"/>
                  </a:cubicBezTo>
                  <a:cubicBezTo>
                    <a:pt x="48" y="21"/>
                    <a:pt x="54" y="19"/>
                    <a:pt x="57" y="16"/>
                  </a:cubicBezTo>
                  <a:cubicBezTo>
                    <a:pt x="60" y="15"/>
                    <a:pt x="62" y="15"/>
                    <a:pt x="65" y="15"/>
                  </a:cubicBezTo>
                  <a:cubicBezTo>
                    <a:pt x="71" y="15"/>
                    <a:pt x="77" y="15"/>
                    <a:pt x="82" y="13"/>
                  </a:cubicBezTo>
                  <a:cubicBezTo>
                    <a:pt x="83" y="12"/>
                    <a:pt x="84" y="12"/>
                    <a:pt x="85" y="11"/>
                  </a:cubicBezTo>
                  <a:cubicBezTo>
                    <a:pt x="88" y="4"/>
                    <a:pt x="93" y="3"/>
                    <a:pt x="100" y="7"/>
                  </a:cubicBezTo>
                  <a:cubicBezTo>
                    <a:pt x="100" y="7"/>
                    <a:pt x="102" y="7"/>
                    <a:pt x="102" y="6"/>
                  </a:cubicBezTo>
                  <a:cubicBezTo>
                    <a:pt x="105" y="1"/>
                    <a:pt x="111" y="3"/>
                    <a:pt x="1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A96552AB-18CD-481B-A3F1-9CE6D0F0B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7238" y="5772150"/>
              <a:ext cx="204788" cy="368300"/>
            </a:xfrm>
            <a:custGeom>
              <a:avLst/>
              <a:gdLst>
                <a:gd name="T0" fmla="*/ 7 w 63"/>
                <a:gd name="T1" fmla="*/ 104 h 113"/>
                <a:gd name="T2" fmla="*/ 10 w 63"/>
                <a:gd name="T3" fmla="*/ 96 h 113"/>
                <a:gd name="T4" fmla="*/ 11 w 63"/>
                <a:gd name="T5" fmla="*/ 83 h 113"/>
                <a:gd name="T6" fmla="*/ 16 w 63"/>
                <a:gd name="T7" fmla="*/ 68 h 113"/>
                <a:gd name="T8" fmla="*/ 15 w 63"/>
                <a:gd name="T9" fmla="*/ 66 h 113"/>
                <a:gd name="T10" fmla="*/ 11 w 63"/>
                <a:gd name="T11" fmla="*/ 54 h 113"/>
                <a:gd name="T12" fmla="*/ 3 w 63"/>
                <a:gd name="T13" fmla="*/ 29 h 113"/>
                <a:gd name="T14" fmla="*/ 2 w 63"/>
                <a:gd name="T15" fmla="*/ 19 h 113"/>
                <a:gd name="T16" fmla="*/ 7 w 63"/>
                <a:gd name="T17" fmla="*/ 19 h 113"/>
                <a:gd name="T18" fmla="*/ 20 w 63"/>
                <a:gd name="T19" fmla="*/ 17 h 113"/>
                <a:gd name="T20" fmla="*/ 31 w 63"/>
                <a:gd name="T21" fmla="*/ 7 h 113"/>
                <a:gd name="T22" fmla="*/ 40 w 63"/>
                <a:gd name="T23" fmla="*/ 1 h 113"/>
                <a:gd name="T24" fmla="*/ 50 w 63"/>
                <a:gd name="T25" fmla="*/ 7 h 113"/>
                <a:gd name="T26" fmla="*/ 58 w 63"/>
                <a:gd name="T27" fmla="*/ 29 h 113"/>
                <a:gd name="T28" fmla="*/ 56 w 63"/>
                <a:gd name="T29" fmla="*/ 43 h 113"/>
                <a:gd name="T30" fmla="*/ 55 w 63"/>
                <a:gd name="T31" fmla="*/ 53 h 113"/>
                <a:gd name="T32" fmla="*/ 57 w 63"/>
                <a:gd name="T33" fmla="*/ 58 h 113"/>
                <a:gd name="T34" fmla="*/ 51 w 63"/>
                <a:gd name="T35" fmla="*/ 100 h 113"/>
                <a:gd name="T36" fmla="*/ 50 w 63"/>
                <a:gd name="T37" fmla="*/ 102 h 113"/>
                <a:gd name="T38" fmla="*/ 47 w 63"/>
                <a:gd name="T39" fmla="*/ 100 h 113"/>
                <a:gd name="T40" fmla="*/ 37 w 63"/>
                <a:gd name="T41" fmla="*/ 96 h 113"/>
                <a:gd name="T42" fmla="*/ 30 w 63"/>
                <a:gd name="T43" fmla="*/ 104 h 113"/>
                <a:gd name="T44" fmla="*/ 23 w 63"/>
                <a:gd name="T45" fmla="*/ 112 h 113"/>
                <a:gd name="T46" fmla="*/ 15 w 63"/>
                <a:gd name="T47" fmla="*/ 107 h 113"/>
                <a:gd name="T48" fmla="*/ 11 w 63"/>
                <a:gd name="T49" fmla="*/ 105 h 113"/>
                <a:gd name="T50" fmla="*/ 7 w 63"/>
                <a:gd name="T51" fmla="*/ 10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63" h="113">
                  <a:moveTo>
                    <a:pt x="7" y="104"/>
                  </a:moveTo>
                  <a:cubicBezTo>
                    <a:pt x="12" y="103"/>
                    <a:pt x="12" y="100"/>
                    <a:pt x="10" y="96"/>
                  </a:cubicBezTo>
                  <a:cubicBezTo>
                    <a:pt x="8" y="92"/>
                    <a:pt x="9" y="87"/>
                    <a:pt x="11" y="83"/>
                  </a:cubicBezTo>
                  <a:cubicBezTo>
                    <a:pt x="13" y="78"/>
                    <a:pt x="12" y="72"/>
                    <a:pt x="16" y="68"/>
                  </a:cubicBezTo>
                  <a:cubicBezTo>
                    <a:pt x="17" y="67"/>
                    <a:pt x="16" y="66"/>
                    <a:pt x="15" y="66"/>
                  </a:cubicBezTo>
                  <a:cubicBezTo>
                    <a:pt x="10" y="63"/>
                    <a:pt x="10" y="59"/>
                    <a:pt x="11" y="54"/>
                  </a:cubicBezTo>
                  <a:cubicBezTo>
                    <a:pt x="14" y="44"/>
                    <a:pt x="11" y="36"/>
                    <a:pt x="3" y="29"/>
                  </a:cubicBezTo>
                  <a:cubicBezTo>
                    <a:pt x="0" y="26"/>
                    <a:pt x="1" y="22"/>
                    <a:pt x="2" y="19"/>
                  </a:cubicBezTo>
                  <a:cubicBezTo>
                    <a:pt x="2" y="17"/>
                    <a:pt x="5" y="19"/>
                    <a:pt x="7" y="19"/>
                  </a:cubicBezTo>
                  <a:cubicBezTo>
                    <a:pt x="12" y="20"/>
                    <a:pt x="15" y="19"/>
                    <a:pt x="20" y="17"/>
                  </a:cubicBezTo>
                  <a:cubicBezTo>
                    <a:pt x="25" y="15"/>
                    <a:pt x="28" y="12"/>
                    <a:pt x="31" y="7"/>
                  </a:cubicBezTo>
                  <a:cubicBezTo>
                    <a:pt x="33" y="5"/>
                    <a:pt x="38" y="5"/>
                    <a:pt x="40" y="1"/>
                  </a:cubicBezTo>
                  <a:cubicBezTo>
                    <a:pt x="41" y="0"/>
                    <a:pt x="50" y="6"/>
                    <a:pt x="50" y="7"/>
                  </a:cubicBezTo>
                  <a:cubicBezTo>
                    <a:pt x="54" y="14"/>
                    <a:pt x="54" y="22"/>
                    <a:pt x="58" y="29"/>
                  </a:cubicBezTo>
                  <a:cubicBezTo>
                    <a:pt x="60" y="33"/>
                    <a:pt x="63" y="39"/>
                    <a:pt x="56" y="43"/>
                  </a:cubicBezTo>
                  <a:cubicBezTo>
                    <a:pt x="54" y="45"/>
                    <a:pt x="53" y="50"/>
                    <a:pt x="55" y="53"/>
                  </a:cubicBezTo>
                  <a:cubicBezTo>
                    <a:pt x="56" y="55"/>
                    <a:pt x="57" y="56"/>
                    <a:pt x="57" y="58"/>
                  </a:cubicBezTo>
                  <a:cubicBezTo>
                    <a:pt x="57" y="72"/>
                    <a:pt x="53" y="86"/>
                    <a:pt x="51" y="100"/>
                  </a:cubicBezTo>
                  <a:cubicBezTo>
                    <a:pt x="51" y="101"/>
                    <a:pt x="51" y="102"/>
                    <a:pt x="50" y="102"/>
                  </a:cubicBezTo>
                  <a:cubicBezTo>
                    <a:pt x="48" y="102"/>
                    <a:pt x="47" y="101"/>
                    <a:pt x="47" y="100"/>
                  </a:cubicBezTo>
                  <a:cubicBezTo>
                    <a:pt x="45" y="96"/>
                    <a:pt x="41" y="96"/>
                    <a:pt x="37" y="96"/>
                  </a:cubicBezTo>
                  <a:cubicBezTo>
                    <a:pt x="32" y="97"/>
                    <a:pt x="29" y="98"/>
                    <a:pt x="30" y="104"/>
                  </a:cubicBezTo>
                  <a:cubicBezTo>
                    <a:pt x="31" y="109"/>
                    <a:pt x="26" y="111"/>
                    <a:pt x="23" y="112"/>
                  </a:cubicBezTo>
                  <a:cubicBezTo>
                    <a:pt x="19" y="113"/>
                    <a:pt x="16" y="112"/>
                    <a:pt x="15" y="107"/>
                  </a:cubicBezTo>
                  <a:cubicBezTo>
                    <a:pt x="15" y="104"/>
                    <a:pt x="13" y="103"/>
                    <a:pt x="11" y="105"/>
                  </a:cubicBezTo>
                  <a:cubicBezTo>
                    <a:pt x="10" y="106"/>
                    <a:pt x="9" y="106"/>
                    <a:pt x="7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0" name="Freeform 18">
              <a:extLst>
                <a:ext uri="{FF2B5EF4-FFF2-40B4-BE49-F238E27FC236}">
                  <a16:creationId xmlns:a16="http://schemas.microsoft.com/office/drawing/2014/main" id="{A7D612EF-8229-4DE6-8C38-6CC71C5517E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5514975"/>
              <a:ext cx="31750" cy="12700"/>
            </a:xfrm>
            <a:custGeom>
              <a:avLst/>
              <a:gdLst>
                <a:gd name="T0" fmla="*/ 10 w 10"/>
                <a:gd name="T1" fmla="*/ 2 h 4"/>
                <a:gd name="T2" fmla="*/ 0 w 10"/>
                <a:gd name="T3" fmla="*/ 2 h 4"/>
                <a:gd name="T4" fmla="*/ 10 w 10"/>
                <a:gd name="T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">
                  <a:moveTo>
                    <a:pt x="10" y="2"/>
                  </a:moveTo>
                  <a:cubicBezTo>
                    <a:pt x="6" y="3"/>
                    <a:pt x="3" y="4"/>
                    <a:pt x="0" y="2"/>
                  </a:cubicBezTo>
                  <a:cubicBezTo>
                    <a:pt x="3" y="0"/>
                    <a:pt x="6" y="0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1" name="Freeform 19">
              <a:extLst>
                <a:ext uri="{FF2B5EF4-FFF2-40B4-BE49-F238E27FC236}">
                  <a16:creationId xmlns:a16="http://schemas.microsoft.com/office/drawing/2014/main" id="{200F5379-B2C4-4A28-8CBB-FD5B95C155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188" y="4921250"/>
              <a:ext cx="652463" cy="544513"/>
            </a:xfrm>
            <a:custGeom>
              <a:avLst/>
              <a:gdLst>
                <a:gd name="T0" fmla="*/ 79 w 200"/>
                <a:gd name="T1" fmla="*/ 11 h 167"/>
                <a:gd name="T2" fmla="*/ 91 w 200"/>
                <a:gd name="T3" fmla="*/ 6 h 167"/>
                <a:gd name="T4" fmla="*/ 107 w 200"/>
                <a:gd name="T5" fmla="*/ 4 h 167"/>
                <a:gd name="T6" fmla="*/ 122 w 200"/>
                <a:gd name="T7" fmla="*/ 17 h 167"/>
                <a:gd name="T8" fmla="*/ 139 w 200"/>
                <a:gd name="T9" fmla="*/ 25 h 167"/>
                <a:gd name="T10" fmla="*/ 176 w 200"/>
                <a:gd name="T11" fmla="*/ 24 h 167"/>
                <a:gd name="T12" fmla="*/ 188 w 200"/>
                <a:gd name="T13" fmla="*/ 43 h 167"/>
                <a:gd name="T14" fmla="*/ 195 w 200"/>
                <a:gd name="T15" fmla="*/ 52 h 167"/>
                <a:gd name="T16" fmla="*/ 192 w 200"/>
                <a:gd name="T17" fmla="*/ 61 h 167"/>
                <a:gd name="T18" fmla="*/ 187 w 200"/>
                <a:gd name="T19" fmla="*/ 64 h 167"/>
                <a:gd name="T20" fmla="*/ 167 w 200"/>
                <a:gd name="T21" fmla="*/ 58 h 167"/>
                <a:gd name="T22" fmla="*/ 153 w 200"/>
                <a:gd name="T23" fmla="*/ 60 h 167"/>
                <a:gd name="T24" fmla="*/ 131 w 200"/>
                <a:gd name="T25" fmla="*/ 60 h 167"/>
                <a:gd name="T26" fmla="*/ 107 w 200"/>
                <a:gd name="T27" fmla="*/ 59 h 167"/>
                <a:gd name="T28" fmla="*/ 98 w 200"/>
                <a:gd name="T29" fmla="*/ 70 h 167"/>
                <a:gd name="T30" fmla="*/ 82 w 200"/>
                <a:gd name="T31" fmla="*/ 60 h 167"/>
                <a:gd name="T32" fmla="*/ 78 w 200"/>
                <a:gd name="T33" fmla="*/ 83 h 167"/>
                <a:gd name="T34" fmla="*/ 97 w 200"/>
                <a:gd name="T35" fmla="*/ 110 h 167"/>
                <a:gd name="T36" fmla="*/ 136 w 200"/>
                <a:gd name="T37" fmla="*/ 142 h 167"/>
                <a:gd name="T38" fmla="*/ 145 w 200"/>
                <a:gd name="T39" fmla="*/ 157 h 167"/>
                <a:gd name="T40" fmla="*/ 141 w 200"/>
                <a:gd name="T41" fmla="*/ 158 h 167"/>
                <a:gd name="T42" fmla="*/ 122 w 200"/>
                <a:gd name="T43" fmla="*/ 146 h 167"/>
                <a:gd name="T44" fmla="*/ 98 w 200"/>
                <a:gd name="T45" fmla="*/ 145 h 167"/>
                <a:gd name="T46" fmla="*/ 88 w 200"/>
                <a:gd name="T47" fmla="*/ 133 h 167"/>
                <a:gd name="T48" fmla="*/ 65 w 200"/>
                <a:gd name="T49" fmla="*/ 111 h 167"/>
                <a:gd name="T50" fmla="*/ 57 w 200"/>
                <a:gd name="T51" fmla="*/ 96 h 167"/>
                <a:gd name="T52" fmla="*/ 44 w 200"/>
                <a:gd name="T53" fmla="*/ 68 h 167"/>
                <a:gd name="T54" fmla="*/ 27 w 200"/>
                <a:gd name="T55" fmla="*/ 66 h 167"/>
                <a:gd name="T56" fmla="*/ 10 w 200"/>
                <a:gd name="T57" fmla="*/ 59 h 167"/>
                <a:gd name="T58" fmla="*/ 41 w 200"/>
                <a:gd name="T59" fmla="*/ 52 h 167"/>
                <a:gd name="T60" fmla="*/ 66 w 200"/>
                <a:gd name="T61" fmla="*/ 48 h 167"/>
                <a:gd name="T62" fmla="*/ 69 w 200"/>
                <a:gd name="T63" fmla="*/ 37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67">
                  <a:moveTo>
                    <a:pt x="78" y="30"/>
                  </a:moveTo>
                  <a:cubicBezTo>
                    <a:pt x="79" y="25"/>
                    <a:pt x="76" y="17"/>
                    <a:pt x="79" y="11"/>
                  </a:cubicBezTo>
                  <a:cubicBezTo>
                    <a:pt x="81" y="8"/>
                    <a:pt x="83" y="6"/>
                    <a:pt x="87" y="7"/>
                  </a:cubicBezTo>
                  <a:cubicBezTo>
                    <a:pt x="88" y="7"/>
                    <a:pt x="91" y="9"/>
                    <a:pt x="91" y="6"/>
                  </a:cubicBezTo>
                  <a:cubicBezTo>
                    <a:pt x="92" y="3"/>
                    <a:pt x="92" y="1"/>
                    <a:pt x="96" y="1"/>
                  </a:cubicBezTo>
                  <a:cubicBezTo>
                    <a:pt x="100" y="1"/>
                    <a:pt x="105" y="0"/>
                    <a:pt x="107" y="4"/>
                  </a:cubicBezTo>
                  <a:cubicBezTo>
                    <a:pt x="111" y="9"/>
                    <a:pt x="113" y="14"/>
                    <a:pt x="119" y="14"/>
                  </a:cubicBezTo>
                  <a:cubicBezTo>
                    <a:pt x="120" y="14"/>
                    <a:pt x="121" y="16"/>
                    <a:pt x="122" y="17"/>
                  </a:cubicBezTo>
                  <a:cubicBezTo>
                    <a:pt x="125" y="21"/>
                    <a:pt x="129" y="26"/>
                    <a:pt x="135" y="24"/>
                  </a:cubicBezTo>
                  <a:cubicBezTo>
                    <a:pt x="137" y="24"/>
                    <a:pt x="139" y="24"/>
                    <a:pt x="139" y="25"/>
                  </a:cubicBezTo>
                  <a:cubicBezTo>
                    <a:pt x="145" y="34"/>
                    <a:pt x="153" y="30"/>
                    <a:pt x="160" y="30"/>
                  </a:cubicBezTo>
                  <a:cubicBezTo>
                    <a:pt x="166" y="30"/>
                    <a:pt x="172" y="29"/>
                    <a:pt x="176" y="24"/>
                  </a:cubicBezTo>
                  <a:cubicBezTo>
                    <a:pt x="178" y="21"/>
                    <a:pt x="182" y="23"/>
                    <a:pt x="183" y="28"/>
                  </a:cubicBezTo>
                  <a:cubicBezTo>
                    <a:pt x="184" y="33"/>
                    <a:pt x="186" y="38"/>
                    <a:pt x="188" y="43"/>
                  </a:cubicBezTo>
                  <a:cubicBezTo>
                    <a:pt x="191" y="49"/>
                    <a:pt x="196" y="48"/>
                    <a:pt x="200" y="49"/>
                  </a:cubicBezTo>
                  <a:cubicBezTo>
                    <a:pt x="199" y="52"/>
                    <a:pt x="197" y="52"/>
                    <a:pt x="195" y="52"/>
                  </a:cubicBezTo>
                  <a:cubicBezTo>
                    <a:pt x="190" y="52"/>
                    <a:pt x="190" y="55"/>
                    <a:pt x="192" y="59"/>
                  </a:cubicBezTo>
                  <a:cubicBezTo>
                    <a:pt x="192" y="60"/>
                    <a:pt x="192" y="61"/>
                    <a:pt x="192" y="61"/>
                  </a:cubicBezTo>
                  <a:cubicBezTo>
                    <a:pt x="193" y="63"/>
                    <a:pt x="193" y="65"/>
                    <a:pt x="191" y="66"/>
                  </a:cubicBezTo>
                  <a:cubicBezTo>
                    <a:pt x="189" y="67"/>
                    <a:pt x="188" y="66"/>
                    <a:pt x="187" y="64"/>
                  </a:cubicBezTo>
                  <a:cubicBezTo>
                    <a:pt x="185" y="61"/>
                    <a:pt x="184" y="56"/>
                    <a:pt x="179" y="57"/>
                  </a:cubicBezTo>
                  <a:cubicBezTo>
                    <a:pt x="175" y="58"/>
                    <a:pt x="171" y="55"/>
                    <a:pt x="167" y="58"/>
                  </a:cubicBezTo>
                  <a:cubicBezTo>
                    <a:pt x="165" y="60"/>
                    <a:pt x="163" y="59"/>
                    <a:pt x="162" y="58"/>
                  </a:cubicBezTo>
                  <a:cubicBezTo>
                    <a:pt x="158" y="57"/>
                    <a:pt x="155" y="55"/>
                    <a:pt x="153" y="60"/>
                  </a:cubicBezTo>
                  <a:cubicBezTo>
                    <a:pt x="152" y="62"/>
                    <a:pt x="150" y="61"/>
                    <a:pt x="149" y="61"/>
                  </a:cubicBezTo>
                  <a:cubicBezTo>
                    <a:pt x="143" y="58"/>
                    <a:pt x="137" y="58"/>
                    <a:pt x="131" y="60"/>
                  </a:cubicBezTo>
                  <a:cubicBezTo>
                    <a:pt x="131" y="60"/>
                    <a:pt x="129" y="60"/>
                    <a:pt x="129" y="60"/>
                  </a:cubicBezTo>
                  <a:cubicBezTo>
                    <a:pt x="122" y="54"/>
                    <a:pt x="115" y="60"/>
                    <a:pt x="107" y="59"/>
                  </a:cubicBezTo>
                  <a:cubicBezTo>
                    <a:pt x="103" y="58"/>
                    <a:pt x="103" y="62"/>
                    <a:pt x="101" y="65"/>
                  </a:cubicBezTo>
                  <a:cubicBezTo>
                    <a:pt x="101" y="67"/>
                    <a:pt x="101" y="70"/>
                    <a:pt x="98" y="70"/>
                  </a:cubicBezTo>
                  <a:cubicBezTo>
                    <a:pt x="95" y="70"/>
                    <a:pt x="94" y="67"/>
                    <a:pt x="94" y="65"/>
                  </a:cubicBezTo>
                  <a:cubicBezTo>
                    <a:pt x="92" y="58"/>
                    <a:pt x="87" y="59"/>
                    <a:pt x="82" y="60"/>
                  </a:cubicBezTo>
                  <a:cubicBezTo>
                    <a:pt x="79" y="60"/>
                    <a:pt x="79" y="62"/>
                    <a:pt x="79" y="64"/>
                  </a:cubicBezTo>
                  <a:cubicBezTo>
                    <a:pt x="79" y="70"/>
                    <a:pt x="79" y="77"/>
                    <a:pt x="78" y="83"/>
                  </a:cubicBezTo>
                  <a:cubicBezTo>
                    <a:pt x="78" y="86"/>
                    <a:pt x="80" y="87"/>
                    <a:pt x="83" y="89"/>
                  </a:cubicBezTo>
                  <a:cubicBezTo>
                    <a:pt x="90" y="94"/>
                    <a:pt x="95" y="100"/>
                    <a:pt x="97" y="110"/>
                  </a:cubicBezTo>
                  <a:cubicBezTo>
                    <a:pt x="99" y="117"/>
                    <a:pt x="107" y="122"/>
                    <a:pt x="113" y="127"/>
                  </a:cubicBezTo>
                  <a:cubicBezTo>
                    <a:pt x="120" y="133"/>
                    <a:pt x="128" y="137"/>
                    <a:pt x="136" y="142"/>
                  </a:cubicBezTo>
                  <a:cubicBezTo>
                    <a:pt x="139" y="144"/>
                    <a:pt x="141" y="146"/>
                    <a:pt x="140" y="150"/>
                  </a:cubicBezTo>
                  <a:cubicBezTo>
                    <a:pt x="140" y="153"/>
                    <a:pt x="142" y="155"/>
                    <a:pt x="145" y="157"/>
                  </a:cubicBezTo>
                  <a:cubicBezTo>
                    <a:pt x="148" y="160"/>
                    <a:pt x="152" y="162"/>
                    <a:pt x="156" y="167"/>
                  </a:cubicBezTo>
                  <a:cubicBezTo>
                    <a:pt x="149" y="164"/>
                    <a:pt x="145" y="162"/>
                    <a:pt x="141" y="158"/>
                  </a:cubicBezTo>
                  <a:cubicBezTo>
                    <a:pt x="137" y="155"/>
                    <a:pt x="134" y="152"/>
                    <a:pt x="131" y="149"/>
                  </a:cubicBezTo>
                  <a:cubicBezTo>
                    <a:pt x="128" y="147"/>
                    <a:pt x="126" y="146"/>
                    <a:pt x="122" y="146"/>
                  </a:cubicBezTo>
                  <a:cubicBezTo>
                    <a:pt x="119" y="147"/>
                    <a:pt x="116" y="147"/>
                    <a:pt x="114" y="145"/>
                  </a:cubicBezTo>
                  <a:cubicBezTo>
                    <a:pt x="109" y="142"/>
                    <a:pt x="104" y="141"/>
                    <a:pt x="98" y="145"/>
                  </a:cubicBezTo>
                  <a:cubicBezTo>
                    <a:pt x="95" y="148"/>
                    <a:pt x="93" y="146"/>
                    <a:pt x="93" y="142"/>
                  </a:cubicBezTo>
                  <a:cubicBezTo>
                    <a:pt x="93" y="138"/>
                    <a:pt x="91" y="135"/>
                    <a:pt x="88" y="133"/>
                  </a:cubicBezTo>
                  <a:cubicBezTo>
                    <a:pt x="81" y="128"/>
                    <a:pt x="74" y="123"/>
                    <a:pt x="67" y="118"/>
                  </a:cubicBezTo>
                  <a:cubicBezTo>
                    <a:pt x="65" y="116"/>
                    <a:pt x="64" y="114"/>
                    <a:pt x="65" y="111"/>
                  </a:cubicBezTo>
                  <a:cubicBezTo>
                    <a:pt x="67" y="109"/>
                    <a:pt x="65" y="107"/>
                    <a:pt x="64" y="105"/>
                  </a:cubicBezTo>
                  <a:cubicBezTo>
                    <a:pt x="62" y="102"/>
                    <a:pt x="60" y="99"/>
                    <a:pt x="57" y="96"/>
                  </a:cubicBezTo>
                  <a:cubicBezTo>
                    <a:pt x="53" y="92"/>
                    <a:pt x="52" y="87"/>
                    <a:pt x="53" y="82"/>
                  </a:cubicBezTo>
                  <a:cubicBezTo>
                    <a:pt x="55" y="75"/>
                    <a:pt x="50" y="69"/>
                    <a:pt x="44" y="68"/>
                  </a:cubicBezTo>
                  <a:cubicBezTo>
                    <a:pt x="37" y="67"/>
                    <a:pt x="41" y="58"/>
                    <a:pt x="32" y="59"/>
                  </a:cubicBezTo>
                  <a:cubicBezTo>
                    <a:pt x="26" y="60"/>
                    <a:pt x="28" y="61"/>
                    <a:pt x="27" y="66"/>
                  </a:cubicBezTo>
                  <a:cubicBezTo>
                    <a:pt x="25" y="70"/>
                    <a:pt x="21" y="83"/>
                    <a:pt x="17" y="85"/>
                  </a:cubicBezTo>
                  <a:cubicBezTo>
                    <a:pt x="13" y="79"/>
                    <a:pt x="0" y="63"/>
                    <a:pt x="10" y="59"/>
                  </a:cubicBezTo>
                  <a:cubicBezTo>
                    <a:pt x="19" y="56"/>
                    <a:pt x="27" y="60"/>
                    <a:pt x="34" y="53"/>
                  </a:cubicBezTo>
                  <a:cubicBezTo>
                    <a:pt x="39" y="48"/>
                    <a:pt x="35" y="46"/>
                    <a:pt x="41" y="52"/>
                  </a:cubicBezTo>
                  <a:cubicBezTo>
                    <a:pt x="46" y="56"/>
                    <a:pt x="49" y="59"/>
                    <a:pt x="56" y="60"/>
                  </a:cubicBezTo>
                  <a:cubicBezTo>
                    <a:pt x="61" y="60"/>
                    <a:pt x="68" y="53"/>
                    <a:pt x="66" y="48"/>
                  </a:cubicBezTo>
                  <a:cubicBezTo>
                    <a:pt x="66" y="47"/>
                    <a:pt x="66" y="46"/>
                    <a:pt x="65" y="45"/>
                  </a:cubicBezTo>
                  <a:cubicBezTo>
                    <a:pt x="63" y="41"/>
                    <a:pt x="64" y="38"/>
                    <a:pt x="69" y="37"/>
                  </a:cubicBezTo>
                  <a:cubicBezTo>
                    <a:pt x="76" y="36"/>
                    <a:pt x="78" y="34"/>
                    <a:pt x="7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2" name="Freeform 20">
              <a:extLst>
                <a:ext uri="{FF2B5EF4-FFF2-40B4-BE49-F238E27FC236}">
                  <a16:creationId xmlns:a16="http://schemas.microsoft.com/office/drawing/2014/main" id="{5529ED04-8D97-4FF5-930C-AF73091EAF9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3738" y="4181475"/>
              <a:ext cx="1358900" cy="1376363"/>
            </a:xfrm>
            <a:custGeom>
              <a:avLst/>
              <a:gdLst>
                <a:gd name="T0" fmla="*/ 337 w 417"/>
                <a:gd name="T1" fmla="*/ 395 h 422"/>
                <a:gd name="T2" fmla="*/ 313 w 417"/>
                <a:gd name="T3" fmla="*/ 384 h 422"/>
                <a:gd name="T4" fmla="*/ 299 w 417"/>
                <a:gd name="T5" fmla="*/ 376 h 422"/>
                <a:gd name="T6" fmla="*/ 271 w 417"/>
                <a:gd name="T7" fmla="*/ 370 h 422"/>
                <a:gd name="T8" fmla="*/ 241 w 417"/>
                <a:gd name="T9" fmla="*/ 380 h 422"/>
                <a:gd name="T10" fmla="*/ 224 w 417"/>
                <a:gd name="T11" fmla="*/ 416 h 422"/>
                <a:gd name="T12" fmla="*/ 204 w 417"/>
                <a:gd name="T13" fmla="*/ 419 h 422"/>
                <a:gd name="T14" fmla="*/ 179 w 417"/>
                <a:gd name="T15" fmla="*/ 402 h 422"/>
                <a:gd name="T16" fmla="*/ 152 w 417"/>
                <a:gd name="T17" fmla="*/ 391 h 422"/>
                <a:gd name="T18" fmla="*/ 120 w 417"/>
                <a:gd name="T19" fmla="*/ 393 h 422"/>
                <a:gd name="T20" fmla="*/ 98 w 417"/>
                <a:gd name="T21" fmla="*/ 382 h 422"/>
                <a:gd name="T22" fmla="*/ 82 w 417"/>
                <a:gd name="T23" fmla="*/ 372 h 422"/>
                <a:gd name="T24" fmla="*/ 63 w 417"/>
                <a:gd name="T25" fmla="*/ 356 h 422"/>
                <a:gd name="T26" fmla="*/ 96 w 417"/>
                <a:gd name="T27" fmla="*/ 261 h 422"/>
                <a:gd name="T28" fmla="*/ 113 w 417"/>
                <a:gd name="T29" fmla="*/ 289 h 422"/>
                <a:gd name="T30" fmla="*/ 112 w 417"/>
                <a:gd name="T31" fmla="*/ 260 h 422"/>
                <a:gd name="T32" fmla="*/ 101 w 417"/>
                <a:gd name="T33" fmla="*/ 238 h 422"/>
                <a:gd name="T34" fmla="*/ 89 w 417"/>
                <a:gd name="T35" fmla="*/ 206 h 422"/>
                <a:gd name="T36" fmla="*/ 77 w 417"/>
                <a:gd name="T37" fmla="*/ 182 h 422"/>
                <a:gd name="T38" fmla="*/ 70 w 417"/>
                <a:gd name="T39" fmla="*/ 160 h 422"/>
                <a:gd name="T40" fmla="*/ 64 w 417"/>
                <a:gd name="T41" fmla="*/ 147 h 422"/>
                <a:gd name="T42" fmla="*/ 41 w 417"/>
                <a:gd name="T43" fmla="*/ 134 h 422"/>
                <a:gd name="T44" fmla="*/ 10 w 417"/>
                <a:gd name="T45" fmla="*/ 122 h 422"/>
                <a:gd name="T46" fmla="*/ 15 w 417"/>
                <a:gd name="T47" fmla="*/ 108 h 422"/>
                <a:gd name="T48" fmla="*/ 5 w 417"/>
                <a:gd name="T49" fmla="*/ 96 h 422"/>
                <a:gd name="T50" fmla="*/ 43 w 417"/>
                <a:gd name="T51" fmla="*/ 85 h 422"/>
                <a:gd name="T52" fmla="*/ 72 w 417"/>
                <a:gd name="T53" fmla="*/ 102 h 422"/>
                <a:gd name="T54" fmla="*/ 110 w 417"/>
                <a:gd name="T55" fmla="*/ 95 h 422"/>
                <a:gd name="T56" fmla="*/ 103 w 417"/>
                <a:gd name="T57" fmla="*/ 51 h 422"/>
                <a:gd name="T58" fmla="*/ 120 w 417"/>
                <a:gd name="T59" fmla="*/ 64 h 422"/>
                <a:gd name="T60" fmla="*/ 169 w 417"/>
                <a:gd name="T61" fmla="*/ 72 h 422"/>
                <a:gd name="T62" fmla="*/ 193 w 417"/>
                <a:gd name="T63" fmla="*/ 52 h 422"/>
                <a:gd name="T64" fmla="*/ 220 w 417"/>
                <a:gd name="T65" fmla="*/ 11 h 422"/>
                <a:gd name="T66" fmla="*/ 248 w 417"/>
                <a:gd name="T67" fmla="*/ 4 h 422"/>
                <a:gd name="T68" fmla="*/ 274 w 417"/>
                <a:gd name="T69" fmla="*/ 31 h 422"/>
                <a:gd name="T70" fmla="*/ 293 w 417"/>
                <a:gd name="T71" fmla="*/ 49 h 422"/>
                <a:gd name="T72" fmla="*/ 314 w 417"/>
                <a:gd name="T73" fmla="*/ 53 h 422"/>
                <a:gd name="T74" fmla="*/ 348 w 417"/>
                <a:gd name="T75" fmla="*/ 83 h 422"/>
                <a:gd name="T76" fmla="*/ 365 w 417"/>
                <a:gd name="T77" fmla="*/ 89 h 422"/>
                <a:gd name="T78" fmla="*/ 383 w 417"/>
                <a:gd name="T79" fmla="*/ 103 h 422"/>
                <a:gd name="T80" fmla="*/ 412 w 417"/>
                <a:gd name="T81" fmla="*/ 109 h 422"/>
                <a:gd name="T82" fmla="*/ 396 w 417"/>
                <a:gd name="T83" fmla="*/ 161 h 422"/>
                <a:gd name="T84" fmla="*/ 385 w 417"/>
                <a:gd name="T85" fmla="*/ 181 h 422"/>
                <a:gd name="T86" fmla="*/ 363 w 417"/>
                <a:gd name="T87" fmla="*/ 204 h 422"/>
                <a:gd name="T88" fmla="*/ 347 w 417"/>
                <a:gd name="T89" fmla="*/ 241 h 422"/>
                <a:gd name="T90" fmla="*/ 368 w 417"/>
                <a:gd name="T91" fmla="*/ 239 h 422"/>
                <a:gd name="T92" fmla="*/ 375 w 417"/>
                <a:gd name="T93" fmla="*/ 258 h 422"/>
                <a:gd name="T94" fmla="*/ 372 w 417"/>
                <a:gd name="T95" fmla="*/ 278 h 422"/>
                <a:gd name="T96" fmla="*/ 363 w 417"/>
                <a:gd name="T97" fmla="*/ 294 h 422"/>
                <a:gd name="T98" fmla="*/ 370 w 417"/>
                <a:gd name="T99" fmla="*/ 322 h 422"/>
                <a:gd name="T100" fmla="*/ 395 w 417"/>
                <a:gd name="T101" fmla="*/ 351 h 422"/>
                <a:gd name="T102" fmla="*/ 367 w 417"/>
                <a:gd name="T103" fmla="*/ 378 h 422"/>
                <a:gd name="T104" fmla="*/ 355 w 417"/>
                <a:gd name="T105" fmla="*/ 377 h 422"/>
                <a:gd name="T106" fmla="*/ 353 w 417"/>
                <a:gd name="T107" fmla="*/ 389 h 4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7" h="422">
                  <a:moveTo>
                    <a:pt x="353" y="389"/>
                  </a:moveTo>
                  <a:cubicBezTo>
                    <a:pt x="354" y="390"/>
                    <a:pt x="355" y="391"/>
                    <a:pt x="356" y="392"/>
                  </a:cubicBezTo>
                  <a:cubicBezTo>
                    <a:pt x="350" y="395"/>
                    <a:pt x="343" y="394"/>
                    <a:pt x="337" y="395"/>
                  </a:cubicBezTo>
                  <a:cubicBezTo>
                    <a:pt x="333" y="397"/>
                    <a:pt x="328" y="396"/>
                    <a:pt x="325" y="391"/>
                  </a:cubicBezTo>
                  <a:cubicBezTo>
                    <a:pt x="324" y="390"/>
                    <a:pt x="322" y="388"/>
                    <a:pt x="319" y="388"/>
                  </a:cubicBezTo>
                  <a:cubicBezTo>
                    <a:pt x="316" y="388"/>
                    <a:pt x="314" y="387"/>
                    <a:pt x="313" y="384"/>
                  </a:cubicBezTo>
                  <a:cubicBezTo>
                    <a:pt x="313" y="382"/>
                    <a:pt x="311" y="380"/>
                    <a:pt x="308" y="380"/>
                  </a:cubicBezTo>
                  <a:cubicBezTo>
                    <a:pt x="307" y="380"/>
                    <a:pt x="306" y="379"/>
                    <a:pt x="306" y="378"/>
                  </a:cubicBezTo>
                  <a:cubicBezTo>
                    <a:pt x="305" y="371"/>
                    <a:pt x="301" y="374"/>
                    <a:pt x="299" y="376"/>
                  </a:cubicBezTo>
                  <a:cubicBezTo>
                    <a:pt x="294" y="378"/>
                    <a:pt x="290" y="381"/>
                    <a:pt x="286" y="375"/>
                  </a:cubicBezTo>
                  <a:cubicBezTo>
                    <a:pt x="284" y="373"/>
                    <a:pt x="281" y="373"/>
                    <a:pt x="278" y="373"/>
                  </a:cubicBezTo>
                  <a:cubicBezTo>
                    <a:pt x="276" y="372"/>
                    <a:pt x="273" y="372"/>
                    <a:pt x="271" y="370"/>
                  </a:cubicBezTo>
                  <a:cubicBezTo>
                    <a:pt x="268" y="365"/>
                    <a:pt x="264" y="367"/>
                    <a:pt x="261" y="370"/>
                  </a:cubicBezTo>
                  <a:cubicBezTo>
                    <a:pt x="257" y="372"/>
                    <a:pt x="253" y="373"/>
                    <a:pt x="250" y="376"/>
                  </a:cubicBezTo>
                  <a:cubicBezTo>
                    <a:pt x="247" y="378"/>
                    <a:pt x="245" y="380"/>
                    <a:pt x="241" y="380"/>
                  </a:cubicBezTo>
                  <a:cubicBezTo>
                    <a:pt x="233" y="382"/>
                    <a:pt x="225" y="392"/>
                    <a:pt x="224" y="403"/>
                  </a:cubicBezTo>
                  <a:cubicBezTo>
                    <a:pt x="224" y="404"/>
                    <a:pt x="224" y="405"/>
                    <a:pt x="224" y="406"/>
                  </a:cubicBezTo>
                  <a:cubicBezTo>
                    <a:pt x="224" y="409"/>
                    <a:pt x="226" y="413"/>
                    <a:pt x="224" y="416"/>
                  </a:cubicBezTo>
                  <a:cubicBezTo>
                    <a:pt x="223" y="419"/>
                    <a:pt x="218" y="417"/>
                    <a:pt x="215" y="418"/>
                  </a:cubicBezTo>
                  <a:cubicBezTo>
                    <a:pt x="213" y="419"/>
                    <a:pt x="212" y="419"/>
                    <a:pt x="211" y="420"/>
                  </a:cubicBezTo>
                  <a:cubicBezTo>
                    <a:pt x="208" y="422"/>
                    <a:pt x="206" y="421"/>
                    <a:pt x="204" y="419"/>
                  </a:cubicBezTo>
                  <a:cubicBezTo>
                    <a:pt x="200" y="414"/>
                    <a:pt x="197" y="414"/>
                    <a:pt x="191" y="418"/>
                  </a:cubicBezTo>
                  <a:cubicBezTo>
                    <a:pt x="189" y="415"/>
                    <a:pt x="188" y="413"/>
                    <a:pt x="184" y="411"/>
                  </a:cubicBezTo>
                  <a:cubicBezTo>
                    <a:pt x="181" y="409"/>
                    <a:pt x="183" y="404"/>
                    <a:pt x="179" y="402"/>
                  </a:cubicBezTo>
                  <a:cubicBezTo>
                    <a:pt x="176" y="400"/>
                    <a:pt x="173" y="400"/>
                    <a:pt x="170" y="400"/>
                  </a:cubicBezTo>
                  <a:cubicBezTo>
                    <a:pt x="169" y="400"/>
                    <a:pt x="169" y="400"/>
                    <a:pt x="168" y="399"/>
                  </a:cubicBezTo>
                  <a:cubicBezTo>
                    <a:pt x="162" y="397"/>
                    <a:pt x="158" y="393"/>
                    <a:pt x="152" y="391"/>
                  </a:cubicBezTo>
                  <a:cubicBezTo>
                    <a:pt x="145" y="389"/>
                    <a:pt x="142" y="389"/>
                    <a:pt x="138" y="395"/>
                  </a:cubicBezTo>
                  <a:cubicBezTo>
                    <a:pt x="136" y="398"/>
                    <a:pt x="133" y="397"/>
                    <a:pt x="131" y="396"/>
                  </a:cubicBezTo>
                  <a:cubicBezTo>
                    <a:pt x="127" y="394"/>
                    <a:pt x="124" y="393"/>
                    <a:pt x="120" y="393"/>
                  </a:cubicBezTo>
                  <a:cubicBezTo>
                    <a:pt x="117" y="394"/>
                    <a:pt x="116" y="391"/>
                    <a:pt x="114" y="390"/>
                  </a:cubicBezTo>
                  <a:cubicBezTo>
                    <a:pt x="111" y="387"/>
                    <a:pt x="108" y="384"/>
                    <a:pt x="103" y="385"/>
                  </a:cubicBezTo>
                  <a:cubicBezTo>
                    <a:pt x="100" y="386"/>
                    <a:pt x="99" y="385"/>
                    <a:pt x="98" y="382"/>
                  </a:cubicBezTo>
                  <a:cubicBezTo>
                    <a:pt x="97" y="377"/>
                    <a:pt x="93" y="376"/>
                    <a:pt x="90" y="377"/>
                  </a:cubicBezTo>
                  <a:cubicBezTo>
                    <a:pt x="86" y="377"/>
                    <a:pt x="84" y="376"/>
                    <a:pt x="82" y="374"/>
                  </a:cubicBezTo>
                  <a:cubicBezTo>
                    <a:pt x="82" y="373"/>
                    <a:pt x="82" y="372"/>
                    <a:pt x="82" y="372"/>
                  </a:cubicBezTo>
                  <a:cubicBezTo>
                    <a:pt x="76" y="370"/>
                    <a:pt x="71" y="368"/>
                    <a:pt x="73" y="361"/>
                  </a:cubicBezTo>
                  <a:cubicBezTo>
                    <a:pt x="73" y="359"/>
                    <a:pt x="69" y="359"/>
                    <a:pt x="67" y="358"/>
                  </a:cubicBezTo>
                  <a:cubicBezTo>
                    <a:pt x="66" y="358"/>
                    <a:pt x="63" y="359"/>
                    <a:pt x="63" y="356"/>
                  </a:cubicBezTo>
                  <a:cubicBezTo>
                    <a:pt x="62" y="354"/>
                    <a:pt x="64" y="354"/>
                    <a:pt x="66" y="353"/>
                  </a:cubicBezTo>
                  <a:cubicBezTo>
                    <a:pt x="72" y="349"/>
                    <a:pt x="75" y="343"/>
                    <a:pt x="77" y="336"/>
                  </a:cubicBezTo>
                  <a:cubicBezTo>
                    <a:pt x="86" y="312"/>
                    <a:pt x="89" y="286"/>
                    <a:pt x="96" y="261"/>
                  </a:cubicBezTo>
                  <a:cubicBezTo>
                    <a:pt x="97" y="259"/>
                    <a:pt x="97" y="257"/>
                    <a:pt x="99" y="256"/>
                  </a:cubicBezTo>
                  <a:cubicBezTo>
                    <a:pt x="103" y="259"/>
                    <a:pt x="105" y="263"/>
                    <a:pt x="106" y="268"/>
                  </a:cubicBezTo>
                  <a:cubicBezTo>
                    <a:pt x="107" y="275"/>
                    <a:pt x="109" y="282"/>
                    <a:pt x="113" y="289"/>
                  </a:cubicBezTo>
                  <a:cubicBezTo>
                    <a:pt x="114" y="290"/>
                    <a:pt x="115" y="293"/>
                    <a:pt x="117" y="291"/>
                  </a:cubicBezTo>
                  <a:cubicBezTo>
                    <a:pt x="119" y="290"/>
                    <a:pt x="118" y="288"/>
                    <a:pt x="118" y="286"/>
                  </a:cubicBezTo>
                  <a:cubicBezTo>
                    <a:pt x="115" y="278"/>
                    <a:pt x="112" y="270"/>
                    <a:pt x="112" y="260"/>
                  </a:cubicBezTo>
                  <a:cubicBezTo>
                    <a:pt x="111" y="253"/>
                    <a:pt x="105" y="249"/>
                    <a:pt x="100" y="244"/>
                  </a:cubicBezTo>
                  <a:cubicBezTo>
                    <a:pt x="99" y="243"/>
                    <a:pt x="96" y="242"/>
                    <a:pt x="96" y="239"/>
                  </a:cubicBezTo>
                  <a:cubicBezTo>
                    <a:pt x="97" y="236"/>
                    <a:pt x="99" y="239"/>
                    <a:pt x="101" y="238"/>
                  </a:cubicBezTo>
                  <a:cubicBezTo>
                    <a:pt x="102" y="237"/>
                    <a:pt x="104" y="237"/>
                    <a:pt x="104" y="235"/>
                  </a:cubicBezTo>
                  <a:cubicBezTo>
                    <a:pt x="104" y="234"/>
                    <a:pt x="104" y="233"/>
                    <a:pt x="104" y="233"/>
                  </a:cubicBezTo>
                  <a:cubicBezTo>
                    <a:pt x="104" y="215"/>
                    <a:pt x="104" y="215"/>
                    <a:pt x="89" y="206"/>
                  </a:cubicBezTo>
                  <a:cubicBezTo>
                    <a:pt x="85" y="204"/>
                    <a:pt x="82" y="201"/>
                    <a:pt x="82" y="197"/>
                  </a:cubicBezTo>
                  <a:cubicBezTo>
                    <a:pt x="81" y="193"/>
                    <a:pt x="78" y="191"/>
                    <a:pt x="76" y="187"/>
                  </a:cubicBezTo>
                  <a:cubicBezTo>
                    <a:pt x="75" y="186"/>
                    <a:pt x="73" y="183"/>
                    <a:pt x="77" y="182"/>
                  </a:cubicBezTo>
                  <a:cubicBezTo>
                    <a:pt x="83" y="180"/>
                    <a:pt x="80" y="175"/>
                    <a:pt x="80" y="171"/>
                  </a:cubicBezTo>
                  <a:cubicBezTo>
                    <a:pt x="79" y="170"/>
                    <a:pt x="77" y="169"/>
                    <a:pt x="77" y="167"/>
                  </a:cubicBezTo>
                  <a:cubicBezTo>
                    <a:pt x="78" y="162"/>
                    <a:pt x="75" y="160"/>
                    <a:pt x="70" y="160"/>
                  </a:cubicBezTo>
                  <a:cubicBezTo>
                    <a:pt x="68" y="160"/>
                    <a:pt x="65" y="160"/>
                    <a:pt x="69" y="156"/>
                  </a:cubicBezTo>
                  <a:cubicBezTo>
                    <a:pt x="71" y="155"/>
                    <a:pt x="70" y="152"/>
                    <a:pt x="70" y="150"/>
                  </a:cubicBezTo>
                  <a:cubicBezTo>
                    <a:pt x="69" y="147"/>
                    <a:pt x="66" y="147"/>
                    <a:pt x="64" y="147"/>
                  </a:cubicBezTo>
                  <a:cubicBezTo>
                    <a:pt x="61" y="147"/>
                    <a:pt x="57" y="147"/>
                    <a:pt x="56" y="143"/>
                  </a:cubicBezTo>
                  <a:cubicBezTo>
                    <a:pt x="56" y="143"/>
                    <a:pt x="56" y="143"/>
                    <a:pt x="56" y="143"/>
                  </a:cubicBezTo>
                  <a:cubicBezTo>
                    <a:pt x="49" y="143"/>
                    <a:pt x="46" y="137"/>
                    <a:pt x="41" y="134"/>
                  </a:cubicBezTo>
                  <a:cubicBezTo>
                    <a:pt x="34" y="132"/>
                    <a:pt x="28" y="128"/>
                    <a:pt x="22" y="124"/>
                  </a:cubicBezTo>
                  <a:cubicBezTo>
                    <a:pt x="19" y="122"/>
                    <a:pt x="17" y="120"/>
                    <a:pt x="14" y="124"/>
                  </a:cubicBezTo>
                  <a:cubicBezTo>
                    <a:pt x="12" y="126"/>
                    <a:pt x="10" y="125"/>
                    <a:pt x="10" y="122"/>
                  </a:cubicBezTo>
                  <a:cubicBezTo>
                    <a:pt x="10" y="118"/>
                    <a:pt x="8" y="115"/>
                    <a:pt x="4" y="112"/>
                  </a:cubicBezTo>
                  <a:cubicBezTo>
                    <a:pt x="7" y="112"/>
                    <a:pt x="9" y="112"/>
                    <a:pt x="10" y="112"/>
                  </a:cubicBezTo>
                  <a:cubicBezTo>
                    <a:pt x="13" y="112"/>
                    <a:pt x="15" y="111"/>
                    <a:pt x="15" y="108"/>
                  </a:cubicBezTo>
                  <a:cubicBezTo>
                    <a:pt x="15" y="106"/>
                    <a:pt x="14" y="104"/>
                    <a:pt x="11" y="104"/>
                  </a:cubicBezTo>
                  <a:cubicBezTo>
                    <a:pt x="8" y="104"/>
                    <a:pt x="7" y="102"/>
                    <a:pt x="7" y="99"/>
                  </a:cubicBezTo>
                  <a:cubicBezTo>
                    <a:pt x="6" y="98"/>
                    <a:pt x="6" y="97"/>
                    <a:pt x="5" y="96"/>
                  </a:cubicBezTo>
                  <a:cubicBezTo>
                    <a:pt x="0" y="93"/>
                    <a:pt x="0" y="90"/>
                    <a:pt x="6" y="87"/>
                  </a:cubicBezTo>
                  <a:cubicBezTo>
                    <a:pt x="14" y="83"/>
                    <a:pt x="23" y="83"/>
                    <a:pt x="31" y="86"/>
                  </a:cubicBezTo>
                  <a:cubicBezTo>
                    <a:pt x="35" y="88"/>
                    <a:pt x="38" y="89"/>
                    <a:pt x="43" y="85"/>
                  </a:cubicBezTo>
                  <a:cubicBezTo>
                    <a:pt x="47" y="82"/>
                    <a:pt x="56" y="84"/>
                    <a:pt x="60" y="88"/>
                  </a:cubicBezTo>
                  <a:cubicBezTo>
                    <a:pt x="63" y="92"/>
                    <a:pt x="65" y="96"/>
                    <a:pt x="67" y="101"/>
                  </a:cubicBezTo>
                  <a:cubicBezTo>
                    <a:pt x="68" y="104"/>
                    <a:pt x="70" y="104"/>
                    <a:pt x="72" y="102"/>
                  </a:cubicBezTo>
                  <a:cubicBezTo>
                    <a:pt x="76" y="98"/>
                    <a:pt x="79" y="96"/>
                    <a:pt x="85" y="99"/>
                  </a:cubicBezTo>
                  <a:cubicBezTo>
                    <a:pt x="90" y="101"/>
                    <a:pt x="96" y="104"/>
                    <a:pt x="103" y="104"/>
                  </a:cubicBezTo>
                  <a:cubicBezTo>
                    <a:pt x="111" y="104"/>
                    <a:pt x="112" y="104"/>
                    <a:pt x="110" y="95"/>
                  </a:cubicBezTo>
                  <a:cubicBezTo>
                    <a:pt x="108" y="90"/>
                    <a:pt x="109" y="84"/>
                    <a:pt x="109" y="78"/>
                  </a:cubicBezTo>
                  <a:cubicBezTo>
                    <a:pt x="109" y="72"/>
                    <a:pt x="109" y="67"/>
                    <a:pt x="105" y="63"/>
                  </a:cubicBezTo>
                  <a:cubicBezTo>
                    <a:pt x="102" y="60"/>
                    <a:pt x="104" y="55"/>
                    <a:pt x="103" y="51"/>
                  </a:cubicBezTo>
                  <a:cubicBezTo>
                    <a:pt x="103" y="49"/>
                    <a:pt x="104" y="49"/>
                    <a:pt x="105" y="50"/>
                  </a:cubicBezTo>
                  <a:cubicBezTo>
                    <a:pt x="107" y="51"/>
                    <a:pt x="108" y="52"/>
                    <a:pt x="109" y="52"/>
                  </a:cubicBezTo>
                  <a:cubicBezTo>
                    <a:pt x="117" y="56"/>
                    <a:pt x="118" y="55"/>
                    <a:pt x="120" y="64"/>
                  </a:cubicBezTo>
                  <a:cubicBezTo>
                    <a:pt x="121" y="68"/>
                    <a:pt x="123" y="70"/>
                    <a:pt x="128" y="70"/>
                  </a:cubicBezTo>
                  <a:cubicBezTo>
                    <a:pt x="136" y="69"/>
                    <a:pt x="144" y="73"/>
                    <a:pt x="151" y="75"/>
                  </a:cubicBezTo>
                  <a:cubicBezTo>
                    <a:pt x="158" y="78"/>
                    <a:pt x="163" y="74"/>
                    <a:pt x="169" y="72"/>
                  </a:cubicBezTo>
                  <a:cubicBezTo>
                    <a:pt x="172" y="71"/>
                    <a:pt x="170" y="69"/>
                    <a:pt x="169" y="67"/>
                  </a:cubicBezTo>
                  <a:cubicBezTo>
                    <a:pt x="165" y="62"/>
                    <a:pt x="167" y="57"/>
                    <a:pt x="172" y="55"/>
                  </a:cubicBezTo>
                  <a:cubicBezTo>
                    <a:pt x="179" y="53"/>
                    <a:pt x="186" y="52"/>
                    <a:pt x="193" y="52"/>
                  </a:cubicBezTo>
                  <a:cubicBezTo>
                    <a:pt x="203" y="53"/>
                    <a:pt x="209" y="46"/>
                    <a:pt x="216" y="40"/>
                  </a:cubicBezTo>
                  <a:cubicBezTo>
                    <a:pt x="219" y="37"/>
                    <a:pt x="218" y="29"/>
                    <a:pt x="218" y="24"/>
                  </a:cubicBezTo>
                  <a:cubicBezTo>
                    <a:pt x="218" y="20"/>
                    <a:pt x="219" y="16"/>
                    <a:pt x="220" y="11"/>
                  </a:cubicBezTo>
                  <a:cubicBezTo>
                    <a:pt x="220" y="6"/>
                    <a:pt x="224" y="3"/>
                    <a:pt x="229" y="2"/>
                  </a:cubicBezTo>
                  <a:cubicBezTo>
                    <a:pt x="234" y="1"/>
                    <a:pt x="239" y="1"/>
                    <a:pt x="244" y="1"/>
                  </a:cubicBezTo>
                  <a:cubicBezTo>
                    <a:pt x="247" y="0"/>
                    <a:pt x="248" y="2"/>
                    <a:pt x="248" y="4"/>
                  </a:cubicBezTo>
                  <a:cubicBezTo>
                    <a:pt x="251" y="9"/>
                    <a:pt x="255" y="14"/>
                    <a:pt x="261" y="15"/>
                  </a:cubicBezTo>
                  <a:cubicBezTo>
                    <a:pt x="265" y="16"/>
                    <a:pt x="265" y="19"/>
                    <a:pt x="266" y="22"/>
                  </a:cubicBezTo>
                  <a:cubicBezTo>
                    <a:pt x="266" y="27"/>
                    <a:pt x="266" y="33"/>
                    <a:pt x="274" y="31"/>
                  </a:cubicBezTo>
                  <a:cubicBezTo>
                    <a:pt x="277" y="30"/>
                    <a:pt x="278" y="33"/>
                    <a:pt x="278" y="36"/>
                  </a:cubicBezTo>
                  <a:cubicBezTo>
                    <a:pt x="277" y="41"/>
                    <a:pt x="279" y="42"/>
                    <a:pt x="284" y="41"/>
                  </a:cubicBezTo>
                  <a:cubicBezTo>
                    <a:pt x="292" y="39"/>
                    <a:pt x="294" y="41"/>
                    <a:pt x="293" y="49"/>
                  </a:cubicBezTo>
                  <a:cubicBezTo>
                    <a:pt x="293" y="53"/>
                    <a:pt x="290" y="57"/>
                    <a:pt x="296" y="59"/>
                  </a:cubicBezTo>
                  <a:cubicBezTo>
                    <a:pt x="306" y="62"/>
                    <a:pt x="307" y="62"/>
                    <a:pt x="311" y="56"/>
                  </a:cubicBezTo>
                  <a:cubicBezTo>
                    <a:pt x="312" y="55"/>
                    <a:pt x="312" y="54"/>
                    <a:pt x="314" y="53"/>
                  </a:cubicBezTo>
                  <a:cubicBezTo>
                    <a:pt x="314" y="55"/>
                    <a:pt x="316" y="58"/>
                    <a:pt x="315" y="59"/>
                  </a:cubicBezTo>
                  <a:cubicBezTo>
                    <a:pt x="314" y="67"/>
                    <a:pt x="319" y="70"/>
                    <a:pt x="323" y="74"/>
                  </a:cubicBezTo>
                  <a:cubicBezTo>
                    <a:pt x="330" y="81"/>
                    <a:pt x="339" y="84"/>
                    <a:pt x="348" y="83"/>
                  </a:cubicBezTo>
                  <a:cubicBezTo>
                    <a:pt x="350" y="83"/>
                    <a:pt x="351" y="84"/>
                    <a:pt x="352" y="85"/>
                  </a:cubicBezTo>
                  <a:cubicBezTo>
                    <a:pt x="355" y="88"/>
                    <a:pt x="358" y="89"/>
                    <a:pt x="363" y="88"/>
                  </a:cubicBezTo>
                  <a:cubicBezTo>
                    <a:pt x="363" y="88"/>
                    <a:pt x="364" y="88"/>
                    <a:pt x="365" y="89"/>
                  </a:cubicBezTo>
                  <a:cubicBezTo>
                    <a:pt x="366" y="92"/>
                    <a:pt x="368" y="94"/>
                    <a:pt x="369" y="96"/>
                  </a:cubicBezTo>
                  <a:cubicBezTo>
                    <a:pt x="371" y="100"/>
                    <a:pt x="373" y="105"/>
                    <a:pt x="380" y="102"/>
                  </a:cubicBezTo>
                  <a:cubicBezTo>
                    <a:pt x="381" y="101"/>
                    <a:pt x="382" y="102"/>
                    <a:pt x="383" y="103"/>
                  </a:cubicBezTo>
                  <a:cubicBezTo>
                    <a:pt x="385" y="104"/>
                    <a:pt x="388" y="105"/>
                    <a:pt x="390" y="105"/>
                  </a:cubicBezTo>
                  <a:cubicBezTo>
                    <a:pt x="395" y="104"/>
                    <a:pt x="399" y="105"/>
                    <a:pt x="403" y="108"/>
                  </a:cubicBezTo>
                  <a:cubicBezTo>
                    <a:pt x="405" y="111"/>
                    <a:pt x="409" y="109"/>
                    <a:pt x="412" y="109"/>
                  </a:cubicBezTo>
                  <a:cubicBezTo>
                    <a:pt x="414" y="109"/>
                    <a:pt x="416" y="109"/>
                    <a:pt x="417" y="111"/>
                  </a:cubicBezTo>
                  <a:cubicBezTo>
                    <a:pt x="417" y="113"/>
                    <a:pt x="416" y="114"/>
                    <a:pt x="415" y="115"/>
                  </a:cubicBezTo>
                  <a:cubicBezTo>
                    <a:pt x="401" y="128"/>
                    <a:pt x="400" y="145"/>
                    <a:pt x="396" y="161"/>
                  </a:cubicBezTo>
                  <a:cubicBezTo>
                    <a:pt x="395" y="166"/>
                    <a:pt x="393" y="171"/>
                    <a:pt x="396" y="176"/>
                  </a:cubicBezTo>
                  <a:cubicBezTo>
                    <a:pt x="397" y="179"/>
                    <a:pt x="392" y="183"/>
                    <a:pt x="388" y="182"/>
                  </a:cubicBezTo>
                  <a:cubicBezTo>
                    <a:pt x="387" y="182"/>
                    <a:pt x="386" y="181"/>
                    <a:pt x="385" y="181"/>
                  </a:cubicBezTo>
                  <a:cubicBezTo>
                    <a:pt x="380" y="178"/>
                    <a:pt x="378" y="177"/>
                    <a:pt x="376" y="184"/>
                  </a:cubicBezTo>
                  <a:cubicBezTo>
                    <a:pt x="374" y="190"/>
                    <a:pt x="370" y="194"/>
                    <a:pt x="370" y="200"/>
                  </a:cubicBezTo>
                  <a:cubicBezTo>
                    <a:pt x="370" y="203"/>
                    <a:pt x="366" y="203"/>
                    <a:pt x="363" y="204"/>
                  </a:cubicBezTo>
                  <a:cubicBezTo>
                    <a:pt x="360" y="206"/>
                    <a:pt x="357" y="208"/>
                    <a:pt x="357" y="212"/>
                  </a:cubicBezTo>
                  <a:cubicBezTo>
                    <a:pt x="357" y="218"/>
                    <a:pt x="352" y="220"/>
                    <a:pt x="348" y="223"/>
                  </a:cubicBezTo>
                  <a:cubicBezTo>
                    <a:pt x="344" y="226"/>
                    <a:pt x="343" y="238"/>
                    <a:pt x="347" y="241"/>
                  </a:cubicBezTo>
                  <a:cubicBezTo>
                    <a:pt x="348" y="242"/>
                    <a:pt x="350" y="241"/>
                    <a:pt x="351" y="241"/>
                  </a:cubicBezTo>
                  <a:cubicBezTo>
                    <a:pt x="355" y="240"/>
                    <a:pt x="359" y="238"/>
                    <a:pt x="363" y="237"/>
                  </a:cubicBezTo>
                  <a:cubicBezTo>
                    <a:pt x="365" y="237"/>
                    <a:pt x="367" y="237"/>
                    <a:pt x="368" y="239"/>
                  </a:cubicBezTo>
                  <a:cubicBezTo>
                    <a:pt x="370" y="241"/>
                    <a:pt x="368" y="242"/>
                    <a:pt x="367" y="243"/>
                  </a:cubicBezTo>
                  <a:cubicBezTo>
                    <a:pt x="366" y="247"/>
                    <a:pt x="366" y="250"/>
                    <a:pt x="369" y="253"/>
                  </a:cubicBezTo>
                  <a:cubicBezTo>
                    <a:pt x="371" y="254"/>
                    <a:pt x="374" y="255"/>
                    <a:pt x="375" y="258"/>
                  </a:cubicBezTo>
                  <a:cubicBezTo>
                    <a:pt x="372" y="259"/>
                    <a:pt x="368" y="260"/>
                    <a:pt x="367" y="264"/>
                  </a:cubicBezTo>
                  <a:cubicBezTo>
                    <a:pt x="365" y="268"/>
                    <a:pt x="367" y="271"/>
                    <a:pt x="371" y="274"/>
                  </a:cubicBezTo>
                  <a:cubicBezTo>
                    <a:pt x="372" y="275"/>
                    <a:pt x="372" y="277"/>
                    <a:pt x="372" y="278"/>
                  </a:cubicBezTo>
                  <a:cubicBezTo>
                    <a:pt x="373" y="281"/>
                    <a:pt x="374" y="283"/>
                    <a:pt x="376" y="284"/>
                  </a:cubicBezTo>
                  <a:cubicBezTo>
                    <a:pt x="381" y="286"/>
                    <a:pt x="379" y="289"/>
                    <a:pt x="376" y="291"/>
                  </a:cubicBezTo>
                  <a:cubicBezTo>
                    <a:pt x="372" y="294"/>
                    <a:pt x="367" y="294"/>
                    <a:pt x="363" y="294"/>
                  </a:cubicBezTo>
                  <a:cubicBezTo>
                    <a:pt x="359" y="294"/>
                    <a:pt x="357" y="296"/>
                    <a:pt x="360" y="299"/>
                  </a:cubicBezTo>
                  <a:cubicBezTo>
                    <a:pt x="363" y="304"/>
                    <a:pt x="364" y="312"/>
                    <a:pt x="371" y="314"/>
                  </a:cubicBezTo>
                  <a:cubicBezTo>
                    <a:pt x="374" y="315"/>
                    <a:pt x="373" y="319"/>
                    <a:pt x="370" y="322"/>
                  </a:cubicBezTo>
                  <a:cubicBezTo>
                    <a:pt x="365" y="329"/>
                    <a:pt x="367" y="340"/>
                    <a:pt x="375" y="343"/>
                  </a:cubicBezTo>
                  <a:cubicBezTo>
                    <a:pt x="381" y="346"/>
                    <a:pt x="386" y="350"/>
                    <a:pt x="393" y="348"/>
                  </a:cubicBezTo>
                  <a:cubicBezTo>
                    <a:pt x="395" y="347"/>
                    <a:pt x="396" y="350"/>
                    <a:pt x="395" y="351"/>
                  </a:cubicBezTo>
                  <a:cubicBezTo>
                    <a:pt x="392" y="355"/>
                    <a:pt x="390" y="362"/>
                    <a:pt x="387" y="364"/>
                  </a:cubicBezTo>
                  <a:cubicBezTo>
                    <a:pt x="381" y="367"/>
                    <a:pt x="376" y="373"/>
                    <a:pt x="370" y="377"/>
                  </a:cubicBezTo>
                  <a:cubicBezTo>
                    <a:pt x="369" y="377"/>
                    <a:pt x="368" y="378"/>
                    <a:pt x="367" y="378"/>
                  </a:cubicBezTo>
                  <a:cubicBezTo>
                    <a:pt x="367" y="379"/>
                    <a:pt x="366" y="380"/>
                    <a:pt x="365" y="380"/>
                  </a:cubicBezTo>
                  <a:cubicBezTo>
                    <a:pt x="364" y="381"/>
                    <a:pt x="364" y="380"/>
                    <a:pt x="363" y="380"/>
                  </a:cubicBezTo>
                  <a:cubicBezTo>
                    <a:pt x="360" y="379"/>
                    <a:pt x="359" y="374"/>
                    <a:pt x="355" y="377"/>
                  </a:cubicBezTo>
                  <a:cubicBezTo>
                    <a:pt x="353" y="377"/>
                    <a:pt x="352" y="380"/>
                    <a:pt x="352" y="381"/>
                  </a:cubicBezTo>
                  <a:cubicBezTo>
                    <a:pt x="351" y="382"/>
                    <a:pt x="351" y="388"/>
                    <a:pt x="353" y="388"/>
                  </a:cubicBezTo>
                  <a:cubicBezTo>
                    <a:pt x="354" y="388"/>
                    <a:pt x="354" y="388"/>
                    <a:pt x="353" y="38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3" name="Freeform 21">
              <a:extLst>
                <a:ext uri="{FF2B5EF4-FFF2-40B4-BE49-F238E27FC236}">
                  <a16:creationId xmlns:a16="http://schemas.microsoft.com/office/drawing/2014/main" id="{2179D77C-AA48-4B72-B023-6A9EB7D2D6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2325" y="5505450"/>
              <a:ext cx="117475" cy="250825"/>
            </a:xfrm>
            <a:custGeom>
              <a:avLst/>
              <a:gdLst>
                <a:gd name="T0" fmla="*/ 32 w 36"/>
                <a:gd name="T1" fmla="*/ 26 h 77"/>
                <a:gd name="T2" fmla="*/ 33 w 36"/>
                <a:gd name="T3" fmla="*/ 34 h 77"/>
                <a:gd name="T4" fmla="*/ 29 w 36"/>
                <a:gd name="T5" fmla="*/ 46 h 77"/>
                <a:gd name="T6" fmla="*/ 27 w 36"/>
                <a:gd name="T7" fmla="*/ 51 h 77"/>
                <a:gd name="T8" fmla="*/ 22 w 36"/>
                <a:gd name="T9" fmla="*/ 75 h 77"/>
                <a:gd name="T10" fmla="*/ 21 w 36"/>
                <a:gd name="T11" fmla="*/ 77 h 77"/>
                <a:gd name="T12" fmla="*/ 19 w 36"/>
                <a:gd name="T13" fmla="*/ 75 h 77"/>
                <a:gd name="T14" fmla="*/ 13 w 36"/>
                <a:gd name="T15" fmla="*/ 71 h 77"/>
                <a:gd name="T16" fmla="*/ 9 w 36"/>
                <a:gd name="T17" fmla="*/ 65 h 77"/>
                <a:gd name="T18" fmla="*/ 5 w 36"/>
                <a:gd name="T19" fmla="*/ 59 h 77"/>
                <a:gd name="T20" fmla="*/ 5 w 36"/>
                <a:gd name="T21" fmla="*/ 49 h 77"/>
                <a:gd name="T22" fmla="*/ 3 w 36"/>
                <a:gd name="T23" fmla="*/ 29 h 77"/>
                <a:gd name="T24" fmla="*/ 15 w 36"/>
                <a:gd name="T25" fmla="*/ 17 h 77"/>
                <a:gd name="T26" fmla="*/ 17 w 36"/>
                <a:gd name="T27" fmla="*/ 16 h 77"/>
                <a:gd name="T28" fmla="*/ 28 w 36"/>
                <a:gd name="T29" fmla="*/ 18 h 77"/>
                <a:gd name="T30" fmla="*/ 28 w 36"/>
                <a:gd name="T31" fmla="*/ 13 h 77"/>
                <a:gd name="T32" fmla="*/ 28 w 36"/>
                <a:gd name="T33" fmla="*/ 8 h 77"/>
                <a:gd name="T34" fmla="*/ 30 w 36"/>
                <a:gd name="T35" fmla="*/ 1 h 77"/>
                <a:gd name="T36" fmla="*/ 32 w 36"/>
                <a:gd name="T37" fmla="*/ 10 h 77"/>
                <a:gd name="T38" fmla="*/ 32 w 36"/>
                <a:gd name="T39" fmla="*/ 26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6" h="77">
                  <a:moveTo>
                    <a:pt x="32" y="26"/>
                  </a:moveTo>
                  <a:cubicBezTo>
                    <a:pt x="32" y="29"/>
                    <a:pt x="32" y="32"/>
                    <a:pt x="33" y="34"/>
                  </a:cubicBezTo>
                  <a:cubicBezTo>
                    <a:pt x="34" y="39"/>
                    <a:pt x="36" y="44"/>
                    <a:pt x="29" y="46"/>
                  </a:cubicBezTo>
                  <a:cubicBezTo>
                    <a:pt x="26" y="46"/>
                    <a:pt x="27" y="49"/>
                    <a:pt x="27" y="51"/>
                  </a:cubicBezTo>
                  <a:cubicBezTo>
                    <a:pt x="29" y="60"/>
                    <a:pt x="25" y="67"/>
                    <a:pt x="22" y="75"/>
                  </a:cubicBezTo>
                  <a:cubicBezTo>
                    <a:pt x="22" y="76"/>
                    <a:pt x="22" y="77"/>
                    <a:pt x="21" y="77"/>
                  </a:cubicBezTo>
                  <a:cubicBezTo>
                    <a:pt x="20" y="77"/>
                    <a:pt x="19" y="76"/>
                    <a:pt x="19" y="75"/>
                  </a:cubicBezTo>
                  <a:cubicBezTo>
                    <a:pt x="19" y="71"/>
                    <a:pt x="16" y="71"/>
                    <a:pt x="13" y="71"/>
                  </a:cubicBezTo>
                  <a:cubicBezTo>
                    <a:pt x="8" y="71"/>
                    <a:pt x="6" y="69"/>
                    <a:pt x="9" y="65"/>
                  </a:cubicBezTo>
                  <a:cubicBezTo>
                    <a:pt x="12" y="60"/>
                    <a:pt x="6" y="62"/>
                    <a:pt x="5" y="59"/>
                  </a:cubicBezTo>
                  <a:cubicBezTo>
                    <a:pt x="7" y="56"/>
                    <a:pt x="10" y="54"/>
                    <a:pt x="5" y="49"/>
                  </a:cubicBezTo>
                  <a:cubicBezTo>
                    <a:pt x="1" y="44"/>
                    <a:pt x="0" y="36"/>
                    <a:pt x="3" y="29"/>
                  </a:cubicBezTo>
                  <a:cubicBezTo>
                    <a:pt x="5" y="23"/>
                    <a:pt x="7" y="16"/>
                    <a:pt x="15" y="17"/>
                  </a:cubicBezTo>
                  <a:cubicBezTo>
                    <a:pt x="16" y="17"/>
                    <a:pt x="16" y="17"/>
                    <a:pt x="17" y="16"/>
                  </a:cubicBezTo>
                  <a:cubicBezTo>
                    <a:pt x="20" y="11"/>
                    <a:pt x="24" y="13"/>
                    <a:pt x="28" y="18"/>
                  </a:cubicBezTo>
                  <a:cubicBezTo>
                    <a:pt x="28" y="17"/>
                    <a:pt x="28" y="14"/>
                    <a:pt x="28" y="13"/>
                  </a:cubicBezTo>
                  <a:cubicBezTo>
                    <a:pt x="28" y="11"/>
                    <a:pt x="28" y="9"/>
                    <a:pt x="28" y="8"/>
                  </a:cubicBezTo>
                  <a:cubicBezTo>
                    <a:pt x="28" y="7"/>
                    <a:pt x="28" y="0"/>
                    <a:pt x="30" y="1"/>
                  </a:cubicBezTo>
                  <a:cubicBezTo>
                    <a:pt x="32" y="3"/>
                    <a:pt x="32" y="8"/>
                    <a:pt x="32" y="10"/>
                  </a:cubicBezTo>
                  <a:cubicBezTo>
                    <a:pt x="33" y="15"/>
                    <a:pt x="33" y="20"/>
                    <a:pt x="32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4" name="Freeform 22">
              <a:extLst>
                <a:ext uri="{FF2B5EF4-FFF2-40B4-BE49-F238E27FC236}">
                  <a16:creationId xmlns:a16="http://schemas.microsoft.com/office/drawing/2014/main" id="{915129BE-391A-4565-A15B-9F48A1A86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488" y="4376738"/>
              <a:ext cx="14288" cy="20638"/>
            </a:xfrm>
            <a:custGeom>
              <a:avLst/>
              <a:gdLst>
                <a:gd name="T0" fmla="*/ 1 w 4"/>
                <a:gd name="T1" fmla="*/ 5 h 6"/>
                <a:gd name="T2" fmla="*/ 0 w 4"/>
                <a:gd name="T3" fmla="*/ 0 h 6"/>
                <a:gd name="T4" fmla="*/ 3 w 4"/>
                <a:gd name="T5" fmla="*/ 0 h 6"/>
                <a:gd name="T6" fmla="*/ 3 w 4"/>
                <a:gd name="T7" fmla="*/ 5 h 6"/>
                <a:gd name="T8" fmla="*/ 1 w 4"/>
                <a:gd name="T9" fmla="*/ 5 h 6"/>
                <a:gd name="T10" fmla="*/ 1 w 4"/>
                <a:gd name="T11" fmla="*/ 5 h 6"/>
                <a:gd name="T12" fmla="*/ 1 w 4"/>
                <a:gd name="T13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6">
                  <a:moveTo>
                    <a:pt x="1" y="5"/>
                  </a:moveTo>
                  <a:cubicBezTo>
                    <a:pt x="0" y="4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1"/>
                    <a:pt x="4" y="4"/>
                    <a:pt x="3" y="5"/>
                  </a:cubicBezTo>
                  <a:cubicBezTo>
                    <a:pt x="2" y="6"/>
                    <a:pt x="2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5" name="Freeform 23">
              <a:extLst>
                <a:ext uri="{FF2B5EF4-FFF2-40B4-BE49-F238E27FC236}">
                  <a16:creationId xmlns:a16="http://schemas.microsoft.com/office/drawing/2014/main" id="{1CF0157F-DBEE-4195-9A0F-C81607AE7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75038" y="4354513"/>
              <a:ext cx="25400" cy="19050"/>
            </a:xfrm>
            <a:custGeom>
              <a:avLst/>
              <a:gdLst>
                <a:gd name="T0" fmla="*/ 0 w 8"/>
                <a:gd name="T1" fmla="*/ 4 h 6"/>
                <a:gd name="T2" fmla="*/ 6 w 8"/>
                <a:gd name="T3" fmla="*/ 0 h 6"/>
                <a:gd name="T4" fmla="*/ 1 w 8"/>
                <a:gd name="T5" fmla="*/ 4 h 6"/>
                <a:gd name="T6" fmla="*/ 0 w 8"/>
                <a:gd name="T7" fmla="*/ 4 h 6"/>
                <a:gd name="T8" fmla="*/ 0 w 8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0" y="4"/>
                  </a:moveTo>
                  <a:cubicBezTo>
                    <a:pt x="2" y="3"/>
                    <a:pt x="4" y="1"/>
                    <a:pt x="6" y="0"/>
                  </a:cubicBezTo>
                  <a:cubicBezTo>
                    <a:pt x="8" y="4"/>
                    <a:pt x="4" y="6"/>
                    <a:pt x="1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6" name="Freeform 24">
              <a:extLst>
                <a:ext uri="{FF2B5EF4-FFF2-40B4-BE49-F238E27FC236}">
                  <a16:creationId xmlns:a16="http://schemas.microsoft.com/office/drawing/2014/main" id="{4374CF7B-12F4-4438-B1CF-CE2CB2C445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70574" y="257176"/>
              <a:ext cx="3978275" cy="4462462"/>
            </a:xfrm>
            <a:custGeom>
              <a:avLst/>
              <a:gdLst>
                <a:gd name="T0" fmla="*/ 1090 w 1220"/>
                <a:gd name="T1" fmla="*/ 640 h 1369"/>
                <a:gd name="T2" fmla="*/ 1120 w 1220"/>
                <a:gd name="T3" fmla="*/ 688 h 1369"/>
                <a:gd name="T4" fmla="*/ 1145 w 1220"/>
                <a:gd name="T5" fmla="*/ 732 h 1369"/>
                <a:gd name="T6" fmla="*/ 1064 w 1220"/>
                <a:gd name="T7" fmla="*/ 758 h 1369"/>
                <a:gd name="T8" fmla="*/ 994 w 1220"/>
                <a:gd name="T9" fmla="*/ 802 h 1369"/>
                <a:gd name="T10" fmla="*/ 948 w 1220"/>
                <a:gd name="T11" fmla="*/ 801 h 1369"/>
                <a:gd name="T12" fmla="*/ 879 w 1220"/>
                <a:gd name="T13" fmla="*/ 826 h 1369"/>
                <a:gd name="T14" fmla="*/ 826 w 1220"/>
                <a:gd name="T15" fmla="*/ 909 h 1369"/>
                <a:gd name="T16" fmla="*/ 802 w 1220"/>
                <a:gd name="T17" fmla="*/ 967 h 1369"/>
                <a:gd name="T18" fmla="*/ 857 w 1220"/>
                <a:gd name="T19" fmla="*/ 1063 h 1369"/>
                <a:gd name="T20" fmla="*/ 924 w 1220"/>
                <a:gd name="T21" fmla="*/ 1079 h 1369"/>
                <a:gd name="T22" fmla="*/ 933 w 1220"/>
                <a:gd name="T23" fmla="*/ 1130 h 1369"/>
                <a:gd name="T24" fmla="*/ 913 w 1220"/>
                <a:gd name="T25" fmla="*/ 1153 h 1369"/>
                <a:gd name="T26" fmla="*/ 957 w 1220"/>
                <a:gd name="T27" fmla="*/ 1240 h 1369"/>
                <a:gd name="T28" fmla="*/ 1038 w 1220"/>
                <a:gd name="T29" fmla="*/ 1320 h 1369"/>
                <a:gd name="T30" fmla="*/ 916 w 1220"/>
                <a:gd name="T31" fmla="*/ 1320 h 1369"/>
                <a:gd name="T32" fmla="*/ 823 w 1220"/>
                <a:gd name="T33" fmla="*/ 1339 h 1369"/>
                <a:gd name="T34" fmla="*/ 629 w 1220"/>
                <a:gd name="T35" fmla="*/ 1343 h 1369"/>
                <a:gd name="T36" fmla="*/ 614 w 1220"/>
                <a:gd name="T37" fmla="*/ 1284 h 1369"/>
                <a:gd name="T38" fmla="*/ 619 w 1220"/>
                <a:gd name="T39" fmla="*/ 1237 h 1369"/>
                <a:gd name="T40" fmla="*/ 600 w 1220"/>
                <a:gd name="T41" fmla="*/ 1196 h 1369"/>
                <a:gd name="T42" fmla="*/ 615 w 1220"/>
                <a:gd name="T43" fmla="*/ 1113 h 1369"/>
                <a:gd name="T44" fmla="*/ 541 w 1220"/>
                <a:gd name="T45" fmla="*/ 1086 h 1369"/>
                <a:gd name="T46" fmla="*/ 452 w 1220"/>
                <a:gd name="T47" fmla="*/ 1088 h 1369"/>
                <a:gd name="T48" fmla="*/ 394 w 1220"/>
                <a:gd name="T49" fmla="*/ 1051 h 1369"/>
                <a:gd name="T50" fmla="*/ 321 w 1220"/>
                <a:gd name="T51" fmla="*/ 1054 h 1369"/>
                <a:gd name="T52" fmla="*/ 315 w 1220"/>
                <a:gd name="T53" fmla="*/ 986 h 1369"/>
                <a:gd name="T54" fmla="*/ 258 w 1220"/>
                <a:gd name="T55" fmla="*/ 947 h 1369"/>
                <a:gd name="T56" fmla="*/ 203 w 1220"/>
                <a:gd name="T57" fmla="*/ 898 h 1369"/>
                <a:gd name="T58" fmla="*/ 159 w 1220"/>
                <a:gd name="T59" fmla="*/ 897 h 1369"/>
                <a:gd name="T60" fmla="*/ 120 w 1220"/>
                <a:gd name="T61" fmla="*/ 810 h 1369"/>
                <a:gd name="T62" fmla="*/ 119 w 1220"/>
                <a:gd name="T63" fmla="*/ 725 h 1369"/>
                <a:gd name="T64" fmla="*/ 131 w 1220"/>
                <a:gd name="T65" fmla="*/ 694 h 1369"/>
                <a:gd name="T66" fmla="*/ 93 w 1220"/>
                <a:gd name="T67" fmla="*/ 687 h 1369"/>
                <a:gd name="T68" fmla="*/ 104 w 1220"/>
                <a:gd name="T69" fmla="*/ 513 h 1369"/>
                <a:gd name="T70" fmla="*/ 75 w 1220"/>
                <a:gd name="T71" fmla="*/ 448 h 1369"/>
                <a:gd name="T72" fmla="*/ 36 w 1220"/>
                <a:gd name="T73" fmla="*/ 315 h 1369"/>
                <a:gd name="T74" fmla="*/ 20 w 1220"/>
                <a:gd name="T75" fmla="*/ 243 h 1369"/>
                <a:gd name="T76" fmla="*/ 60 w 1220"/>
                <a:gd name="T77" fmla="*/ 208 h 1369"/>
                <a:gd name="T78" fmla="*/ 75 w 1220"/>
                <a:gd name="T79" fmla="*/ 225 h 1369"/>
                <a:gd name="T80" fmla="*/ 184 w 1220"/>
                <a:gd name="T81" fmla="*/ 240 h 1369"/>
                <a:gd name="T82" fmla="*/ 259 w 1220"/>
                <a:gd name="T83" fmla="*/ 318 h 1369"/>
                <a:gd name="T84" fmla="*/ 108 w 1220"/>
                <a:gd name="T85" fmla="*/ 341 h 1369"/>
                <a:gd name="T86" fmla="*/ 114 w 1220"/>
                <a:gd name="T87" fmla="*/ 357 h 1369"/>
                <a:gd name="T88" fmla="*/ 165 w 1220"/>
                <a:gd name="T89" fmla="*/ 399 h 1369"/>
                <a:gd name="T90" fmla="*/ 225 w 1220"/>
                <a:gd name="T91" fmla="*/ 464 h 1369"/>
                <a:gd name="T92" fmla="*/ 251 w 1220"/>
                <a:gd name="T93" fmla="*/ 427 h 1369"/>
                <a:gd name="T94" fmla="*/ 241 w 1220"/>
                <a:gd name="T95" fmla="*/ 409 h 1369"/>
                <a:gd name="T96" fmla="*/ 304 w 1220"/>
                <a:gd name="T97" fmla="*/ 401 h 1369"/>
                <a:gd name="T98" fmla="*/ 292 w 1220"/>
                <a:gd name="T99" fmla="*/ 314 h 1369"/>
                <a:gd name="T100" fmla="*/ 333 w 1220"/>
                <a:gd name="T101" fmla="*/ 301 h 1369"/>
                <a:gd name="T102" fmla="*/ 313 w 1220"/>
                <a:gd name="T103" fmla="*/ 245 h 1369"/>
                <a:gd name="T104" fmla="*/ 316 w 1220"/>
                <a:gd name="T105" fmla="*/ 177 h 1369"/>
                <a:gd name="T106" fmla="*/ 328 w 1220"/>
                <a:gd name="T107" fmla="*/ 234 h 1369"/>
                <a:gd name="T108" fmla="*/ 386 w 1220"/>
                <a:gd name="T109" fmla="*/ 183 h 1369"/>
                <a:gd name="T110" fmla="*/ 430 w 1220"/>
                <a:gd name="T111" fmla="*/ 100 h 1369"/>
                <a:gd name="T112" fmla="*/ 468 w 1220"/>
                <a:gd name="T113" fmla="*/ 102 h 1369"/>
                <a:gd name="T114" fmla="*/ 507 w 1220"/>
                <a:gd name="T115" fmla="*/ 19 h 1369"/>
                <a:gd name="T116" fmla="*/ 543 w 1220"/>
                <a:gd name="T117" fmla="*/ 3 h 1369"/>
                <a:gd name="T118" fmla="*/ 1215 w 1220"/>
                <a:gd name="T119" fmla="*/ 370 h 1369"/>
                <a:gd name="T120" fmla="*/ 1138 w 1220"/>
                <a:gd name="T121" fmla="*/ 511 h 1369"/>
                <a:gd name="T122" fmla="*/ 1077 w 1220"/>
                <a:gd name="T123" fmla="*/ 574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20" h="1369">
                  <a:moveTo>
                    <a:pt x="1087" y="595"/>
                  </a:moveTo>
                  <a:cubicBezTo>
                    <a:pt x="1086" y="597"/>
                    <a:pt x="1086" y="598"/>
                    <a:pt x="1086" y="599"/>
                  </a:cubicBezTo>
                  <a:cubicBezTo>
                    <a:pt x="1085" y="601"/>
                    <a:pt x="1080" y="604"/>
                    <a:pt x="1084" y="606"/>
                  </a:cubicBezTo>
                  <a:cubicBezTo>
                    <a:pt x="1087" y="609"/>
                    <a:pt x="1091" y="613"/>
                    <a:pt x="1097" y="609"/>
                  </a:cubicBezTo>
                  <a:cubicBezTo>
                    <a:pt x="1101" y="605"/>
                    <a:pt x="1105" y="601"/>
                    <a:pt x="1112" y="602"/>
                  </a:cubicBezTo>
                  <a:cubicBezTo>
                    <a:pt x="1115" y="603"/>
                    <a:pt x="1115" y="603"/>
                    <a:pt x="1114" y="606"/>
                  </a:cubicBezTo>
                  <a:cubicBezTo>
                    <a:pt x="1112" y="612"/>
                    <a:pt x="1106" y="616"/>
                    <a:pt x="1101" y="618"/>
                  </a:cubicBezTo>
                  <a:cubicBezTo>
                    <a:pt x="1091" y="622"/>
                    <a:pt x="1091" y="631"/>
                    <a:pt x="1090" y="640"/>
                  </a:cubicBezTo>
                  <a:cubicBezTo>
                    <a:pt x="1089" y="642"/>
                    <a:pt x="1091" y="642"/>
                    <a:pt x="1093" y="643"/>
                  </a:cubicBezTo>
                  <a:cubicBezTo>
                    <a:pt x="1097" y="644"/>
                    <a:pt x="1101" y="645"/>
                    <a:pt x="1106" y="647"/>
                  </a:cubicBezTo>
                  <a:cubicBezTo>
                    <a:pt x="1111" y="648"/>
                    <a:pt x="1112" y="651"/>
                    <a:pt x="1109" y="656"/>
                  </a:cubicBezTo>
                  <a:cubicBezTo>
                    <a:pt x="1105" y="663"/>
                    <a:pt x="1102" y="669"/>
                    <a:pt x="1098" y="676"/>
                  </a:cubicBezTo>
                  <a:cubicBezTo>
                    <a:pt x="1096" y="679"/>
                    <a:pt x="1096" y="681"/>
                    <a:pt x="1098" y="683"/>
                  </a:cubicBezTo>
                  <a:cubicBezTo>
                    <a:pt x="1100" y="686"/>
                    <a:pt x="1102" y="686"/>
                    <a:pt x="1104" y="685"/>
                  </a:cubicBezTo>
                  <a:cubicBezTo>
                    <a:pt x="1108" y="684"/>
                    <a:pt x="1111" y="684"/>
                    <a:pt x="1113" y="687"/>
                  </a:cubicBezTo>
                  <a:cubicBezTo>
                    <a:pt x="1115" y="690"/>
                    <a:pt x="1117" y="689"/>
                    <a:pt x="1120" y="688"/>
                  </a:cubicBezTo>
                  <a:cubicBezTo>
                    <a:pt x="1127" y="685"/>
                    <a:pt x="1135" y="682"/>
                    <a:pt x="1143" y="679"/>
                  </a:cubicBezTo>
                  <a:cubicBezTo>
                    <a:pt x="1149" y="676"/>
                    <a:pt x="1154" y="680"/>
                    <a:pt x="1158" y="683"/>
                  </a:cubicBezTo>
                  <a:cubicBezTo>
                    <a:pt x="1161" y="684"/>
                    <a:pt x="1159" y="689"/>
                    <a:pt x="1159" y="691"/>
                  </a:cubicBezTo>
                  <a:cubicBezTo>
                    <a:pt x="1157" y="698"/>
                    <a:pt x="1158" y="703"/>
                    <a:pt x="1164" y="707"/>
                  </a:cubicBezTo>
                  <a:cubicBezTo>
                    <a:pt x="1167" y="709"/>
                    <a:pt x="1167" y="712"/>
                    <a:pt x="1165" y="715"/>
                  </a:cubicBezTo>
                  <a:cubicBezTo>
                    <a:pt x="1165" y="717"/>
                    <a:pt x="1164" y="719"/>
                    <a:pt x="1164" y="721"/>
                  </a:cubicBezTo>
                  <a:cubicBezTo>
                    <a:pt x="1162" y="727"/>
                    <a:pt x="1159" y="730"/>
                    <a:pt x="1153" y="729"/>
                  </a:cubicBezTo>
                  <a:cubicBezTo>
                    <a:pt x="1150" y="728"/>
                    <a:pt x="1147" y="730"/>
                    <a:pt x="1145" y="732"/>
                  </a:cubicBezTo>
                  <a:cubicBezTo>
                    <a:pt x="1141" y="736"/>
                    <a:pt x="1136" y="740"/>
                    <a:pt x="1131" y="745"/>
                  </a:cubicBezTo>
                  <a:cubicBezTo>
                    <a:pt x="1128" y="747"/>
                    <a:pt x="1126" y="748"/>
                    <a:pt x="1125" y="744"/>
                  </a:cubicBezTo>
                  <a:cubicBezTo>
                    <a:pt x="1122" y="739"/>
                    <a:pt x="1119" y="741"/>
                    <a:pt x="1115" y="744"/>
                  </a:cubicBezTo>
                  <a:cubicBezTo>
                    <a:pt x="1111" y="747"/>
                    <a:pt x="1109" y="752"/>
                    <a:pt x="1103" y="752"/>
                  </a:cubicBezTo>
                  <a:cubicBezTo>
                    <a:pt x="1099" y="752"/>
                    <a:pt x="1096" y="751"/>
                    <a:pt x="1096" y="747"/>
                  </a:cubicBezTo>
                  <a:cubicBezTo>
                    <a:pt x="1095" y="743"/>
                    <a:pt x="1092" y="742"/>
                    <a:pt x="1087" y="741"/>
                  </a:cubicBezTo>
                  <a:cubicBezTo>
                    <a:pt x="1078" y="740"/>
                    <a:pt x="1072" y="745"/>
                    <a:pt x="1066" y="750"/>
                  </a:cubicBezTo>
                  <a:cubicBezTo>
                    <a:pt x="1064" y="752"/>
                    <a:pt x="1064" y="755"/>
                    <a:pt x="1064" y="758"/>
                  </a:cubicBezTo>
                  <a:cubicBezTo>
                    <a:pt x="1063" y="762"/>
                    <a:pt x="1061" y="763"/>
                    <a:pt x="1058" y="762"/>
                  </a:cubicBezTo>
                  <a:cubicBezTo>
                    <a:pt x="1054" y="761"/>
                    <a:pt x="1052" y="762"/>
                    <a:pt x="1049" y="765"/>
                  </a:cubicBezTo>
                  <a:cubicBezTo>
                    <a:pt x="1044" y="770"/>
                    <a:pt x="1038" y="775"/>
                    <a:pt x="1033" y="779"/>
                  </a:cubicBezTo>
                  <a:cubicBezTo>
                    <a:pt x="1030" y="782"/>
                    <a:pt x="1029" y="784"/>
                    <a:pt x="1030" y="788"/>
                  </a:cubicBezTo>
                  <a:cubicBezTo>
                    <a:pt x="1030" y="791"/>
                    <a:pt x="1032" y="795"/>
                    <a:pt x="1029" y="799"/>
                  </a:cubicBezTo>
                  <a:cubicBezTo>
                    <a:pt x="1027" y="802"/>
                    <a:pt x="1027" y="807"/>
                    <a:pt x="1023" y="807"/>
                  </a:cubicBezTo>
                  <a:cubicBezTo>
                    <a:pt x="1016" y="808"/>
                    <a:pt x="1008" y="811"/>
                    <a:pt x="1001" y="806"/>
                  </a:cubicBezTo>
                  <a:cubicBezTo>
                    <a:pt x="999" y="805"/>
                    <a:pt x="997" y="804"/>
                    <a:pt x="994" y="802"/>
                  </a:cubicBezTo>
                  <a:cubicBezTo>
                    <a:pt x="992" y="801"/>
                    <a:pt x="990" y="798"/>
                    <a:pt x="986" y="802"/>
                  </a:cubicBezTo>
                  <a:cubicBezTo>
                    <a:pt x="983" y="806"/>
                    <a:pt x="983" y="809"/>
                    <a:pt x="986" y="812"/>
                  </a:cubicBezTo>
                  <a:cubicBezTo>
                    <a:pt x="989" y="814"/>
                    <a:pt x="991" y="817"/>
                    <a:pt x="993" y="820"/>
                  </a:cubicBezTo>
                  <a:cubicBezTo>
                    <a:pt x="994" y="821"/>
                    <a:pt x="997" y="822"/>
                    <a:pt x="994" y="824"/>
                  </a:cubicBezTo>
                  <a:cubicBezTo>
                    <a:pt x="992" y="826"/>
                    <a:pt x="991" y="823"/>
                    <a:pt x="990" y="822"/>
                  </a:cubicBezTo>
                  <a:cubicBezTo>
                    <a:pt x="985" y="815"/>
                    <a:pt x="978" y="812"/>
                    <a:pt x="970" y="808"/>
                  </a:cubicBezTo>
                  <a:cubicBezTo>
                    <a:pt x="968" y="807"/>
                    <a:pt x="966" y="806"/>
                    <a:pt x="964" y="807"/>
                  </a:cubicBezTo>
                  <a:cubicBezTo>
                    <a:pt x="958" y="807"/>
                    <a:pt x="953" y="806"/>
                    <a:pt x="948" y="801"/>
                  </a:cubicBezTo>
                  <a:cubicBezTo>
                    <a:pt x="943" y="797"/>
                    <a:pt x="930" y="799"/>
                    <a:pt x="925" y="804"/>
                  </a:cubicBezTo>
                  <a:cubicBezTo>
                    <a:pt x="925" y="804"/>
                    <a:pt x="924" y="805"/>
                    <a:pt x="924" y="805"/>
                  </a:cubicBezTo>
                  <a:cubicBezTo>
                    <a:pt x="915" y="813"/>
                    <a:pt x="915" y="813"/>
                    <a:pt x="906" y="806"/>
                  </a:cubicBezTo>
                  <a:cubicBezTo>
                    <a:pt x="903" y="804"/>
                    <a:pt x="901" y="803"/>
                    <a:pt x="899" y="805"/>
                  </a:cubicBezTo>
                  <a:cubicBezTo>
                    <a:pt x="898" y="806"/>
                    <a:pt x="896" y="807"/>
                    <a:pt x="895" y="807"/>
                  </a:cubicBezTo>
                  <a:cubicBezTo>
                    <a:pt x="889" y="809"/>
                    <a:pt x="887" y="813"/>
                    <a:pt x="890" y="819"/>
                  </a:cubicBezTo>
                  <a:cubicBezTo>
                    <a:pt x="893" y="824"/>
                    <a:pt x="890" y="827"/>
                    <a:pt x="885" y="828"/>
                  </a:cubicBezTo>
                  <a:cubicBezTo>
                    <a:pt x="882" y="829"/>
                    <a:pt x="880" y="829"/>
                    <a:pt x="879" y="826"/>
                  </a:cubicBezTo>
                  <a:cubicBezTo>
                    <a:pt x="877" y="821"/>
                    <a:pt x="874" y="822"/>
                    <a:pt x="870" y="825"/>
                  </a:cubicBezTo>
                  <a:cubicBezTo>
                    <a:pt x="869" y="827"/>
                    <a:pt x="867" y="828"/>
                    <a:pt x="865" y="829"/>
                  </a:cubicBezTo>
                  <a:cubicBezTo>
                    <a:pt x="858" y="833"/>
                    <a:pt x="853" y="837"/>
                    <a:pt x="856" y="847"/>
                  </a:cubicBezTo>
                  <a:cubicBezTo>
                    <a:pt x="858" y="852"/>
                    <a:pt x="848" y="867"/>
                    <a:pt x="843" y="869"/>
                  </a:cubicBezTo>
                  <a:cubicBezTo>
                    <a:pt x="835" y="872"/>
                    <a:pt x="835" y="872"/>
                    <a:pt x="839" y="879"/>
                  </a:cubicBezTo>
                  <a:cubicBezTo>
                    <a:pt x="841" y="882"/>
                    <a:pt x="841" y="885"/>
                    <a:pt x="838" y="887"/>
                  </a:cubicBezTo>
                  <a:cubicBezTo>
                    <a:pt x="834" y="892"/>
                    <a:pt x="830" y="897"/>
                    <a:pt x="826" y="902"/>
                  </a:cubicBezTo>
                  <a:cubicBezTo>
                    <a:pt x="824" y="904"/>
                    <a:pt x="824" y="907"/>
                    <a:pt x="826" y="909"/>
                  </a:cubicBezTo>
                  <a:cubicBezTo>
                    <a:pt x="832" y="917"/>
                    <a:pt x="837" y="924"/>
                    <a:pt x="843" y="931"/>
                  </a:cubicBezTo>
                  <a:cubicBezTo>
                    <a:pt x="847" y="936"/>
                    <a:pt x="848" y="940"/>
                    <a:pt x="845" y="945"/>
                  </a:cubicBezTo>
                  <a:cubicBezTo>
                    <a:pt x="844" y="948"/>
                    <a:pt x="843" y="950"/>
                    <a:pt x="842" y="953"/>
                  </a:cubicBezTo>
                  <a:cubicBezTo>
                    <a:pt x="838" y="952"/>
                    <a:pt x="835" y="949"/>
                    <a:pt x="832" y="947"/>
                  </a:cubicBezTo>
                  <a:cubicBezTo>
                    <a:pt x="824" y="939"/>
                    <a:pt x="814" y="936"/>
                    <a:pt x="804" y="933"/>
                  </a:cubicBezTo>
                  <a:cubicBezTo>
                    <a:pt x="800" y="931"/>
                    <a:pt x="799" y="933"/>
                    <a:pt x="799" y="936"/>
                  </a:cubicBezTo>
                  <a:cubicBezTo>
                    <a:pt x="799" y="943"/>
                    <a:pt x="800" y="950"/>
                    <a:pt x="803" y="956"/>
                  </a:cubicBezTo>
                  <a:cubicBezTo>
                    <a:pt x="805" y="960"/>
                    <a:pt x="804" y="963"/>
                    <a:pt x="802" y="967"/>
                  </a:cubicBezTo>
                  <a:cubicBezTo>
                    <a:pt x="799" y="970"/>
                    <a:pt x="799" y="972"/>
                    <a:pt x="800" y="976"/>
                  </a:cubicBezTo>
                  <a:cubicBezTo>
                    <a:pt x="803" y="982"/>
                    <a:pt x="805" y="988"/>
                    <a:pt x="807" y="995"/>
                  </a:cubicBezTo>
                  <a:cubicBezTo>
                    <a:pt x="808" y="999"/>
                    <a:pt x="810" y="1002"/>
                    <a:pt x="815" y="1002"/>
                  </a:cubicBezTo>
                  <a:cubicBezTo>
                    <a:pt x="820" y="1002"/>
                    <a:pt x="822" y="1006"/>
                    <a:pt x="819" y="1010"/>
                  </a:cubicBezTo>
                  <a:cubicBezTo>
                    <a:pt x="813" y="1018"/>
                    <a:pt x="816" y="1026"/>
                    <a:pt x="818" y="1034"/>
                  </a:cubicBezTo>
                  <a:cubicBezTo>
                    <a:pt x="822" y="1046"/>
                    <a:pt x="822" y="1046"/>
                    <a:pt x="834" y="1044"/>
                  </a:cubicBezTo>
                  <a:cubicBezTo>
                    <a:pt x="842" y="1042"/>
                    <a:pt x="846" y="1042"/>
                    <a:pt x="849" y="1052"/>
                  </a:cubicBezTo>
                  <a:cubicBezTo>
                    <a:pt x="850" y="1057"/>
                    <a:pt x="854" y="1060"/>
                    <a:pt x="857" y="1063"/>
                  </a:cubicBezTo>
                  <a:cubicBezTo>
                    <a:pt x="859" y="1064"/>
                    <a:pt x="863" y="1065"/>
                    <a:pt x="865" y="1065"/>
                  </a:cubicBezTo>
                  <a:cubicBezTo>
                    <a:pt x="870" y="1065"/>
                    <a:pt x="867" y="1061"/>
                    <a:pt x="868" y="1059"/>
                  </a:cubicBezTo>
                  <a:cubicBezTo>
                    <a:pt x="868" y="1057"/>
                    <a:pt x="869" y="1057"/>
                    <a:pt x="871" y="1057"/>
                  </a:cubicBezTo>
                  <a:cubicBezTo>
                    <a:pt x="876" y="1058"/>
                    <a:pt x="879" y="1055"/>
                    <a:pt x="882" y="1052"/>
                  </a:cubicBezTo>
                  <a:cubicBezTo>
                    <a:pt x="885" y="1049"/>
                    <a:pt x="888" y="1049"/>
                    <a:pt x="891" y="1051"/>
                  </a:cubicBezTo>
                  <a:cubicBezTo>
                    <a:pt x="895" y="1054"/>
                    <a:pt x="899" y="1059"/>
                    <a:pt x="906" y="1058"/>
                  </a:cubicBezTo>
                  <a:cubicBezTo>
                    <a:pt x="908" y="1058"/>
                    <a:pt x="909" y="1060"/>
                    <a:pt x="910" y="1061"/>
                  </a:cubicBezTo>
                  <a:cubicBezTo>
                    <a:pt x="915" y="1067"/>
                    <a:pt x="920" y="1073"/>
                    <a:pt x="924" y="1079"/>
                  </a:cubicBezTo>
                  <a:cubicBezTo>
                    <a:pt x="928" y="1083"/>
                    <a:pt x="926" y="1086"/>
                    <a:pt x="921" y="1087"/>
                  </a:cubicBezTo>
                  <a:cubicBezTo>
                    <a:pt x="918" y="1088"/>
                    <a:pt x="913" y="1085"/>
                    <a:pt x="911" y="1089"/>
                  </a:cubicBezTo>
                  <a:cubicBezTo>
                    <a:pt x="910" y="1092"/>
                    <a:pt x="911" y="1096"/>
                    <a:pt x="911" y="1099"/>
                  </a:cubicBezTo>
                  <a:cubicBezTo>
                    <a:pt x="910" y="1104"/>
                    <a:pt x="913" y="1106"/>
                    <a:pt x="916" y="1108"/>
                  </a:cubicBezTo>
                  <a:cubicBezTo>
                    <a:pt x="919" y="1110"/>
                    <a:pt x="921" y="1107"/>
                    <a:pt x="923" y="1106"/>
                  </a:cubicBezTo>
                  <a:cubicBezTo>
                    <a:pt x="931" y="1101"/>
                    <a:pt x="935" y="1103"/>
                    <a:pt x="936" y="1113"/>
                  </a:cubicBezTo>
                  <a:cubicBezTo>
                    <a:pt x="937" y="1116"/>
                    <a:pt x="937" y="1120"/>
                    <a:pt x="938" y="1123"/>
                  </a:cubicBezTo>
                  <a:cubicBezTo>
                    <a:pt x="938" y="1127"/>
                    <a:pt x="936" y="1129"/>
                    <a:pt x="933" y="1130"/>
                  </a:cubicBezTo>
                  <a:cubicBezTo>
                    <a:pt x="931" y="1131"/>
                    <a:pt x="930" y="1128"/>
                    <a:pt x="929" y="1127"/>
                  </a:cubicBezTo>
                  <a:cubicBezTo>
                    <a:pt x="927" y="1125"/>
                    <a:pt x="926" y="1123"/>
                    <a:pt x="923" y="1123"/>
                  </a:cubicBezTo>
                  <a:cubicBezTo>
                    <a:pt x="921" y="1123"/>
                    <a:pt x="919" y="1122"/>
                    <a:pt x="919" y="1120"/>
                  </a:cubicBezTo>
                  <a:cubicBezTo>
                    <a:pt x="920" y="1115"/>
                    <a:pt x="917" y="1115"/>
                    <a:pt x="913" y="1117"/>
                  </a:cubicBezTo>
                  <a:cubicBezTo>
                    <a:pt x="909" y="1118"/>
                    <a:pt x="902" y="1118"/>
                    <a:pt x="901" y="1121"/>
                  </a:cubicBezTo>
                  <a:cubicBezTo>
                    <a:pt x="900" y="1124"/>
                    <a:pt x="907" y="1126"/>
                    <a:pt x="909" y="1129"/>
                  </a:cubicBezTo>
                  <a:cubicBezTo>
                    <a:pt x="913" y="1134"/>
                    <a:pt x="916" y="1139"/>
                    <a:pt x="913" y="1145"/>
                  </a:cubicBezTo>
                  <a:cubicBezTo>
                    <a:pt x="912" y="1148"/>
                    <a:pt x="912" y="1151"/>
                    <a:pt x="913" y="1153"/>
                  </a:cubicBezTo>
                  <a:cubicBezTo>
                    <a:pt x="914" y="1159"/>
                    <a:pt x="914" y="1165"/>
                    <a:pt x="916" y="1171"/>
                  </a:cubicBezTo>
                  <a:cubicBezTo>
                    <a:pt x="919" y="1178"/>
                    <a:pt x="917" y="1185"/>
                    <a:pt x="916" y="1192"/>
                  </a:cubicBezTo>
                  <a:cubicBezTo>
                    <a:pt x="913" y="1204"/>
                    <a:pt x="918" y="1213"/>
                    <a:pt x="924" y="1222"/>
                  </a:cubicBezTo>
                  <a:cubicBezTo>
                    <a:pt x="924" y="1224"/>
                    <a:pt x="926" y="1224"/>
                    <a:pt x="927" y="1223"/>
                  </a:cubicBezTo>
                  <a:cubicBezTo>
                    <a:pt x="932" y="1220"/>
                    <a:pt x="936" y="1223"/>
                    <a:pt x="940" y="1225"/>
                  </a:cubicBezTo>
                  <a:cubicBezTo>
                    <a:pt x="944" y="1227"/>
                    <a:pt x="947" y="1229"/>
                    <a:pt x="950" y="1230"/>
                  </a:cubicBezTo>
                  <a:cubicBezTo>
                    <a:pt x="953" y="1231"/>
                    <a:pt x="955" y="1233"/>
                    <a:pt x="955" y="1236"/>
                  </a:cubicBezTo>
                  <a:cubicBezTo>
                    <a:pt x="956" y="1237"/>
                    <a:pt x="956" y="1239"/>
                    <a:pt x="957" y="1240"/>
                  </a:cubicBezTo>
                  <a:cubicBezTo>
                    <a:pt x="959" y="1244"/>
                    <a:pt x="963" y="1247"/>
                    <a:pt x="966" y="1247"/>
                  </a:cubicBezTo>
                  <a:cubicBezTo>
                    <a:pt x="970" y="1246"/>
                    <a:pt x="968" y="1241"/>
                    <a:pt x="968" y="1238"/>
                  </a:cubicBezTo>
                  <a:cubicBezTo>
                    <a:pt x="968" y="1237"/>
                    <a:pt x="968" y="1236"/>
                    <a:pt x="969" y="1235"/>
                  </a:cubicBezTo>
                  <a:cubicBezTo>
                    <a:pt x="970" y="1237"/>
                    <a:pt x="970" y="1238"/>
                    <a:pt x="970" y="1240"/>
                  </a:cubicBezTo>
                  <a:cubicBezTo>
                    <a:pt x="968" y="1251"/>
                    <a:pt x="974" y="1260"/>
                    <a:pt x="979" y="1270"/>
                  </a:cubicBezTo>
                  <a:cubicBezTo>
                    <a:pt x="980" y="1272"/>
                    <a:pt x="983" y="1273"/>
                    <a:pt x="984" y="1274"/>
                  </a:cubicBezTo>
                  <a:cubicBezTo>
                    <a:pt x="1001" y="1284"/>
                    <a:pt x="1018" y="1293"/>
                    <a:pt x="1034" y="1303"/>
                  </a:cubicBezTo>
                  <a:cubicBezTo>
                    <a:pt x="1041" y="1307"/>
                    <a:pt x="1043" y="1313"/>
                    <a:pt x="1038" y="1320"/>
                  </a:cubicBezTo>
                  <a:cubicBezTo>
                    <a:pt x="1034" y="1325"/>
                    <a:pt x="1033" y="1330"/>
                    <a:pt x="1035" y="1336"/>
                  </a:cubicBezTo>
                  <a:cubicBezTo>
                    <a:pt x="1036" y="1341"/>
                    <a:pt x="1034" y="1343"/>
                    <a:pt x="1029" y="1346"/>
                  </a:cubicBezTo>
                  <a:cubicBezTo>
                    <a:pt x="1021" y="1352"/>
                    <a:pt x="1013" y="1351"/>
                    <a:pt x="1006" y="1345"/>
                  </a:cubicBezTo>
                  <a:cubicBezTo>
                    <a:pt x="998" y="1338"/>
                    <a:pt x="990" y="1337"/>
                    <a:pt x="980" y="1338"/>
                  </a:cubicBezTo>
                  <a:cubicBezTo>
                    <a:pt x="968" y="1341"/>
                    <a:pt x="957" y="1336"/>
                    <a:pt x="945" y="1336"/>
                  </a:cubicBezTo>
                  <a:cubicBezTo>
                    <a:pt x="942" y="1335"/>
                    <a:pt x="942" y="1332"/>
                    <a:pt x="941" y="1330"/>
                  </a:cubicBezTo>
                  <a:cubicBezTo>
                    <a:pt x="938" y="1321"/>
                    <a:pt x="938" y="1321"/>
                    <a:pt x="929" y="1323"/>
                  </a:cubicBezTo>
                  <a:cubicBezTo>
                    <a:pt x="924" y="1323"/>
                    <a:pt x="919" y="1326"/>
                    <a:pt x="916" y="1320"/>
                  </a:cubicBezTo>
                  <a:cubicBezTo>
                    <a:pt x="914" y="1318"/>
                    <a:pt x="913" y="1319"/>
                    <a:pt x="911" y="1320"/>
                  </a:cubicBezTo>
                  <a:cubicBezTo>
                    <a:pt x="905" y="1323"/>
                    <a:pt x="899" y="1326"/>
                    <a:pt x="893" y="1328"/>
                  </a:cubicBezTo>
                  <a:cubicBezTo>
                    <a:pt x="891" y="1329"/>
                    <a:pt x="889" y="1331"/>
                    <a:pt x="888" y="1332"/>
                  </a:cubicBezTo>
                  <a:cubicBezTo>
                    <a:pt x="884" y="1337"/>
                    <a:pt x="881" y="1342"/>
                    <a:pt x="878" y="1346"/>
                  </a:cubicBezTo>
                  <a:cubicBezTo>
                    <a:pt x="875" y="1350"/>
                    <a:pt x="870" y="1350"/>
                    <a:pt x="867" y="1346"/>
                  </a:cubicBezTo>
                  <a:cubicBezTo>
                    <a:pt x="865" y="1342"/>
                    <a:pt x="861" y="1341"/>
                    <a:pt x="856" y="1340"/>
                  </a:cubicBezTo>
                  <a:cubicBezTo>
                    <a:pt x="847" y="1340"/>
                    <a:pt x="838" y="1338"/>
                    <a:pt x="829" y="1337"/>
                  </a:cubicBezTo>
                  <a:cubicBezTo>
                    <a:pt x="827" y="1337"/>
                    <a:pt x="825" y="1336"/>
                    <a:pt x="823" y="1339"/>
                  </a:cubicBezTo>
                  <a:cubicBezTo>
                    <a:pt x="820" y="1343"/>
                    <a:pt x="816" y="1345"/>
                    <a:pt x="811" y="1343"/>
                  </a:cubicBezTo>
                  <a:cubicBezTo>
                    <a:pt x="807" y="1342"/>
                    <a:pt x="804" y="1344"/>
                    <a:pt x="801" y="1346"/>
                  </a:cubicBezTo>
                  <a:cubicBezTo>
                    <a:pt x="790" y="1355"/>
                    <a:pt x="777" y="1357"/>
                    <a:pt x="763" y="1357"/>
                  </a:cubicBezTo>
                  <a:cubicBezTo>
                    <a:pt x="761" y="1357"/>
                    <a:pt x="759" y="1357"/>
                    <a:pt x="758" y="1356"/>
                  </a:cubicBezTo>
                  <a:cubicBezTo>
                    <a:pt x="745" y="1351"/>
                    <a:pt x="735" y="1355"/>
                    <a:pt x="726" y="1364"/>
                  </a:cubicBezTo>
                  <a:cubicBezTo>
                    <a:pt x="723" y="1367"/>
                    <a:pt x="712" y="1369"/>
                    <a:pt x="707" y="1365"/>
                  </a:cubicBezTo>
                  <a:cubicBezTo>
                    <a:pt x="695" y="1353"/>
                    <a:pt x="678" y="1353"/>
                    <a:pt x="663" y="1350"/>
                  </a:cubicBezTo>
                  <a:cubicBezTo>
                    <a:pt x="652" y="1347"/>
                    <a:pt x="640" y="1345"/>
                    <a:pt x="629" y="1343"/>
                  </a:cubicBezTo>
                  <a:cubicBezTo>
                    <a:pt x="626" y="1342"/>
                    <a:pt x="623" y="1342"/>
                    <a:pt x="621" y="1346"/>
                  </a:cubicBezTo>
                  <a:cubicBezTo>
                    <a:pt x="620" y="1349"/>
                    <a:pt x="618" y="1349"/>
                    <a:pt x="615" y="1348"/>
                  </a:cubicBezTo>
                  <a:cubicBezTo>
                    <a:pt x="611" y="1345"/>
                    <a:pt x="606" y="1343"/>
                    <a:pt x="604" y="1337"/>
                  </a:cubicBezTo>
                  <a:cubicBezTo>
                    <a:pt x="603" y="1332"/>
                    <a:pt x="597" y="1334"/>
                    <a:pt x="593" y="1334"/>
                  </a:cubicBezTo>
                  <a:cubicBezTo>
                    <a:pt x="588" y="1333"/>
                    <a:pt x="588" y="1331"/>
                    <a:pt x="588" y="1327"/>
                  </a:cubicBezTo>
                  <a:cubicBezTo>
                    <a:pt x="588" y="1325"/>
                    <a:pt x="590" y="1323"/>
                    <a:pt x="592" y="1323"/>
                  </a:cubicBezTo>
                  <a:cubicBezTo>
                    <a:pt x="604" y="1319"/>
                    <a:pt x="609" y="1311"/>
                    <a:pt x="611" y="1298"/>
                  </a:cubicBezTo>
                  <a:cubicBezTo>
                    <a:pt x="611" y="1294"/>
                    <a:pt x="613" y="1289"/>
                    <a:pt x="614" y="1284"/>
                  </a:cubicBezTo>
                  <a:cubicBezTo>
                    <a:pt x="615" y="1277"/>
                    <a:pt x="617" y="1272"/>
                    <a:pt x="625" y="1271"/>
                  </a:cubicBezTo>
                  <a:cubicBezTo>
                    <a:pt x="627" y="1271"/>
                    <a:pt x="628" y="1271"/>
                    <a:pt x="628" y="1269"/>
                  </a:cubicBezTo>
                  <a:cubicBezTo>
                    <a:pt x="629" y="1266"/>
                    <a:pt x="627" y="1266"/>
                    <a:pt x="626" y="1265"/>
                  </a:cubicBezTo>
                  <a:cubicBezTo>
                    <a:pt x="618" y="1261"/>
                    <a:pt x="611" y="1256"/>
                    <a:pt x="601" y="1258"/>
                  </a:cubicBezTo>
                  <a:cubicBezTo>
                    <a:pt x="598" y="1259"/>
                    <a:pt x="596" y="1257"/>
                    <a:pt x="595" y="1254"/>
                  </a:cubicBezTo>
                  <a:cubicBezTo>
                    <a:pt x="594" y="1251"/>
                    <a:pt x="597" y="1251"/>
                    <a:pt x="598" y="1250"/>
                  </a:cubicBezTo>
                  <a:cubicBezTo>
                    <a:pt x="604" y="1246"/>
                    <a:pt x="610" y="1243"/>
                    <a:pt x="617" y="1242"/>
                  </a:cubicBezTo>
                  <a:cubicBezTo>
                    <a:pt x="621" y="1241"/>
                    <a:pt x="622" y="1240"/>
                    <a:pt x="619" y="1237"/>
                  </a:cubicBezTo>
                  <a:cubicBezTo>
                    <a:pt x="614" y="1232"/>
                    <a:pt x="615" y="1229"/>
                    <a:pt x="620" y="1225"/>
                  </a:cubicBezTo>
                  <a:cubicBezTo>
                    <a:pt x="626" y="1222"/>
                    <a:pt x="630" y="1217"/>
                    <a:pt x="635" y="1213"/>
                  </a:cubicBezTo>
                  <a:cubicBezTo>
                    <a:pt x="636" y="1212"/>
                    <a:pt x="638" y="1211"/>
                    <a:pt x="637" y="1209"/>
                  </a:cubicBezTo>
                  <a:cubicBezTo>
                    <a:pt x="637" y="1206"/>
                    <a:pt x="635" y="1207"/>
                    <a:pt x="633" y="1207"/>
                  </a:cubicBezTo>
                  <a:cubicBezTo>
                    <a:pt x="621" y="1208"/>
                    <a:pt x="608" y="1207"/>
                    <a:pt x="601" y="1220"/>
                  </a:cubicBezTo>
                  <a:cubicBezTo>
                    <a:pt x="600" y="1220"/>
                    <a:pt x="600" y="1219"/>
                    <a:pt x="600" y="1219"/>
                  </a:cubicBezTo>
                  <a:cubicBezTo>
                    <a:pt x="598" y="1213"/>
                    <a:pt x="597" y="1208"/>
                    <a:pt x="596" y="1203"/>
                  </a:cubicBezTo>
                  <a:cubicBezTo>
                    <a:pt x="595" y="1199"/>
                    <a:pt x="598" y="1197"/>
                    <a:pt x="600" y="1196"/>
                  </a:cubicBezTo>
                  <a:cubicBezTo>
                    <a:pt x="604" y="1193"/>
                    <a:pt x="606" y="1190"/>
                    <a:pt x="605" y="1185"/>
                  </a:cubicBezTo>
                  <a:cubicBezTo>
                    <a:pt x="605" y="1182"/>
                    <a:pt x="606" y="1180"/>
                    <a:pt x="609" y="1180"/>
                  </a:cubicBezTo>
                  <a:cubicBezTo>
                    <a:pt x="616" y="1179"/>
                    <a:pt x="623" y="1177"/>
                    <a:pt x="629" y="1176"/>
                  </a:cubicBezTo>
                  <a:cubicBezTo>
                    <a:pt x="633" y="1176"/>
                    <a:pt x="634" y="1175"/>
                    <a:pt x="633" y="1171"/>
                  </a:cubicBezTo>
                  <a:cubicBezTo>
                    <a:pt x="633" y="1164"/>
                    <a:pt x="632" y="1157"/>
                    <a:pt x="631" y="1150"/>
                  </a:cubicBezTo>
                  <a:cubicBezTo>
                    <a:pt x="631" y="1144"/>
                    <a:pt x="626" y="1143"/>
                    <a:pt x="623" y="1140"/>
                  </a:cubicBezTo>
                  <a:cubicBezTo>
                    <a:pt x="615" y="1134"/>
                    <a:pt x="615" y="1134"/>
                    <a:pt x="619" y="1125"/>
                  </a:cubicBezTo>
                  <a:cubicBezTo>
                    <a:pt x="624" y="1117"/>
                    <a:pt x="624" y="1117"/>
                    <a:pt x="615" y="1113"/>
                  </a:cubicBezTo>
                  <a:cubicBezTo>
                    <a:pt x="621" y="1106"/>
                    <a:pt x="620" y="1098"/>
                    <a:pt x="615" y="1090"/>
                  </a:cubicBezTo>
                  <a:cubicBezTo>
                    <a:pt x="615" y="1090"/>
                    <a:pt x="615" y="1090"/>
                    <a:pt x="615" y="1089"/>
                  </a:cubicBezTo>
                  <a:cubicBezTo>
                    <a:pt x="613" y="1086"/>
                    <a:pt x="611" y="1080"/>
                    <a:pt x="608" y="1079"/>
                  </a:cubicBezTo>
                  <a:cubicBezTo>
                    <a:pt x="605" y="1078"/>
                    <a:pt x="601" y="1082"/>
                    <a:pt x="597" y="1084"/>
                  </a:cubicBezTo>
                  <a:cubicBezTo>
                    <a:pt x="595" y="1086"/>
                    <a:pt x="593" y="1085"/>
                    <a:pt x="590" y="1084"/>
                  </a:cubicBezTo>
                  <a:cubicBezTo>
                    <a:pt x="585" y="1081"/>
                    <a:pt x="579" y="1080"/>
                    <a:pt x="574" y="1084"/>
                  </a:cubicBezTo>
                  <a:cubicBezTo>
                    <a:pt x="568" y="1087"/>
                    <a:pt x="562" y="1085"/>
                    <a:pt x="557" y="1084"/>
                  </a:cubicBezTo>
                  <a:cubicBezTo>
                    <a:pt x="551" y="1082"/>
                    <a:pt x="546" y="1083"/>
                    <a:pt x="541" y="1086"/>
                  </a:cubicBezTo>
                  <a:cubicBezTo>
                    <a:pt x="537" y="1088"/>
                    <a:pt x="534" y="1087"/>
                    <a:pt x="530" y="1085"/>
                  </a:cubicBezTo>
                  <a:cubicBezTo>
                    <a:pt x="525" y="1081"/>
                    <a:pt x="520" y="1079"/>
                    <a:pt x="515" y="1075"/>
                  </a:cubicBezTo>
                  <a:cubicBezTo>
                    <a:pt x="512" y="1073"/>
                    <a:pt x="510" y="1074"/>
                    <a:pt x="507" y="1076"/>
                  </a:cubicBezTo>
                  <a:cubicBezTo>
                    <a:pt x="502" y="1081"/>
                    <a:pt x="495" y="1085"/>
                    <a:pt x="490" y="1090"/>
                  </a:cubicBezTo>
                  <a:cubicBezTo>
                    <a:pt x="486" y="1093"/>
                    <a:pt x="483" y="1093"/>
                    <a:pt x="480" y="1090"/>
                  </a:cubicBezTo>
                  <a:cubicBezTo>
                    <a:pt x="475" y="1087"/>
                    <a:pt x="471" y="1087"/>
                    <a:pt x="468" y="1092"/>
                  </a:cubicBezTo>
                  <a:cubicBezTo>
                    <a:pt x="465" y="1096"/>
                    <a:pt x="457" y="1096"/>
                    <a:pt x="453" y="1093"/>
                  </a:cubicBezTo>
                  <a:cubicBezTo>
                    <a:pt x="451" y="1092"/>
                    <a:pt x="452" y="1090"/>
                    <a:pt x="452" y="1088"/>
                  </a:cubicBezTo>
                  <a:cubicBezTo>
                    <a:pt x="452" y="1085"/>
                    <a:pt x="451" y="1082"/>
                    <a:pt x="448" y="1080"/>
                  </a:cubicBezTo>
                  <a:cubicBezTo>
                    <a:pt x="443" y="1075"/>
                    <a:pt x="438" y="1071"/>
                    <a:pt x="433" y="1066"/>
                  </a:cubicBezTo>
                  <a:cubicBezTo>
                    <a:pt x="431" y="1063"/>
                    <a:pt x="429" y="1063"/>
                    <a:pt x="426" y="1065"/>
                  </a:cubicBezTo>
                  <a:cubicBezTo>
                    <a:pt x="418" y="1069"/>
                    <a:pt x="409" y="1073"/>
                    <a:pt x="399" y="1073"/>
                  </a:cubicBezTo>
                  <a:cubicBezTo>
                    <a:pt x="396" y="1073"/>
                    <a:pt x="387" y="1064"/>
                    <a:pt x="387" y="1060"/>
                  </a:cubicBezTo>
                  <a:cubicBezTo>
                    <a:pt x="387" y="1059"/>
                    <a:pt x="388" y="1058"/>
                    <a:pt x="389" y="1058"/>
                  </a:cubicBezTo>
                  <a:cubicBezTo>
                    <a:pt x="392" y="1056"/>
                    <a:pt x="394" y="1054"/>
                    <a:pt x="396" y="1052"/>
                  </a:cubicBezTo>
                  <a:cubicBezTo>
                    <a:pt x="395" y="1052"/>
                    <a:pt x="395" y="1051"/>
                    <a:pt x="394" y="1051"/>
                  </a:cubicBezTo>
                  <a:cubicBezTo>
                    <a:pt x="382" y="1046"/>
                    <a:pt x="373" y="1040"/>
                    <a:pt x="369" y="1027"/>
                  </a:cubicBezTo>
                  <a:cubicBezTo>
                    <a:pt x="368" y="1023"/>
                    <a:pt x="366" y="1024"/>
                    <a:pt x="364" y="1026"/>
                  </a:cubicBezTo>
                  <a:cubicBezTo>
                    <a:pt x="360" y="1031"/>
                    <a:pt x="355" y="1033"/>
                    <a:pt x="349" y="1031"/>
                  </a:cubicBezTo>
                  <a:cubicBezTo>
                    <a:pt x="346" y="1030"/>
                    <a:pt x="344" y="1032"/>
                    <a:pt x="343" y="1035"/>
                  </a:cubicBezTo>
                  <a:cubicBezTo>
                    <a:pt x="342" y="1042"/>
                    <a:pt x="337" y="1044"/>
                    <a:pt x="331" y="1042"/>
                  </a:cubicBezTo>
                  <a:cubicBezTo>
                    <a:pt x="330" y="1042"/>
                    <a:pt x="329" y="1042"/>
                    <a:pt x="328" y="1042"/>
                  </a:cubicBezTo>
                  <a:cubicBezTo>
                    <a:pt x="323" y="1041"/>
                    <a:pt x="322" y="1042"/>
                    <a:pt x="323" y="1047"/>
                  </a:cubicBezTo>
                  <a:cubicBezTo>
                    <a:pt x="323" y="1049"/>
                    <a:pt x="326" y="1053"/>
                    <a:pt x="321" y="1054"/>
                  </a:cubicBezTo>
                  <a:cubicBezTo>
                    <a:pt x="316" y="1055"/>
                    <a:pt x="311" y="1060"/>
                    <a:pt x="307" y="1053"/>
                  </a:cubicBezTo>
                  <a:cubicBezTo>
                    <a:pt x="304" y="1049"/>
                    <a:pt x="301" y="1045"/>
                    <a:pt x="299" y="1041"/>
                  </a:cubicBezTo>
                  <a:cubicBezTo>
                    <a:pt x="297" y="1033"/>
                    <a:pt x="294" y="1027"/>
                    <a:pt x="287" y="1024"/>
                  </a:cubicBezTo>
                  <a:cubicBezTo>
                    <a:pt x="284" y="1022"/>
                    <a:pt x="283" y="1018"/>
                    <a:pt x="285" y="1015"/>
                  </a:cubicBezTo>
                  <a:cubicBezTo>
                    <a:pt x="286" y="1012"/>
                    <a:pt x="289" y="1013"/>
                    <a:pt x="292" y="1014"/>
                  </a:cubicBezTo>
                  <a:cubicBezTo>
                    <a:pt x="299" y="1017"/>
                    <a:pt x="309" y="1013"/>
                    <a:pt x="313" y="1008"/>
                  </a:cubicBezTo>
                  <a:cubicBezTo>
                    <a:pt x="315" y="1004"/>
                    <a:pt x="318" y="1001"/>
                    <a:pt x="320" y="998"/>
                  </a:cubicBezTo>
                  <a:cubicBezTo>
                    <a:pt x="324" y="992"/>
                    <a:pt x="321" y="987"/>
                    <a:pt x="315" y="986"/>
                  </a:cubicBezTo>
                  <a:cubicBezTo>
                    <a:pt x="311" y="986"/>
                    <a:pt x="309" y="984"/>
                    <a:pt x="309" y="980"/>
                  </a:cubicBezTo>
                  <a:cubicBezTo>
                    <a:pt x="309" y="977"/>
                    <a:pt x="308" y="976"/>
                    <a:pt x="306" y="976"/>
                  </a:cubicBezTo>
                  <a:cubicBezTo>
                    <a:pt x="299" y="975"/>
                    <a:pt x="293" y="972"/>
                    <a:pt x="287" y="977"/>
                  </a:cubicBezTo>
                  <a:cubicBezTo>
                    <a:pt x="287" y="976"/>
                    <a:pt x="286" y="976"/>
                    <a:pt x="286" y="975"/>
                  </a:cubicBezTo>
                  <a:cubicBezTo>
                    <a:pt x="286" y="965"/>
                    <a:pt x="286" y="965"/>
                    <a:pt x="276" y="964"/>
                  </a:cubicBezTo>
                  <a:cubicBezTo>
                    <a:pt x="271" y="964"/>
                    <a:pt x="268" y="962"/>
                    <a:pt x="267" y="958"/>
                  </a:cubicBezTo>
                  <a:cubicBezTo>
                    <a:pt x="266" y="955"/>
                    <a:pt x="265" y="954"/>
                    <a:pt x="263" y="953"/>
                  </a:cubicBezTo>
                  <a:cubicBezTo>
                    <a:pt x="260" y="952"/>
                    <a:pt x="258" y="950"/>
                    <a:pt x="258" y="947"/>
                  </a:cubicBezTo>
                  <a:cubicBezTo>
                    <a:pt x="258" y="943"/>
                    <a:pt x="254" y="943"/>
                    <a:pt x="252" y="943"/>
                  </a:cubicBezTo>
                  <a:cubicBezTo>
                    <a:pt x="247" y="941"/>
                    <a:pt x="245" y="939"/>
                    <a:pt x="247" y="934"/>
                  </a:cubicBezTo>
                  <a:cubicBezTo>
                    <a:pt x="249" y="929"/>
                    <a:pt x="247" y="924"/>
                    <a:pt x="243" y="920"/>
                  </a:cubicBezTo>
                  <a:cubicBezTo>
                    <a:pt x="241" y="919"/>
                    <a:pt x="241" y="917"/>
                    <a:pt x="241" y="914"/>
                  </a:cubicBezTo>
                  <a:cubicBezTo>
                    <a:pt x="243" y="909"/>
                    <a:pt x="240" y="905"/>
                    <a:pt x="239" y="901"/>
                  </a:cubicBezTo>
                  <a:cubicBezTo>
                    <a:pt x="238" y="900"/>
                    <a:pt x="237" y="899"/>
                    <a:pt x="236" y="900"/>
                  </a:cubicBezTo>
                  <a:cubicBezTo>
                    <a:pt x="232" y="902"/>
                    <a:pt x="229" y="900"/>
                    <a:pt x="226" y="897"/>
                  </a:cubicBezTo>
                  <a:cubicBezTo>
                    <a:pt x="219" y="892"/>
                    <a:pt x="210" y="893"/>
                    <a:pt x="203" y="898"/>
                  </a:cubicBezTo>
                  <a:cubicBezTo>
                    <a:pt x="203" y="898"/>
                    <a:pt x="203" y="899"/>
                    <a:pt x="202" y="899"/>
                  </a:cubicBezTo>
                  <a:cubicBezTo>
                    <a:pt x="200" y="901"/>
                    <a:pt x="198" y="906"/>
                    <a:pt x="195" y="905"/>
                  </a:cubicBezTo>
                  <a:cubicBezTo>
                    <a:pt x="192" y="904"/>
                    <a:pt x="194" y="900"/>
                    <a:pt x="194" y="897"/>
                  </a:cubicBezTo>
                  <a:cubicBezTo>
                    <a:pt x="194" y="896"/>
                    <a:pt x="194" y="895"/>
                    <a:pt x="193" y="894"/>
                  </a:cubicBezTo>
                  <a:cubicBezTo>
                    <a:pt x="190" y="893"/>
                    <a:pt x="177" y="893"/>
                    <a:pt x="176" y="896"/>
                  </a:cubicBezTo>
                  <a:cubicBezTo>
                    <a:pt x="174" y="898"/>
                    <a:pt x="172" y="898"/>
                    <a:pt x="171" y="896"/>
                  </a:cubicBezTo>
                  <a:cubicBezTo>
                    <a:pt x="169" y="892"/>
                    <a:pt x="167" y="893"/>
                    <a:pt x="165" y="895"/>
                  </a:cubicBezTo>
                  <a:cubicBezTo>
                    <a:pt x="163" y="896"/>
                    <a:pt x="161" y="898"/>
                    <a:pt x="159" y="897"/>
                  </a:cubicBezTo>
                  <a:cubicBezTo>
                    <a:pt x="156" y="895"/>
                    <a:pt x="157" y="893"/>
                    <a:pt x="157" y="891"/>
                  </a:cubicBezTo>
                  <a:cubicBezTo>
                    <a:pt x="157" y="888"/>
                    <a:pt x="156" y="886"/>
                    <a:pt x="154" y="883"/>
                  </a:cubicBezTo>
                  <a:cubicBezTo>
                    <a:pt x="151" y="878"/>
                    <a:pt x="148" y="873"/>
                    <a:pt x="144" y="867"/>
                  </a:cubicBezTo>
                  <a:cubicBezTo>
                    <a:pt x="143" y="866"/>
                    <a:pt x="143" y="865"/>
                    <a:pt x="142" y="864"/>
                  </a:cubicBezTo>
                  <a:cubicBezTo>
                    <a:pt x="134" y="863"/>
                    <a:pt x="136" y="856"/>
                    <a:pt x="136" y="851"/>
                  </a:cubicBezTo>
                  <a:cubicBezTo>
                    <a:pt x="135" y="842"/>
                    <a:pt x="131" y="837"/>
                    <a:pt x="122" y="835"/>
                  </a:cubicBezTo>
                  <a:cubicBezTo>
                    <a:pt x="117" y="833"/>
                    <a:pt x="116" y="827"/>
                    <a:pt x="120" y="824"/>
                  </a:cubicBezTo>
                  <a:cubicBezTo>
                    <a:pt x="127" y="817"/>
                    <a:pt x="127" y="817"/>
                    <a:pt x="120" y="810"/>
                  </a:cubicBezTo>
                  <a:cubicBezTo>
                    <a:pt x="116" y="804"/>
                    <a:pt x="111" y="799"/>
                    <a:pt x="113" y="791"/>
                  </a:cubicBezTo>
                  <a:cubicBezTo>
                    <a:pt x="113" y="788"/>
                    <a:pt x="110" y="784"/>
                    <a:pt x="108" y="781"/>
                  </a:cubicBezTo>
                  <a:cubicBezTo>
                    <a:pt x="105" y="776"/>
                    <a:pt x="105" y="771"/>
                    <a:pt x="108" y="766"/>
                  </a:cubicBezTo>
                  <a:cubicBezTo>
                    <a:pt x="109" y="765"/>
                    <a:pt x="110" y="763"/>
                    <a:pt x="110" y="761"/>
                  </a:cubicBezTo>
                  <a:cubicBezTo>
                    <a:pt x="109" y="752"/>
                    <a:pt x="112" y="745"/>
                    <a:pt x="121" y="740"/>
                  </a:cubicBezTo>
                  <a:cubicBezTo>
                    <a:pt x="113" y="738"/>
                    <a:pt x="108" y="735"/>
                    <a:pt x="111" y="727"/>
                  </a:cubicBezTo>
                  <a:cubicBezTo>
                    <a:pt x="112" y="727"/>
                    <a:pt x="113" y="727"/>
                    <a:pt x="114" y="728"/>
                  </a:cubicBezTo>
                  <a:cubicBezTo>
                    <a:pt x="117" y="729"/>
                    <a:pt x="119" y="729"/>
                    <a:pt x="119" y="725"/>
                  </a:cubicBezTo>
                  <a:cubicBezTo>
                    <a:pt x="118" y="721"/>
                    <a:pt x="120" y="720"/>
                    <a:pt x="123" y="721"/>
                  </a:cubicBezTo>
                  <a:cubicBezTo>
                    <a:pt x="127" y="722"/>
                    <a:pt x="128" y="720"/>
                    <a:pt x="129" y="717"/>
                  </a:cubicBezTo>
                  <a:cubicBezTo>
                    <a:pt x="130" y="709"/>
                    <a:pt x="135" y="705"/>
                    <a:pt x="143" y="706"/>
                  </a:cubicBezTo>
                  <a:cubicBezTo>
                    <a:pt x="144" y="707"/>
                    <a:pt x="146" y="707"/>
                    <a:pt x="147" y="707"/>
                  </a:cubicBezTo>
                  <a:cubicBezTo>
                    <a:pt x="154" y="709"/>
                    <a:pt x="158" y="707"/>
                    <a:pt x="161" y="699"/>
                  </a:cubicBezTo>
                  <a:cubicBezTo>
                    <a:pt x="162" y="697"/>
                    <a:pt x="160" y="697"/>
                    <a:pt x="159" y="696"/>
                  </a:cubicBezTo>
                  <a:cubicBezTo>
                    <a:pt x="153" y="694"/>
                    <a:pt x="148" y="692"/>
                    <a:pt x="142" y="690"/>
                  </a:cubicBezTo>
                  <a:cubicBezTo>
                    <a:pt x="138" y="689"/>
                    <a:pt x="135" y="693"/>
                    <a:pt x="131" y="694"/>
                  </a:cubicBezTo>
                  <a:cubicBezTo>
                    <a:pt x="128" y="695"/>
                    <a:pt x="125" y="697"/>
                    <a:pt x="124" y="692"/>
                  </a:cubicBezTo>
                  <a:cubicBezTo>
                    <a:pt x="124" y="689"/>
                    <a:pt x="121" y="689"/>
                    <a:pt x="118" y="689"/>
                  </a:cubicBezTo>
                  <a:cubicBezTo>
                    <a:pt x="113" y="688"/>
                    <a:pt x="111" y="685"/>
                    <a:pt x="111" y="680"/>
                  </a:cubicBezTo>
                  <a:cubicBezTo>
                    <a:pt x="112" y="679"/>
                    <a:pt x="111" y="678"/>
                    <a:pt x="111" y="676"/>
                  </a:cubicBezTo>
                  <a:cubicBezTo>
                    <a:pt x="111" y="675"/>
                    <a:pt x="110" y="674"/>
                    <a:pt x="109" y="673"/>
                  </a:cubicBezTo>
                  <a:cubicBezTo>
                    <a:pt x="107" y="673"/>
                    <a:pt x="106" y="674"/>
                    <a:pt x="106" y="675"/>
                  </a:cubicBezTo>
                  <a:cubicBezTo>
                    <a:pt x="105" y="677"/>
                    <a:pt x="103" y="678"/>
                    <a:pt x="103" y="680"/>
                  </a:cubicBezTo>
                  <a:cubicBezTo>
                    <a:pt x="101" y="684"/>
                    <a:pt x="98" y="686"/>
                    <a:pt x="93" y="687"/>
                  </a:cubicBezTo>
                  <a:cubicBezTo>
                    <a:pt x="96" y="679"/>
                    <a:pt x="98" y="670"/>
                    <a:pt x="103" y="664"/>
                  </a:cubicBezTo>
                  <a:cubicBezTo>
                    <a:pt x="106" y="658"/>
                    <a:pt x="111" y="653"/>
                    <a:pt x="115" y="649"/>
                  </a:cubicBezTo>
                  <a:cubicBezTo>
                    <a:pt x="121" y="643"/>
                    <a:pt x="124" y="636"/>
                    <a:pt x="125" y="628"/>
                  </a:cubicBezTo>
                  <a:cubicBezTo>
                    <a:pt x="128" y="610"/>
                    <a:pt x="135" y="593"/>
                    <a:pt x="144" y="577"/>
                  </a:cubicBezTo>
                  <a:cubicBezTo>
                    <a:pt x="149" y="569"/>
                    <a:pt x="150" y="560"/>
                    <a:pt x="148" y="553"/>
                  </a:cubicBezTo>
                  <a:cubicBezTo>
                    <a:pt x="145" y="544"/>
                    <a:pt x="139" y="537"/>
                    <a:pt x="131" y="532"/>
                  </a:cubicBezTo>
                  <a:cubicBezTo>
                    <a:pt x="123" y="528"/>
                    <a:pt x="115" y="524"/>
                    <a:pt x="107" y="520"/>
                  </a:cubicBezTo>
                  <a:cubicBezTo>
                    <a:pt x="103" y="519"/>
                    <a:pt x="103" y="517"/>
                    <a:pt x="104" y="513"/>
                  </a:cubicBezTo>
                  <a:cubicBezTo>
                    <a:pt x="106" y="508"/>
                    <a:pt x="107" y="503"/>
                    <a:pt x="109" y="499"/>
                  </a:cubicBezTo>
                  <a:cubicBezTo>
                    <a:pt x="110" y="496"/>
                    <a:pt x="110" y="494"/>
                    <a:pt x="107" y="493"/>
                  </a:cubicBezTo>
                  <a:cubicBezTo>
                    <a:pt x="104" y="492"/>
                    <a:pt x="102" y="491"/>
                    <a:pt x="99" y="490"/>
                  </a:cubicBezTo>
                  <a:cubicBezTo>
                    <a:pt x="90" y="485"/>
                    <a:pt x="89" y="485"/>
                    <a:pt x="90" y="475"/>
                  </a:cubicBezTo>
                  <a:cubicBezTo>
                    <a:pt x="90" y="470"/>
                    <a:pt x="89" y="468"/>
                    <a:pt x="84" y="468"/>
                  </a:cubicBezTo>
                  <a:cubicBezTo>
                    <a:pt x="77" y="469"/>
                    <a:pt x="75" y="465"/>
                    <a:pt x="76" y="458"/>
                  </a:cubicBezTo>
                  <a:cubicBezTo>
                    <a:pt x="77" y="456"/>
                    <a:pt x="77" y="455"/>
                    <a:pt x="78" y="453"/>
                  </a:cubicBezTo>
                  <a:cubicBezTo>
                    <a:pt x="79" y="449"/>
                    <a:pt x="80" y="447"/>
                    <a:pt x="75" y="448"/>
                  </a:cubicBezTo>
                  <a:cubicBezTo>
                    <a:pt x="71" y="448"/>
                    <a:pt x="70" y="446"/>
                    <a:pt x="70" y="442"/>
                  </a:cubicBezTo>
                  <a:cubicBezTo>
                    <a:pt x="70" y="435"/>
                    <a:pt x="69" y="427"/>
                    <a:pt x="77" y="423"/>
                  </a:cubicBezTo>
                  <a:cubicBezTo>
                    <a:pt x="81" y="421"/>
                    <a:pt x="78" y="419"/>
                    <a:pt x="76" y="418"/>
                  </a:cubicBezTo>
                  <a:cubicBezTo>
                    <a:pt x="64" y="404"/>
                    <a:pt x="52" y="389"/>
                    <a:pt x="39" y="375"/>
                  </a:cubicBezTo>
                  <a:cubicBezTo>
                    <a:pt x="37" y="373"/>
                    <a:pt x="36" y="370"/>
                    <a:pt x="37" y="367"/>
                  </a:cubicBezTo>
                  <a:cubicBezTo>
                    <a:pt x="41" y="355"/>
                    <a:pt x="43" y="344"/>
                    <a:pt x="47" y="333"/>
                  </a:cubicBezTo>
                  <a:cubicBezTo>
                    <a:pt x="48" y="329"/>
                    <a:pt x="47" y="326"/>
                    <a:pt x="44" y="323"/>
                  </a:cubicBezTo>
                  <a:cubicBezTo>
                    <a:pt x="41" y="321"/>
                    <a:pt x="39" y="318"/>
                    <a:pt x="36" y="315"/>
                  </a:cubicBezTo>
                  <a:cubicBezTo>
                    <a:pt x="31" y="309"/>
                    <a:pt x="25" y="305"/>
                    <a:pt x="17" y="307"/>
                  </a:cubicBezTo>
                  <a:cubicBezTo>
                    <a:pt x="15" y="307"/>
                    <a:pt x="13" y="307"/>
                    <a:pt x="13" y="305"/>
                  </a:cubicBezTo>
                  <a:cubicBezTo>
                    <a:pt x="10" y="298"/>
                    <a:pt x="5" y="291"/>
                    <a:pt x="7" y="283"/>
                  </a:cubicBezTo>
                  <a:cubicBezTo>
                    <a:pt x="8" y="278"/>
                    <a:pt x="8" y="273"/>
                    <a:pt x="0" y="273"/>
                  </a:cubicBezTo>
                  <a:cubicBezTo>
                    <a:pt x="2" y="269"/>
                    <a:pt x="4" y="267"/>
                    <a:pt x="8" y="266"/>
                  </a:cubicBezTo>
                  <a:cubicBezTo>
                    <a:pt x="12" y="265"/>
                    <a:pt x="14" y="262"/>
                    <a:pt x="13" y="258"/>
                  </a:cubicBezTo>
                  <a:cubicBezTo>
                    <a:pt x="13" y="256"/>
                    <a:pt x="14" y="253"/>
                    <a:pt x="13" y="251"/>
                  </a:cubicBezTo>
                  <a:cubicBezTo>
                    <a:pt x="13" y="246"/>
                    <a:pt x="15" y="243"/>
                    <a:pt x="20" y="243"/>
                  </a:cubicBezTo>
                  <a:cubicBezTo>
                    <a:pt x="24" y="243"/>
                    <a:pt x="25" y="241"/>
                    <a:pt x="24" y="238"/>
                  </a:cubicBezTo>
                  <a:cubicBezTo>
                    <a:pt x="24" y="234"/>
                    <a:pt x="24" y="232"/>
                    <a:pt x="29" y="232"/>
                  </a:cubicBezTo>
                  <a:cubicBezTo>
                    <a:pt x="35" y="231"/>
                    <a:pt x="32" y="225"/>
                    <a:pt x="33" y="221"/>
                  </a:cubicBezTo>
                  <a:cubicBezTo>
                    <a:pt x="33" y="221"/>
                    <a:pt x="32" y="220"/>
                    <a:pt x="31" y="218"/>
                  </a:cubicBezTo>
                  <a:cubicBezTo>
                    <a:pt x="33" y="218"/>
                    <a:pt x="34" y="218"/>
                    <a:pt x="36" y="219"/>
                  </a:cubicBezTo>
                  <a:cubicBezTo>
                    <a:pt x="40" y="220"/>
                    <a:pt x="45" y="222"/>
                    <a:pt x="42" y="213"/>
                  </a:cubicBezTo>
                  <a:cubicBezTo>
                    <a:pt x="42" y="210"/>
                    <a:pt x="44" y="207"/>
                    <a:pt x="48" y="208"/>
                  </a:cubicBezTo>
                  <a:cubicBezTo>
                    <a:pt x="52" y="209"/>
                    <a:pt x="56" y="209"/>
                    <a:pt x="60" y="208"/>
                  </a:cubicBezTo>
                  <a:cubicBezTo>
                    <a:pt x="62" y="207"/>
                    <a:pt x="64" y="207"/>
                    <a:pt x="64" y="210"/>
                  </a:cubicBezTo>
                  <a:cubicBezTo>
                    <a:pt x="64" y="212"/>
                    <a:pt x="62" y="212"/>
                    <a:pt x="60" y="212"/>
                  </a:cubicBezTo>
                  <a:cubicBezTo>
                    <a:pt x="58" y="212"/>
                    <a:pt x="56" y="211"/>
                    <a:pt x="54" y="211"/>
                  </a:cubicBezTo>
                  <a:cubicBezTo>
                    <a:pt x="50" y="210"/>
                    <a:pt x="50" y="214"/>
                    <a:pt x="48" y="216"/>
                  </a:cubicBezTo>
                  <a:cubicBezTo>
                    <a:pt x="47" y="218"/>
                    <a:pt x="48" y="220"/>
                    <a:pt x="51" y="221"/>
                  </a:cubicBezTo>
                  <a:cubicBezTo>
                    <a:pt x="54" y="224"/>
                    <a:pt x="58" y="227"/>
                    <a:pt x="63" y="224"/>
                  </a:cubicBezTo>
                  <a:cubicBezTo>
                    <a:pt x="68" y="221"/>
                    <a:pt x="68" y="226"/>
                    <a:pt x="69" y="229"/>
                  </a:cubicBezTo>
                  <a:cubicBezTo>
                    <a:pt x="71" y="228"/>
                    <a:pt x="73" y="226"/>
                    <a:pt x="75" y="225"/>
                  </a:cubicBezTo>
                  <a:cubicBezTo>
                    <a:pt x="76" y="228"/>
                    <a:pt x="77" y="231"/>
                    <a:pt x="79" y="234"/>
                  </a:cubicBezTo>
                  <a:cubicBezTo>
                    <a:pt x="80" y="235"/>
                    <a:pt x="81" y="236"/>
                    <a:pt x="83" y="236"/>
                  </a:cubicBezTo>
                  <a:cubicBezTo>
                    <a:pt x="85" y="235"/>
                    <a:pt x="85" y="234"/>
                    <a:pt x="85" y="232"/>
                  </a:cubicBezTo>
                  <a:cubicBezTo>
                    <a:pt x="86" y="224"/>
                    <a:pt x="90" y="221"/>
                    <a:pt x="99" y="223"/>
                  </a:cubicBezTo>
                  <a:cubicBezTo>
                    <a:pt x="101" y="224"/>
                    <a:pt x="104" y="224"/>
                    <a:pt x="106" y="222"/>
                  </a:cubicBezTo>
                  <a:cubicBezTo>
                    <a:pt x="117" y="216"/>
                    <a:pt x="128" y="217"/>
                    <a:pt x="138" y="221"/>
                  </a:cubicBezTo>
                  <a:cubicBezTo>
                    <a:pt x="153" y="225"/>
                    <a:pt x="169" y="228"/>
                    <a:pt x="181" y="239"/>
                  </a:cubicBezTo>
                  <a:cubicBezTo>
                    <a:pt x="181" y="240"/>
                    <a:pt x="183" y="241"/>
                    <a:pt x="184" y="240"/>
                  </a:cubicBezTo>
                  <a:cubicBezTo>
                    <a:pt x="190" y="239"/>
                    <a:pt x="195" y="242"/>
                    <a:pt x="200" y="242"/>
                  </a:cubicBezTo>
                  <a:cubicBezTo>
                    <a:pt x="214" y="243"/>
                    <a:pt x="227" y="249"/>
                    <a:pt x="241" y="251"/>
                  </a:cubicBezTo>
                  <a:cubicBezTo>
                    <a:pt x="242" y="252"/>
                    <a:pt x="244" y="252"/>
                    <a:pt x="244" y="253"/>
                  </a:cubicBezTo>
                  <a:cubicBezTo>
                    <a:pt x="244" y="259"/>
                    <a:pt x="250" y="262"/>
                    <a:pt x="253" y="267"/>
                  </a:cubicBezTo>
                  <a:cubicBezTo>
                    <a:pt x="254" y="268"/>
                    <a:pt x="254" y="269"/>
                    <a:pt x="255" y="270"/>
                  </a:cubicBezTo>
                  <a:cubicBezTo>
                    <a:pt x="265" y="273"/>
                    <a:pt x="264" y="281"/>
                    <a:pt x="264" y="289"/>
                  </a:cubicBezTo>
                  <a:cubicBezTo>
                    <a:pt x="264" y="296"/>
                    <a:pt x="262" y="304"/>
                    <a:pt x="262" y="311"/>
                  </a:cubicBezTo>
                  <a:cubicBezTo>
                    <a:pt x="261" y="314"/>
                    <a:pt x="260" y="316"/>
                    <a:pt x="259" y="318"/>
                  </a:cubicBezTo>
                  <a:cubicBezTo>
                    <a:pt x="254" y="324"/>
                    <a:pt x="250" y="332"/>
                    <a:pt x="244" y="337"/>
                  </a:cubicBezTo>
                  <a:cubicBezTo>
                    <a:pt x="235" y="344"/>
                    <a:pt x="225" y="352"/>
                    <a:pt x="212" y="348"/>
                  </a:cubicBezTo>
                  <a:cubicBezTo>
                    <a:pt x="204" y="346"/>
                    <a:pt x="197" y="347"/>
                    <a:pt x="189" y="350"/>
                  </a:cubicBezTo>
                  <a:cubicBezTo>
                    <a:pt x="181" y="353"/>
                    <a:pt x="172" y="353"/>
                    <a:pt x="164" y="351"/>
                  </a:cubicBezTo>
                  <a:cubicBezTo>
                    <a:pt x="159" y="350"/>
                    <a:pt x="154" y="349"/>
                    <a:pt x="149" y="351"/>
                  </a:cubicBezTo>
                  <a:cubicBezTo>
                    <a:pt x="146" y="352"/>
                    <a:pt x="144" y="350"/>
                    <a:pt x="142" y="349"/>
                  </a:cubicBezTo>
                  <a:cubicBezTo>
                    <a:pt x="139" y="346"/>
                    <a:pt x="135" y="345"/>
                    <a:pt x="131" y="347"/>
                  </a:cubicBezTo>
                  <a:cubicBezTo>
                    <a:pt x="125" y="350"/>
                    <a:pt x="112" y="346"/>
                    <a:pt x="108" y="341"/>
                  </a:cubicBezTo>
                  <a:cubicBezTo>
                    <a:pt x="108" y="341"/>
                    <a:pt x="107" y="341"/>
                    <a:pt x="107" y="340"/>
                  </a:cubicBezTo>
                  <a:cubicBezTo>
                    <a:pt x="108" y="332"/>
                    <a:pt x="102" y="336"/>
                    <a:pt x="98" y="336"/>
                  </a:cubicBezTo>
                  <a:cubicBezTo>
                    <a:pt x="98" y="336"/>
                    <a:pt x="97" y="336"/>
                    <a:pt x="97" y="337"/>
                  </a:cubicBezTo>
                  <a:cubicBezTo>
                    <a:pt x="94" y="338"/>
                    <a:pt x="88" y="337"/>
                    <a:pt x="88" y="341"/>
                  </a:cubicBezTo>
                  <a:cubicBezTo>
                    <a:pt x="87" y="345"/>
                    <a:pt x="93" y="344"/>
                    <a:pt x="96" y="345"/>
                  </a:cubicBezTo>
                  <a:cubicBezTo>
                    <a:pt x="99" y="346"/>
                    <a:pt x="98" y="349"/>
                    <a:pt x="98" y="351"/>
                  </a:cubicBezTo>
                  <a:cubicBezTo>
                    <a:pt x="97" y="355"/>
                    <a:pt x="98" y="356"/>
                    <a:pt x="102" y="356"/>
                  </a:cubicBezTo>
                  <a:cubicBezTo>
                    <a:pt x="106" y="356"/>
                    <a:pt x="110" y="357"/>
                    <a:pt x="114" y="357"/>
                  </a:cubicBezTo>
                  <a:cubicBezTo>
                    <a:pt x="116" y="358"/>
                    <a:pt x="119" y="357"/>
                    <a:pt x="119" y="361"/>
                  </a:cubicBezTo>
                  <a:cubicBezTo>
                    <a:pt x="120" y="364"/>
                    <a:pt x="124" y="364"/>
                    <a:pt x="127" y="366"/>
                  </a:cubicBezTo>
                  <a:cubicBezTo>
                    <a:pt x="129" y="367"/>
                    <a:pt x="132" y="367"/>
                    <a:pt x="131" y="371"/>
                  </a:cubicBezTo>
                  <a:cubicBezTo>
                    <a:pt x="130" y="374"/>
                    <a:pt x="131" y="375"/>
                    <a:pt x="134" y="375"/>
                  </a:cubicBezTo>
                  <a:cubicBezTo>
                    <a:pt x="135" y="374"/>
                    <a:pt x="136" y="375"/>
                    <a:pt x="137" y="375"/>
                  </a:cubicBezTo>
                  <a:cubicBezTo>
                    <a:pt x="147" y="373"/>
                    <a:pt x="155" y="376"/>
                    <a:pt x="161" y="384"/>
                  </a:cubicBezTo>
                  <a:cubicBezTo>
                    <a:pt x="163" y="387"/>
                    <a:pt x="166" y="389"/>
                    <a:pt x="164" y="393"/>
                  </a:cubicBezTo>
                  <a:cubicBezTo>
                    <a:pt x="163" y="395"/>
                    <a:pt x="165" y="397"/>
                    <a:pt x="165" y="399"/>
                  </a:cubicBezTo>
                  <a:cubicBezTo>
                    <a:pt x="166" y="401"/>
                    <a:pt x="167" y="403"/>
                    <a:pt x="165" y="404"/>
                  </a:cubicBezTo>
                  <a:cubicBezTo>
                    <a:pt x="162" y="408"/>
                    <a:pt x="163" y="411"/>
                    <a:pt x="166" y="414"/>
                  </a:cubicBezTo>
                  <a:cubicBezTo>
                    <a:pt x="172" y="420"/>
                    <a:pt x="177" y="426"/>
                    <a:pt x="182" y="432"/>
                  </a:cubicBezTo>
                  <a:cubicBezTo>
                    <a:pt x="184" y="434"/>
                    <a:pt x="186" y="436"/>
                    <a:pt x="185" y="440"/>
                  </a:cubicBezTo>
                  <a:cubicBezTo>
                    <a:pt x="183" y="444"/>
                    <a:pt x="184" y="448"/>
                    <a:pt x="189" y="450"/>
                  </a:cubicBezTo>
                  <a:cubicBezTo>
                    <a:pt x="194" y="453"/>
                    <a:pt x="198" y="456"/>
                    <a:pt x="203" y="460"/>
                  </a:cubicBezTo>
                  <a:cubicBezTo>
                    <a:pt x="205" y="450"/>
                    <a:pt x="210" y="453"/>
                    <a:pt x="215" y="455"/>
                  </a:cubicBezTo>
                  <a:cubicBezTo>
                    <a:pt x="219" y="457"/>
                    <a:pt x="225" y="457"/>
                    <a:pt x="225" y="464"/>
                  </a:cubicBezTo>
                  <a:cubicBezTo>
                    <a:pt x="226" y="466"/>
                    <a:pt x="228" y="465"/>
                    <a:pt x="230" y="465"/>
                  </a:cubicBezTo>
                  <a:cubicBezTo>
                    <a:pt x="237" y="465"/>
                    <a:pt x="244" y="464"/>
                    <a:pt x="252" y="464"/>
                  </a:cubicBezTo>
                  <a:cubicBezTo>
                    <a:pt x="253" y="464"/>
                    <a:pt x="255" y="464"/>
                    <a:pt x="255" y="462"/>
                  </a:cubicBezTo>
                  <a:cubicBezTo>
                    <a:pt x="254" y="456"/>
                    <a:pt x="259" y="455"/>
                    <a:pt x="263" y="454"/>
                  </a:cubicBezTo>
                  <a:cubicBezTo>
                    <a:pt x="265" y="454"/>
                    <a:pt x="268" y="453"/>
                    <a:pt x="268" y="450"/>
                  </a:cubicBezTo>
                  <a:cubicBezTo>
                    <a:pt x="267" y="446"/>
                    <a:pt x="269" y="442"/>
                    <a:pt x="264" y="440"/>
                  </a:cubicBezTo>
                  <a:cubicBezTo>
                    <a:pt x="262" y="440"/>
                    <a:pt x="260" y="439"/>
                    <a:pt x="261" y="437"/>
                  </a:cubicBezTo>
                  <a:cubicBezTo>
                    <a:pt x="261" y="430"/>
                    <a:pt x="255" y="430"/>
                    <a:pt x="251" y="427"/>
                  </a:cubicBezTo>
                  <a:cubicBezTo>
                    <a:pt x="248" y="425"/>
                    <a:pt x="247" y="427"/>
                    <a:pt x="245" y="429"/>
                  </a:cubicBezTo>
                  <a:cubicBezTo>
                    <a:pt x="242" y="433"/>
                    <a:pt x="239" y="433"/>
                    <a:pt x="235" y="431"/>
                  </a:cubicBezTo>
                  <a:cubicBezTo>
                    <a:pt x="233" y="429"/>
                    <a:pt x="229" y="427"/>
                    <a:pt x="226" y="425"/>
                  </a:cubicBezTo>
                  <a:cubicBezTo>
                    <a:pt x="220" y="422"/>
                    <a:pt x="220" y="420"/>
                    <a:pt x="223" y="414"/>
                  </a:cubicBezTo>
                  <a:cubicBezTo>
                    <a:pt x="225" y="412"/>
                    <a:pt x="223" y="410"/>
                    <a:pt x="222" y="408"/>
                  </a:cubicBezTo>
                  <a:cubicBezTo>
                    <a:pt x="219" y="402"/>
                    <a:pt x="220" y="400"/>
                    <a:pt x="228" y="400"/>
                  </a:cubicBezTo>
                  <a:cubicBezTo>
                    <a:pt x="232" y="399"/>
                    <a:pt x="236" y="400"/>
                    <a:pt x="237" y="405"/>
                  </a:cubicBezTo>
                  <a:cubicBezTo>
                    <a:pt x="238" y="407"/>
                    <a:pt x="239" y="409"/>
                    <a:pt x="241" y="409"/>
                  </a:cubicBezTo>
                  <a:cubicBezTo>
                    <a:pt x="248" y="407"/>
                    <a:pt x="250" y="411"/>
                    <a:pt x="251" y="417"/>
                  </a:cubicBezTo>
                  <a:cubicBezTo>
                    <a:pt x="252" y="416"/>
                    <a:pt x="252" y="416"/>
                    <a:pt x="252" y="416"/>
                  </a:cubicBezTo>
                  <a:cubicBezTo>
                    <a:pt x="258" y="407"/>
                    <a:pt x="266" y="408"/>
                    <a:pt x="275" y="409"/>
                  </a:cubicBezTo>
                  <a:cubicBezTo>
                    <a:pt x="278" y="410"/>
                    <a:pt x="281" y="410"/>
                    <a:pt x="284" y="410"/>
                  </a:cubicBezTo>
                  <a:cubicBezTo>
                    <a:pt x="286" y="410"/>
                    <a:pt x="288" y="409"/>
                    <a:pt x="288" y="407"/>
                  </a:cubicBezTo>
                  <a:cubicBezTo>
                    <a:pt x="287" y="402"/>
                    <a:pt x="290" y="402"/>
                    <a:pt x="293" y="403"/>
                  </a:cubicBezTo>
                  <a:cubicBezTo>
                    <a:pt x="296" y="403"/>
                    <a:pt x="299" y="403"/>
                    <a:pt x="301" y="403"/>
                  </a:cubicBezTo>
                  <a:cubicBezTo>
                    <a:pt x="303" y="403"/>
                    <a:pt x="304" y="402"/>
                    <a:pt x="304" y="401"/>
                  </a:cubicBezTo>
                  <a:cubicBezTo>
                    <a:pt x="305" y="399"/>
                    <a:pt x="304" y="398"/>
                    <a:pt x="303" y="398"/>
                  </a:cubicBezTo>
                  <a:cubicBezTo>
                    <a:pt x="299" y="395"/>
                    <a:pt x="297" y="392"/>
                    <a:pt x="296" y="388"/>
                  </a:cubicBezTo>
                  <a:cubicBezTo>
                    <a:pt x="295" y="383"/>
                    <a:pt x="291" y="381"/>
                    <a:pt x="287" y="378"/>
                  </a:cubicBezTo>
                  <a:cubicBezTo>
                    <a:pt x="284" y="375"/>
                    <a:pt x="280" y="373"/>
                    <a:pt x="277" y="371"/>
                  </a:cubicBezTo>
                  <a:cubicBezTo>
                    <a:pt x="271" y="367"/>
                    <a:pt x="270" y="360"/>
                    <a:pt x="273" y="355"/>
                  </a:cubicBezTo>
                  <a:cubicBezTo>
                    <a:pt x="276" y="350"/>
                    <a:pt x="278" y="346"/>
                    <a:pt x="277" y="341"/>
                  </a:cubicBezTo>
                  <a:cubicBezTo>
                    <a:pt x="276" y="336"/>
                    <a:pt x="278" y="332"/>
                    <a:pt x="282" y="330"/>
                  </a:cubicBezTo>
                  <a:cubicBezTo>
                    <a:pt x="289" y="327"/>
                    <a:pt x="292" y="321"/>
                    <a:pt x="292" y="314"/>
                  </a:cubicBezTo>
                  <a:cubicBezTo>
                    <a:pt x="293" y="310"/>
                    <a:pt x="294" y="307"/>
                    <a:pt x="294" y="304"/>
                  </a:cubicBezTo>
                  <a:cubicBezTo>
                    <a:pt x="295" y="299"/>
                    <a:pt x="295" y="293"/>
                    <a:pt x="303" y="297"/>
                  </a:cubicBezTo>
                  <a:cubicBezTo>
                    <a:pt x="305" y="298"/>
                    <a:pt x="306" y="296"/>
                    <a:pt x="307" y="295"/>
                  </a:cubicBezTo>
                  <a:cubicBezTo>
                    <a:pt x="310" y="292"/>
                    <a:pt x="314" y="292"/>
                    <a:pt x="318" y="293"/>
                  </a:cubicBezTo>
                  <a:cubicBezTo>
                    <a:pt x="321" y="295"/>
                    <a:pt x="322" y="296"/>
                    <a:pt x="322" y="300"/>
                  </a:cubicBezTo>
                  <a:cubicBezTo>
                    <a:pt x="322" y="302"/>
                    <a:pt x="321" y="304"/>
                    <a:pt x="324" y="305"/>
                  </a:cubicBezTo>
                  <a:cubicBezTo>
                    <a:pt x="327" y="306"/>
                    <a:pt x="328" y="304"/>
                    <a:pt x="329" y="302"/>
                  </a:cubicBezTo>
                  <a:cubicBezTo>
                    <a:pt x="330" y="299"/>
                    <a:pt x="331" y="300"/>
                    <a:pt x="333" y="301"/>
                  </a:cubicBezTo>
                  <a:cubicBezTo>
                    <a:pt x="334" y="302"/>
                    <a:pt x="335" y="303"/>
                    <a:pt x="336" y="304"/>
                  </a:cubicBezTo>
                  <a:cubicBezTo>
                    <a:pt x="338" y="304"/>
                    <a:pt x="339" y="306"/>
                    <a:pt x="341" y="304"/>
                  </a:cubicBezTo>
                  <a:cubicBezTo>
                    <a:pt x="343" y="302"/>
                    <a:pt x="341" y="301"/>
                    <a:pt x="340" y="299"/>
                  </a:cubicBezTo>
                  <a:cubicBezTo>
                    <a:pt x="334" y="292"/>
                    <a:pt x="332" y="284"/>
                    <a:pt x="334" y="275"/>
                  </a:cubicBezTo>
                  <a:cubicBezTo>
                    <a:pt x="335" y="271"/>
                    <a:pt x="334" y="268"/>
                    <a:pt x="331" y="266"/>
                  </a:cubicBezTo>
                  <a:cubicBezTo>
                    <a:pt x="329" y="265"/>
                    <a:pt x="328" y="262"/>
                    <a:pt x="328" y="260"/>
                  </a:cubicBezTo>
                  <a:cubicBezTo>
                    <a:pt x="328" y="252"/>
                    <a:pt x="321" y="249"/>
                    <a:pt x="316" y="245"/>
                  </a:cubicBezTo>
                  <a:cubicBezTo>
                    <a:pt x="315" y="244"/>
                    <a:pt x="315" y="244"/>
                    <a:pt x="313" y="245"/>
                  </a:cubicBezTo>
                  <a:cubicBezTo>
                    <a:pt x="307" y="246"/>
                    <a:pt x="302" y="243"/>
                    <a:pt x="303" y="237"/>
                  </a:cubicBezTo>
                  <a:cubicBezTo>
                    <a:pt x="304" y="223"/>
                    <a:pt x="297" y="211"/>
                    <a:pt x="292" y="198"/>
                  </a:cubicBezTo>
                  <a:cubicBezTo>
                    <a:pt x="290" y="195"/>
                    <a:pt x="289" y="193"/>
                    <a:pt x="286" y="192"/>
                  </a:cubicBezTo>
                  <a:cubicBezTo>
                    <a:pt x="279" y="190"/>
                    <a:pt x="273" y="188"/>
                    <a:pt x="267" y="185"/>
                  </a:cubicBezTo>
                  <a:cubicBezTo>
                    <a:pt x="268" y="183"/>
                    <a:pt x="269" y="184"/>
                    <a:pt x="270" y="184"/>
                  </a:cubicBezTo>
                  <a:cubicBezTo>
                    <a:pt x="279" y="185"/>
                    <a:pt x="286" y="183"/>
                    <a:pt x="293" y="177"/>
                  </a:cubicBezTo>
                  <a:cubicBezTo>
                    <a:pt x="298" y="173"/>
                    <a:pt x="305" y="174"/>
                    <a:pt x="312" y="173"/>
                  </a:cubicBezTo>
                  <a:cubicBezTo>
                    <a:pt x="314" y="173"/>
                    <a:pt x="315" y="176"/>
                    <a:pt x="316" y="177"/>
                  </a:cubicBezTo>
                  <a:cubicBezTo>
                    <a:pt x="318" y="179"/>
                    <a:pt x="319" y="182"/>
                    <a:pt x="322" y="182"/>
                  </a:cubicBezTo>
                  <a:cubicBezTo>
                    <a:pt x="328" y="181"/>
                    <a:pt x="331" y="185"/>
                    <a:pt x="333" y="190"/>
                  </a:cubicBezTo>
                  <a:cubicBezTo>
                    <a:pt x="334" y="192"/>
                    <a:pt x="336" y="192"/>
                    <a:pt x="338" y="193"/>
                  </a:cubicBezTo>
                  <a:cubicBezTo>
                    <a:pt x="334" y="193"/>
                    <a:pt x="332" y="195"/>
                    <a:pt x="331" y="197"/>
                  </a:cubicBezTo>
                  <a:cubicBezTo>
                    <a:pt x="330" y="200"/>
                    <a:pt x="327" y="202"/>
                    <a:pt x="324" y="204"/>
                  </a:cubicBezTo>
                  <a:cubicBezTo>
                    <a:pt x="320" y="207"/>
                    <a:pt x="315" y="208"/>
                    <a:pt x="319" y="215"/>
                  </a:cubicBezTo>
                  <a:cubicBezTo>
                    <a:pt x="321" y="217"/>
                    <a:pt x="317" y="220"/>
                    <a:pt x="317" y="223"/>
                  </a:cubicBezTo>
                  <a:cubicBezTo>
                    <a:pt x="317" y="231"/>
                    <a:pt x="321" y="235"/>
                    <a:pt x="328" y="234"/>
                  </a:cubicBezTo>
                  <a:cubicBezTo>
                    <a:pt x="337" y="233"/>
                    <a:pt x="342" y="236"/>
                    <a:pt x="347" y="242"/>
                  </a:cubicBezTo>
                  <a:cubicBezTo>
                    <a:pt x="351" y="247"/>
                    <a:pt x="360" y="247"/>
                    <a:pt x="365" y="241"/>
                  </a:cubicBezTo>
                  <a:cubicBezTo>
                    <a:pt x="369" y="236"/>
                    <a:pt x="377" y="234"/>
                    <a:pt x="381" y="228"/>
                  </a:cubicBezTo>
                  <a:cubicBezTo>
                    <a:pt x="383" y="224"/>
                    <a:pt x="385" y="222"/>
                    <a:pt x="381" y="218"/>
                  </a:cubicBezTo>
                  <a:cubicBezTo>
                    <a:pt x="376" y="213"/>
                    <a:pt x="380" y="207"/>
                    <a:pt x="380" y="201"/>
                  </a:cubicBezTo>
                  <a:cubicBezTo>
                    <a:pt x="380" y="199"/>
                    <a:pt x="382" y="197"/>
                    <a:pt x="380" y="195"/>
                  </a:cubicBezTo>
                  <a:cubicBezTo>
                    <a:pt x="375" y="191"/>
                    <a:pt x="378" y="188"/>
                    <a:pt x="382" y="186"/>
                  </a:cubicBezTo>
                  <a:cubicBezTo>
                    <a:pt x="383" y="185"/>
                    <a:pt x="385" y="184"/>
                    <a:pt x="386" y="183"/>
                  </a:cubicBezTo>
                  <a:cubicBezTo>
                    <a:pt x="390" y="181"/>
                    <a:pt x="391" y="179"/>
                    <a:pt x="388" y="175"/>
                  </a:cubicBezTo>
                  <a:cubicBezTo>
                    <a:pt x="386" y="174"/>
                    <a:pt x="386" y="173"/>
                    <a:pt x="388" y="171"/>
                  </a:cubicBezTo>
                  <a:cubicBezTo>
                    <a:pt x="396" y="163"/>
                    <a:pt x="404" y="154"/>
                    <a:pt x="406" y="143"/>
                  </a:cubicBezTo>
                  <a:cubicBezTo>
                    <a:pt x="406" y="139"/>
                    <a:pt x="407" y="134"/>
                    <a:pt x="407" y="130"/>
                  </a:cubicBezTo>
                  <a:cubicBezTo>
                    <a:pt x="407" y="128"/>
                    <a:pt x="409" y="125"/>
                    <a:pt x="411" y="124"/>
                  </a:cubicBezTo>
                  <a:cubicBezTo>
                    <a:pt x="418" y="120"/>
                    <a:pt x="424" y="114"/>
                    <a:pt x="434" y="116"/>
                  </a:cubicBezTo>
                  <a:cubicBezTo>
                    <a:pt x="435" y="116"/>
                    <a:pt x="436" y="115"/>
                    <a:pt x="436" y="113"/>
                  </a:cubicBezTo>
                  <a:cubicBezTo>
                    <a:pt x="438" y="107"/>
                    <a:pt x="436" y="103"/>
                    <a:pt x="430" y="100"/>
                  </a:cubicBezTo>
                  <a:cubicBezTo>
                    <a:pt x="429" y="99"/>
                    <a:pt x="428" y="99"/>
                    <a:pt x="428" y="97"/>
                  </a:cubicBezTo>
                  <a:cubicBezTo>
                    <a:pt x="428" y="87"/>
                    <a:pt x="430" y="78"/>
                    <a:pt x="437" y="70"/>
                  </a:cubicBezTo>
                  <a:cubicBezTo>
                    <a:pt x="436" y="74"/>
                    <a:pt x="436" y="77"/>
                    <a:pt x="440" y="79"/>
                  </a:cubicBezTo>
                  <a:cubicBezTo>
                    <a:pt x="443" y="81"/>
                    <a:pt x="441" y="84"/>
                    <a:pt x="440" y="86"/>
                  </a:cubicBezTo>
                  <a:cubicBezTo>
                    <a:pt x="439" y="90"/>
                    <a:pt x="439" y="93"/>
                    <a:pt x="444" y="94"/>
                  </a:cubicBezTo>
                  <a:cubicBezTo>
                    <a:pt x="447" y="95"/>
                    <a:pt x="448" y="99"/>
                    <a:pt x="449" y="102"/>
                  </a:cubicBezTo>
                  <a:cubicBezTo>
                    <a:pt x="450" y="104"/>
                    <a:pt x="451" y="106"/>
                    <a:pt x="452" y="109"/>
                  </a:cubicBezTo>
                  <a:cubicBezTo>
                    <a:pt x="456" y="103"/>
                    <a:pt x="461" y="101"/>
                    <a:pt x="468" y="102"/>
                  </a:cubicBezTo>
                  <a:cubicBezTo>
                    <a:pt x="470" y="103"/>
                    <a:pt x="471" y="101"/>
                    <a:pt x="470" y="99"/>
                  </a:cubicBezTo>
                  <a:cubicBezTo>
                    <a:pt x="470" y="99"/>
                    <a:pt x="470" y="98"/>
                    <a:pt x="469" y="97"/>
                  </a:cubicBezTo>
                  <a:cubicBezTo>
                    <a:pt x="463" y="89"/>
                    <a:pt x="466" y="81"/>
                    <a:pt x="471" y="73"/>
                  </a:cubicBezTo>
                  <a:cubicBezTo>
                    <a:pt x="473" y="69"/>
                    <a:pt x="474" y="66"/>
                    <a:pt x="479" y="67"/>
                  </a:cubicBezTo>
                  <a:cubicBezTo>
                    <a:pt x="480" y="67"/>
                    <a:pt x="482" y="67"/>
                    <a:pt x="482" y="65"/>
                  </a:cubicBezTo>
                  <a:cubicBezTo>
                    <a:pt x="483" y="60"/>
                    <a:pt x="487" y="60"/>
                    <a:pt x="490" y="61"/>
                  </a:cubicBezTo>
                  <a:cubicBezTo>
                    <a:pt x="494" y="61"/>
                    <a:pt x="496" y="59"/>
                    <a:pt x="496" y="55"/>
                  </a:cubicBezTo>
                  <a:cubicBezTo>
                    <a:pt x="494" y="42"/>
                    <a:pt x="502" y="31"/>
                    <a:pt x="507" y="19"/>
                  </a:cubicBezTo>
                  <a:cubicBezTo>
                    <a:pt x="508" y="15"/>
                    <a:pt x="513" y="15"/>
                    <a:pt x="516" y="20"/>
                  </a:cubicBezTo>
                  <a:cubicBezTo>
                    <a:pt x="519" y="24"/>
                    <a:pt x="522" y="29"/>
                    <a:pt x="524" y="34"/>
                  </a:cubicBezTo>
                  <a:cubicBezTo>
                    <a:pt x="526" y="37"/>
                    <a:pt x="528" y="38"/>
                    <a:pt x="531" y="36"/>
                  </a:cubicBezTo>
                  <a:cubicBezTo>
                    <a:pt x="534" y="33"/>
                    <a:pt x="537" y="30"/>
                    <a:pt x="541" y="28"/>
                  </a:cubicBezTo>
                  <a:cubicBezTo>
                    <a:pt x="544" y="26"/>
                    <a:pt x="544" y="24"/>
                    <a:pt x="541" y="22"/>
                  </a:cubicBezTo>
                  <a:cubicBezTo>
                    <a:pt x="541" y="22"/>
                    <a:pt x="540" y="22"/>
                    <a:pt x="540" y="21"/>
                  </a:cubicBezTo>
                  <a:cubicBezTo>
                    <a:pt x="534" y="16"/>
                    <a:pt x="533" y="11"/>
                    <a:pt x="538" y="4"/>
                  </a:cubicBezTo>
                  <a:cubicBezTo>
                    <a:pt x="539" y="2"/>
                    <a:pt x="541" y="3"/>
                    <a:pt x="543" y="3"/>
                  </a:cubicBezTo>
                  <a:cubicBezTo>
                    <a:pt x="576" y="3"/>
                    <a:pt x="609" y="3"/>
                    <a:pt x="642" y="3"/>
                  </a:cubicBezTo>
                  <a:cubicBezTo>
                    <a:pt x="648" y="3"/>
                    <a:pt x="654" y="4"/>
                    <a:pt x="660" y="1"/>
                  </a:cubicBezTo>
                  <a:cubicBezTo>
                    <a:pt x="663" y="0"/>
                    <a:pt x="667" y="3"/>
                    <a:pt x="671" y="3"/>
                  </a:cubicBezTo>
                  <a:cubicBezTo>
                    <a:pt x="772" y="3"/>
                    <a:pt x="874" y="3"/>
                    <a:pt x="975" y="3"/>
                  </a:cubicBezTo>
                  <a:cubicBezTo>
                    <a:pt x="1054" y="3"/>
                    <a:pt x="1133" y="3"/>
                    <a:pt x="1212" y="3"/>
                  </a:cubicBezTo>
                  <a:cubicBezTo>
                    <a:pt x="1219" y="3"/>
                    <a:pt x="1220" y="5"/>
                    <a:pt x="1220" y="11"/>
                  </a:cubicBezTo>
                  <a:cubicBezTo>
                    <a:pt x="1220" y="127"/>
                    <a:pt x="1220" y="243"/>
                    <a:pt x="1220" y="360"/>
                  </a:cubicBezTo>
                  <a:cubicBezTo>
                    <a:pt x="1220" y="365"/>
                    <a:pt x="1218" y="367"/>
                    <a:pt x="1215" y="370"/>
                  </a:cubicBezTo>
                  <a:cubicBezTo>
                    <a:pt x="1207" y="376"/>
                    <a:pt x="1198" y="379"/>
                    <a:pt x="1189" y="379"/>
                  </a:cubicBezTo>
                  <a:cubicBezTo>
                    <a:pt x="1184" y="378"/>
                    <a:pt x="1181" y="382"/>
                    <a:pt x="1178" y="385"/>
                  </a:cubicBezTo>
                  <a:cubicBezTo>
                    <a:pt x="1175" y="390"/>
                    <a:pt x="1173" y="395"/>
                    <a:pt x="1171" y="399"/>
                  </a:cubicBezTo>
                  <a:cubicBezTo>
                    <a:pt x="1169" y="404"/>
                    <a:pt x="1172" y="407"/>
                    <a:pt x="1174" y="410"/>
                  </a:cubicBezTo>
                  <a:cubicBezTo>
                    <a:pt x="1176" y="414"/>
                    <a:pt x="1176" y="418"/>
                    <a:pt x="1173" y="421"/>
                  </a:cubicBezTo>
                  <a:cubicBezTo>
                    <a:pt x="1166" y="431"/>
                    <a:pt x="1161" y="441"/>
                    <a:pt x="1157" y="452"/>
                  </a:cubicBezTo>
                  <a:cubicBezTo>
                    <a:pt x="1156" y="457"/>
                    <a:pt x="1154" y="462"/>
                    <a:pt x="1151" y="465"/>
                  </a:cubicBezTo>
                  <a:cubicBezTo>
                    <a:pt x="1141" y="479"/>
                    <a:pt x="1140" y="495"/>
                    <a:pt x="1138" y="511"/>
                  </a:cubicBezTo>
                  <a:cubicBezTo>
                    <a:pt x="1137" y="518"/>
                    <a:pt x="1135" y="523"/>
                    <a:pt x="1126" y="524"/>
                  </a:cubicBezTo>
                  <a:cubicBezTo>
                    <a:pt x="1125" y="524"/>
                    <a:pt x="1123" y="525"/>
                    <a:pt x="1122" y="525"/>
                  </a:cubicBezTo>
                  <a:cubicBezTo>
                    <a:pt x="1114" y="526"/>
                    <a:pt x="1107" y="529"/>
                    <a:pt x="1109" y="539"/>
                  </a:cubicBezTo>
                  <a:cubicBezTo>
                    <a:pt x="1109" y="543"/>
                    <a:pt x="1106" y="545"/>
                    <a:pt x="1104" y="547"/>
                  </a:cubicBezTo>
                  <a:cubicBezTo>
                    <a:pt x="1101" y="549"/>
                    <a:pt x="1098" y="551"/>
                    <a:pt x="1098" y="556"/>
                  </a:cubicBezTo>
                  <a:cubicBezTo>
                    <a:pt x="1098" y="557"/>
                    <a:pt x="1098" y="558"/>
                    <a:pt x="1098" y="558"/>
                  </a:cubicBezTo>
                  <a:cubicBezTo>
                    <a:pt x="1089" y="559"/>
                    <a:pt x="1087" y="567"/>
                    <a:pt x="1082" y="571"/>
                  </a:cubicBezTo>
                  <a:cubicBezTo>
                    <a:pt x="1080" y="572"/>
                    <a:pt x="1079" y="574"/>
                    <a:pt x="1077" y="574"/>
                  </a:cubicBezTo>
                  <a:cubicBezTo>
                    <a:pt x="1068" y="572"/>
                    <a:pt x="1067" y="580"/>
                    <a:pt x="1063" y="585"/>
                  </a:cubicBezTo>
                  <a:cubicBezTo>
                    <a:pt x="1062" y="586"/>
                    <a:pt x="1062" y="588"/>
                    <a:pt x="1064" y="589"/>
                  </a:cubicBezTo>
                  <a:cubicBezTo>
                    <a:pt x="1065" y="590"/>
                    <a:pt x="1065" y="591"/>
                    <a:pt x="1066" y="593"/>
                  </a:cubicBezTo>
                  <a:cubicBezTo>
                    <a:pt x="1069" y="596"/>
                    <a:pt x="1071" y="602"/>
                    <a:pt x="1075" y="603"/>
                  </a:cubicBezTo>
                  <a:cubicBezTo>
                    <a:pt x="1079" y="604"/>
                    <a:pt x="1081" y="598"/>
                    <a:pt x="1085" y="595"/>
                  </a:cubicBezTo>
                  <a:cubicBezTo>
                    <a:pt x="1085" y="595"/>
                    <a:pt x="1086" y="595"/>
                    <a:pt x="1087" y="5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7" name="Freeform 25">
              <a:extLst>
                <a:ext uri="{FF2B5EF4-FFF2-40B4-BE49-F238E27FC236}">
                  <a16:creationId xmlns:a16="http://schemas.microsoft.com/office/drawing/2014/main" id="{782B547C-88C3-49C4-ABB0-07225F148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4838" y="3454400"/>
              <a:ext cx="257175" cy="141288"/>
            </a:xfrm>
            <a:custGeom>
              <a:avLst/>
              <a:gdLst>
                <a:gd name="T0" fmla="*/ 0 w 79"/>
                <a:gd name="T1" fmla="*/ 43 h 43"/>
                <a:gd name="T2" fmla="*/ 4 w 79"/>
                <a:gd name="T3" fmla="*/ 37 h 43"/>
                <a:gd name="T4" fmla="*/ 6 w 79"/>
                <a:gd name="T5" fmla="*/ 26 h 43"/>
                <a:gd name="T6" fmla="*/ 9 w 79"/>
                <a:gd name="T7" fmla="*/ 19 h 43"/>
                <a:gd name="T8" fmla="*/ 15 w 79"/>
                <a:gd name="T9" fmla="*/ 16 h 43"/>
                <a:gd name="T10" fmla="*/ 26 w 79"/>
                <a:gd name="T11" fmla="*/ 20 h 43"/>
                <a:gd name="T12" fmla="*/ 32 w 79"/>
                <a:gd name="T13" fmla="*/ 20 h 43"/>
                <a:gd name="T14" fmla="*/ 37 w 79"/>
                <a:gd name="T15" fmla="*/ 8 h 43"/>
                <a:gd name="T16" fmla="*/ 35 w 79"/>
                <a:gd name="T17" fmla="*/ 0 h 43"/>
                <a:gd name="T18" fmla="*/ 51 w 79"/>
                <a:gd name="T19" fmla="*/ 5 h 43"/>
                <a:gd name="T20" fmla="*/ 66 w 79"/>
                <a:gd name="T21" fmla="*/ 5 h 43"/>
                <a:gd name="T22" fmla="*/ 78 w 79"/>
                <a:gd name="T23" fmla="*/ 17 h 43"/>
                <a:gd name="T24" fmla="*/ 58 w 79"/>
                <a:gd name="T25" fmla="*/ 39 h 43"/>
                <a:gd name="T26" fmla="*/ 0 w 79"/>
                <a:gd name="T27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9" h="43">
                  <a:moveTo>
                    <a:pt x="0" y="43"/>
                  </a:moveTo>
                  <a:cubicBezTo>
                    <a:pt x="1" y="39"/>
                    <a:pt x="3" y="38"/>
                    <a:pt x="4" y="37"/>
                  </a:cubicBezTo>
                  <a:cubicBezTo>
                    <a:pt x="8" y="34"/>
                    <a:pt x="10" y="31"/>
                    <a:pt x="6" y="26"/>
                  </a:cubicBezTo>
                  <a:cubicBezTo>
                    <a:pt x="4" y="23"/>
                    <a:pt x="8" y="21"/>
                    <a:pt x="9" y="19"/>
                  </a:cubicBezTo>
                  <a:cubicBezTo>
                    <a:pt x="10" y="17"/>
                    <a:pt x="12" y="15"/>
                    <a:pt x="15" y="16"/>
                  </a:cubicBezTo>
                  <a:cubicBezTo>
                    <a:pt x="19" y="18"/>
                    <a:pt x="22" y="19"/>
                    <a:pt x="26" y="20"/>
                  </a:cubicBezTo>
                  <a:cubicBezTo>
                    <a:pt x="28" y="22"/>
                    <a:pt x="30" y="21"/>
                    <a:pt x="32" y="20"/>
                  </a:cubicBezTo>
                  <a:cubicBezTo>
                    <a:pt x="37" y="17"/>
                    <a:pt x="39" y="14"/>
                    <a:pt x="37" y="8"/>
                  </a:cubicBezTo>
                  <a:cubicBezTo>
                    <a:pt x="36" y="6"/>
                    <a:pt x="36" y="3"/>
                    <a:pt x="35" y="0"/>
                  </a:cubicBezTo>
                  <a:cubicBezTo>
                    <a:pt x="41" y="1"/>
                    <a:pt x="46" y="3"/>
                    <a:pt x="51" y="5"/>
                  </a:cubicBezTo>
                  <a:cubicBezTo>
                    <a:pt x="56" y="6"/>
                    <a:pt x="61" y="6"/>
                    <a:pt x="66" y="5"/>
                  </a:cubicBezTo>
                  <a:cubicBezTo>
                    <a:pt x="72" y="3"/>
                    <a:pt x="79" y="10"/>
                    <a:pt x="78" y="17"/>
                  </a:cubicBezTo>
                  <a:cubicBezTo>
                    <a:pt x="77" y="30"/>
                    <a:pt x="72" y="37"/>
                    <a:pt x="58" y="39"/>
                  </a:cubicBezTo>
                  <a:cubicBezTo>
                    <a:pt x="39" y="42"/>
                    <a:pt x="20" y="41"/>
                    <a:pt x="0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8" name="Freeform 26">
              <a:extLst>
                <a:ext uri="{FF2B5EF4-FFF2-40B4-BE49-F238E27FC236}">
                  <a16:creationId xmlns:a16="http://schemas.microsoft.com/office/drawing/2014/main" id="{03C2CA29-32B6-4086-860E-7DE6E38D8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3725" y="566738"/>
              <a:ext cx="120650" cy="123825"/>
            </a:xfrm>
            <a:custGeom>
              <a:avLst/>
              <a:gdLst>
                <a:gd name="T0" fmla="*/ 15 w 37"/>
                <a:gd name="T1" fmla="*/ 0 h 38"/>
                <a:gd name="T2" fmla="*/ 33 w 37"/>
                <a:gd name="T3" fmla="*/ 3 h 38"/>
                <a:gd name="T4" fmla="*/ 37 w 37"/>
                <a:gd name="T5" fmla="*/ 6 h 38"/>
                <a:gd name="T6" fmla="*/ 33 w 37"/>
                <a:gd name="T7" fmla="*/ 7 h 38"/>
                <a:gd name="T8" fmla="*/ 30 w 37"/>
                <a:gd name="T9" fmla="*/ 10 h 38"/>
                <a:gd name="T10" fmla="*/ 31 w 37"/>
                <a:gd name="T11" fmla="*/ 15 h 38"/>
                <a:gd name="T12" fmla="*/ 24 w 37"/>
                <a:gd name="T13" fmla="*/ 35 h 38"/>
                <a:gd name="T14" fmla="*/ 17 w 37"/>
                <a:gd name="T15" fmla="*/ 37 h 38"/>
                <a:gd name="T16" fmla="*/ 0 w 37"/>
                <a:gd name="T17" fmla="*/ 12 h 38"/>
                <a:gd name="T18" fmla="*/ 15 w 37"/>
                <a:gd name="T1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8">
                  <a:moveTo>
                    <a:pt x="15" y="0"/>
                  </a:moveTo>
                  <a:cubicBezTo>
                    <a:pt x="20" y="1"/>
                    <a:pt x="27" y="2"/>
                    <a:pt x="33" y="3"/>
                  </a:cubicBezTo>
                  <a:cubicBezTo>
                    <a:pt x="35" y="3"/>
                    <a:pt x="37" y="4"/>
                    <a:pt x="37" y="6"/>
                  </a:cubicBezTo>
                  <a:cubicBezTo>
                    <a:pt x="36" y="8"/>
                    <a:pt x="34" y="7"/>
                    <a:pt x="33" y="7"/>
                  </a:cubicBezTo>
                  <a:cubicBezTo>
                    <a:pt x="30" y="6"/>
                    <a:pt x="30" y="8"/>
                    <a:pt x="30" y="10"/>
                  </a:cubicBezTo>
                  <a:cubicBezTo>
                    <a:pt x="31" y="12"/>
                    <a:pt x="30" y="14"/>
                    <a:pt x="31" y="15"/>
                  </a:cubicBezTo>
                  <a:cubicBezTo>
                    <a:pt x="35" y="24"/>
                    <a:pt x="29" y="29"/>
                    <a:pt x="24" y="35"/>
                  </a:cubicBezTo>
                  <a:cubicBezTo>
                    <a:pt x="23" y="37"/>
                    <a:pt x="20" y="38"/>
                    <a:pt x="17" y="37"/>
                  </a:cubicBezTo>
                  <a:cubicBezTo>
                    <a:pt x="10" y="35"/>
                    <a:pt x="0" y="20"/>
                    <a:pt x="0" y="12"/>
                  </a:cubicBezTo>
                  <a:cubicBezTo>
                    <a:pt x="1" y="8"/>
                    <a:pt x="9" y="0"/>
                    <a:pt x="1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39" name="Freeform 27">
              <a:extLst>
                <a:ext uri="{FF2B5EF4-FFF2-40B4-BE49-F238E27FC236}">
                  <a16:creationId xmlns:a16="http://schemas.microsoft.com/office/drawing/2014/main" id="{E2024FCA-D27A-4093-A389-688981A1C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3988" y="1600200"/>
              <a:ext cx="15875" cy="12700"/>
            </a:xfrm>
            <a:custGeom>
              <a:avLst/>
              <a:gdLst>
                <a:gd name="T0" fmla="*/ 4 w 5"/>
                <a:gd name="T1" fmla="*/ 4 h 4"/>
                <a:gd name="T2" fmla="*/ 0 w 5"/>
                <a:gd name="T3" fmla="*/ 1 h 4"/>
                <a:gd name="T4" fmla="*/ 2 w 5"/>
                <a:gd name="T5" fmla="*/ 0 h 4"/>
                <a:gd name="T6" fmla="*/ 4 w 5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cubicBezTo>
                    <a:pt x="2" y="4"/>
                    <a:pt x="1" y="3"/>
                    <a:pt x="0" y="1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4" y="0"/>
                    <a:pt x="5" y="2"/>
                    <a:pt x="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0" name="Freeform 28">
              <a:extLst>
                <a:ext uri="{FF2B5EF4-FFF2-40B4-BE49-F238E27FC236}">
                  <a16:creationId xmlns:a16="http://schemas.microsoft.com/office/drawing/2014/main" id="{96BC1862-A704-4DF9-A41B-29D228BB3B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3300" y="3617913"/>
              <a:ext cx="1838325" cy="1228725"/>
            </a:xfrm>
            <a:custGeom>
              <a:avLst/>
              <a:gdLst>
                <a:gd name="T0" fmla="*/ 552 w 564"/>
                <a:gd name="T1" fmla="*/ 91 h 377"/>
                <a:gd name="T2" fmla="*/ 564 w 564"/>
                <a:gd name="T3" fmla="*/ 123 h 377"/>
                <a:gd name="T4" fmla="*/ 547 w 564"/>
                <a:gd name="T5" fmla="*/ 142 h 377"/>
                <a:gd name="T6" fmla="*/ 527 w 564"/>
                <a:gd name="T7" fmla="*/ 171 h 377"/>
                <a:gd name="T8" fmla="*/ 519 w 564"/>
                <a:gd name="T9" fmla="*/ 197 h 377"/>
                <a:gd name="T10" fmla="*/ 498 w 564"/>
                <a:gd name="T11" fmla="*/ 222 h 377"/>
                <a:gd name="T12" fmla="*/ 458 w 564"/>
                <a:gd name="T13" fmla="*/ 264 h 377"/>
                <a:gd name="T14" fmla="*/ 448 w 564"/>
                <a:gd name="T15" fmla="*/ 265 h 377"/>
                <a:gd name="T16" fmla="*/ 426 w 564"/>
                <a:gd name="T17" fmla="*/ 278 h 377"/>
                <a:gd name="T18" fmla="*/ 414 w 564"/>
                <a:gd name="T19" fmla="*/ 288 h 377"/>
                <a:gd name="T20" fmla="*/ 431 w 564"/>
                <a:gd name="T21" fmla="*/ 296 h 377"/>
                <a:gd name="T22" fmla="*/ 443 w 564"/>
                <a:gd name="T23" fmla="*/ 302 h 377"/>
                <a:gd name="T24" fmla="*/ 469 w 564"/>
                <a:gd name="T25" fmla="*/ 313 h 377"/>
                <a:gd name="T26" fmla="*/ 495 w 564"/>
                <a:gd name="T27" fmla="*/ 304 h 377"/>
                <a:gd name="T28" fmla="*/ 513 w 564"/>
                <a:gd name="T29" fmla="*/ 308 h 377"/>
                <a:gd name="T30" fmla="*/ 478 w 564"/>
                <a:gd name="T31" fmla="*/ 324 h 377"/>
                <a:gd name="T32" fmla="*/ 455 w 564"/>
                <a:gd name="T33" fmla="*/ 349 h 377"/>
                <a:gd name="T34" fmla="*/ 425 w 564"/>
                <a:gd name="T35" fmla="*/ 362 h 377"/>
                <a:gd name="T36" fmla="*/ 412 w 564"/>
                <a:gd name="T37" fmla="*/ 340 h 377"/>
                <a:gd name="T38" fmla="*/ 385 w 564"/>
                <a:gd name="T39" fmla="*/ 335 h 377"/>
                <a:gd name="T40" fmla="*/ 408 w 564"/>
                <a:gd name="T41" fmla="*/ 293 h 377"/>
                <a:gd name="T42" fmla="*/ 385 w 564"/>
                <a:gd name="T43" fmla="*/ 295 h 377"/>
                <a:gd name="T44" fmla="*/ 336 w 564"/>
                <a:gd name="T45" fmla="*/ 295 h 377"/>
                <a:gd name="T46" fmla="*/ 352 w 564"/>
                <a:gd name="T47" fmla="*/ 284 h 377"/>
                <a:gd name="T48" fmla="*/ 297 w 564"/>
                <a:gd name="T49" fmla="*/ 304 h 377"/>
                <a:gd name="T50" fmla="*/ 274 w 564"/>
                <a:gd name="T51" fmla="*/ 344 h 377"/>
                <a:gd name="T52" fmla="*/ 276 w 564"/>
                <a:gd name="T53" fmla="*/ 359 h 377"/>
                <a:gd name="T54" fmla="*/ 252 w 564"/>
                <a:gd name="T55" fmla="*/ 373 h 377"/>
                <a:gd name="T56" fmla="*/ 239 w 564"/>
                <a:gd name="T57" fmla="*/ 359 h 377"/>
                <a:gd name="T58" fmla="*/ 243 w 564"/>
                <a:gd name="T59" fmla="*/ 321 h 377"/>
                <a:gd name="T60" fmla="*/ 265 w 564"/>
                <a:gd name="T61" fmla="*/ 318 h 377"/>
                <a:gd name="T62" fmla="*/ 278 w 564"/>
                <a:gd name="T63" fmla="*/ 308 h 377"/>
                <a:gd name="T64" fmla="*/ 253 w 564"/>
                <a:gd name="T65" fmla="*/ 282 h 377"/>
                <a:gd name="T66" fmla="*/ 232 w 564"/>
                <a:gd name="T67" fmla="*/ 246 h 377"/>
                <a:gd name="T68" fmla="*/ 203 w 564"/>
                <a:gd name="T69" fmla="*/ 242 h 377"/>
                <a:gd name="T70" fmla="*/ 163 w 564"/>
                <a:gd name="T71" fmla="*/ 238 h 377"/>
                <a:gd name="T72" fmla="*/ 138 w 564"/>
                <a:gd name="T73" fmla="*/ 252 h 377"/>
                <a:gd name="T74" fmla="*/ 122 w 564"/>
                <a:gd name="T75" fmla="*/ 270 h 377"/>
                <a:gd name="T76" fmla="*/ 78 w 564"/>
                <a:gd name="T77" fmla="*/ 282 h 377"/>
                <a:gd name="T78" fmla="*/ 3 w 564"/>
                <a:gd name="T79" fmla="*/ 276 h 377"/>
                <a:gd name="T80" fmla="*/ 13 w 564"/>
                <a:gd name="T81" fmla="*/ 243 h 377"/>
                <a:gd name="T82" fmla="*/ 8 w 564"/>
                <a:gd name="T83" fmla="*/ 212 h 377"/>
                <a:gd name="T84" fmla="*/ 41 w 564"/>
                <a:gd name="T85" fmla="*/ 167 h 377"/>
                <a:gd name="T86" fmla="*/ 34 w 564"/>
                <a:gd name="T87" fmla="*/ 140 h 377"/>
                <a:gd name="T88" fmla="*/ 22 w 564"/>
                <a:gd name="T89" fmla="*/ 113 h 377"/>
                <a:gd name="T90" fmla="*/ 55 w 564"/>
                <a:gd name="T91" fmla="*/ 91 h 377"/>
                <a:gd name="T92" fmla="*/ 120 w 564"/>
                <a:gd name="T93" fmla="*/ 87 h 377"/>
                <a:gd name="T94" fmla="*/ 164 w 564"/>
                <a:gd name="T95" fmla="*/ 84 h 377"/>
                <a:gd name="T96" fmla="*/ 205 w 564"/>
                <a:gd name="T97" fmla="*/ 77 h 377"/>
                <a:gd name="T98" fmla="*/ 222 w 564"/>
                <a:gd name="T99" fmla="*/ 82 h 377"/>
                <a:gd name="T100" fmla="*/ 227 w 564"/>
                <a:gd name="T101" fmla="*/ 39 h 377"/>
                <a:gd name="T102" fmla="*/ 266 w 564"/>
                <a:gd name="T103" fmla="*/ 22 h 377"/>
                <a:gd name="T104" fmla="*/ 291 w 564"/>
                <a:gd name="T105" fmla="*/ 5 h 377"/>
                <a:gd name="T106" fmla="*/ 325 w 564"/>
                <a:gd name="T107" fmla="*/ 21 h 377"/>
                <a:gd name="T108" fmla="*/ 351 w 564"/>
                <a:gd name="T109" fmla="*/ 44 h 377"/>
                <a:gd name="T110" fmla="*/ 389 w 564"/>
                <a:gd name="T111" fmla="*/ 66 h 377"/>
                <a:gd name="T112" fmla="*/ 416 w 564"/>
                <a:gd name="T113" fmla="*/ 63 h 377"/>
                <a:gd name="T114" fmla="*/ 452 w 564"/>
                <a:gd name="T115" fmla="*/ 49 h 377"/>
                <a:gd name="T116" fmla="*/ 498 w 564"/>
                <a:gd name="T117" fmla="*/ 57 h 377"/>
                <a:gd name="T118" fmla="*/ 537 w 564"/>
                <a:gd name="T119" fmla="*/ 55 h 377"/>
                <a:gd name="T120" fmla="*/ 546 w 564"/>
                <a:gd name="T121" fmla="*/ 79 h 3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4" h="377">
                  <a:moveTo>
                    <a:pt x="542" y="84"/>
                  </a:moveTo>
                  <a:cubicBezTo>
                    <a:pt x="544" y="86"/>
                    <a:pt x="547" y="86"/>
                    <a:pt x="550" y="86"/>
                  </a:cubicBezTo>
                  <a:cubicBezTo>
                    <a:pt x="553" y="87"/>
                    <a:pt x="553" y="89"/>
                    <a:pt x="552" y="91"/>
                  </a:cubicBezTo>
                  <a:cubicBezTo>
                    <a:pt x="550" y="96"/>
                    <a:pt x="545" y="100"/>
                    <a:pt x="547" y="104"/>
                  </a:cubicBezTo>
                  <a:cubicBezTo>
                    <a:pt x="549" y="107"/>
                    <a:pt x="554" y="110"/>
                    <a:pt x="557" y="112"/>
                  </a:cubicBezTo>
                  <a:cubicBezTo>
                    <a:pt x="561" y="115"/>
                    <a:pt x="563" y="119"/>
                    <a:pt x="564" y="123"/>
                  </a:cubicBezTo>
                  <a:cubicBezTo>
                    <a:pt x="564" y="125"/>
                    <a:pt x="564" y="127"/>
                    <a:pt x="564" y="129"/>
                  </a:cubicBezTo>
                  <a:cubicBezTo>
                    <a:pt x="564" y="139"/>
                    <a:pt x="564" y="139"/>
                    <a:pt x="555" y="141"/>
                  </a:cubicBezTo>
                  <a:cubicBezTo>
                    <a:pt x="552" y="142"/>
                    <a:pt x="550" y="142"/>
                    <a:pt x="547" y="142"/>
                  </a:cubicBezTo>
                  <a:cubicBezTo>
                    <a:pt x="538" y="144"/>
                    <a:pt x="538" y="144"/>
                    <a:pt x="537" y="153"/>
                  </a:cubicBezTo>
                  <a:cubicBezTo>
                    <a:pt x="537" y="158"/>
                    <a:pt x="534" y="160"/>
                    <a:pt x="531" y="162"/>
                  </a:cubicBezTo>
                  <a:cubicBezTo>
                    <a:pt x="527" y="165"/>
                    <a:pt x="526" y="167"/>
                    <a:pt x="527" y="171"/>
                  </a:cubicBezTo>
                  <a:cubicBezTo>
                    <a:pt x="529" y="176"/>
                    <a:pt x="530" y="181"/>
                    <a:pt x="531" y="186"/>
                  </a:cubicBezTo>
                  <a:cubicBezTo>
                    <a:pt x="532" y="189"/>
                    <a:pt x="531" y="190"/>
                    <a:pt x="529" y="192"/>
                  </a:cubicBezTo>
                  <a:cubicBezTo>
                    <a:pt x="526" y="193"/>
                    <a:pt x="523" y="195"/>
                    <a:pt x="519" y="197"/>
                  </a:cubicBezTo>
                  <a:cubicBezTo>
                    <a:pt x="515" y="199"/>
                    <a:pt x="512" y="201"/>
                    <a:pt x="512" y="206"/>
                  </a:cubicBezTo>
                  <a:cubicBezTo>
                    <a:pt x="512" y="211"/>
                    <a:pt x="507" y="211"/>
                    <a:pt x="504" y="213"/>
                  </a:cubicBezTo>
                  <a:cubicBezTo>
                    <a:pt x="501" y="215"/>
                    <a:pt x="497" y="217"/>
                    <a:pt x="498" y="222"/>
                  </a:cubicBezTo>
                  <a:cubicBezTo>
                    <a:pt x="498" y="225"/>
                    <a:pt x="496" y="226"/>
                    <a:pt x="494" y="226"/>
                  </a:cubicBezTo>
                  <a:cubicBezTo>
                    <a:pt x="481" y="231"/>
                    <a:pt x="473" y="241"/>
                    <a:pt x="464" y="249"/>
                  </a:cubicBezTo>
                  <a:cubicBezTo>
                    <a:pt x="459" y="253"/>
                    <a:pt x="461" y="259"/>
                    <a:pt x="458" y="264"/>
                  </a:cubicBezTo>
                  <a:cubicBezTo>
                    <a:pt x="458" y="264"/>
                    <a:pt x="458" y="264"/>
                    <a:pt x="457" y="263"/>
                  </a:cubicBezTo>
                  <a:cubicBezTo>
                    <a:pt x="455" y="262"/>
                    <a:pt x="456" y="256"/>
                    <a:pt x="452" y="257"/>
                  </a:cubicBezTo>
                  <a:cubicBezTo>
                    <a:pt x="448" y="258"/>
                    <a:pt x="449" y="262"/>
                    <a:pt x="448" y="265"/>
                  </a:cubicBezTo>
                  <a:cubicBezTo>
                    <a:pt x="446" y="269"/>
                    <a:pt x="447" y="272"/>
                    <a:pt x="446" y="277"/>
                  </a:cubicBezTo>
                  <a:cubicBezTo>
                    <a:pt x="444" y="274"/>
                    <a:pt x="441" y="275"/>
                    <a:pt x="440" y="277"/>
                  </a:cubicBezTo>
                  <a:cubicBezTo>
                    <a:pt x="435" y="282"/>
                    <a:pt x="431" y="281"/>
                    <a:pt x="426" y="278"/>
                  </a:cubicBezTo>
                  <a:cubicBezTo>
                    <a:pt x="424" y="277"/>
                    <a:pt x="423" y="277"/>
                    <a:pt x="421" y="276"/>
                  </a:cubicBezTo>
                  <a:cubicBezTo>
                    <a:pt x="419" y="274"/>
                    <a:pt x="417" y="275"/>
                    <a:pt x="417" y="278"/>
                  </a:cubicBezTo>
                  <a:cubicBezTo>
                    <a:pt x="416" y="281"/>
                    <a:pt x="415" y="285"/>
                    <a:pt x="414" y="288"/>
                  </a:cubicBezTo>
                  <a:cubicBezTo>
                    <a:pt x="413" y="291"/>
                    <a:pt x="414" y="292"/>
                    <a:pt x="416" y="294"/>
                  </a:cubicBezTo>
                  <a:cubicBezTo>
                    <a:pt x="418" y="295"/>
                    <a:pt x="419" y="296"/>
                    <a:pt x="421" y="298"/>
                  </a:cubicBezTo>
                  <a:cubicBezTo>
                    <a:pt x="428" y="303"/>
                    <a:pt x="428" y="303"/>
                    <a:pt x="431" y="296"/>
                  </a:cubicBezTo>
                  <a:cubicBezTo>
                    <a:pt x="432" y="294"/>
                    <a:pt x="433" y="293"/>
                    <a:pt x="435" y="294"/>
                  </a:cubicBezTo>
                  <a:cubicBezTo>
                    <a:pt x="437" y="294"/>
                    <a:pt x="437" y="295"/>
                    <a:pt x="437" y="297"/>
                  </a:cubicBezTo>
                  <a:cubicBezTo>
                    <a:pt x="436" y="302"/>
                    <a:pt x="439" y="303"/>
                    <a:pt x="443" y="302"/>
                  </a:cubicBezTo>
                  <a:cubicBezTo>
                    <a:pt x="445" y="302"/>
                    <a:pt x="446" y="302"/>
                    <a:pt x="448" y="302"/>
                  </a:cubicBezTo>
                  <a:cubicBezTo>
                    <a:pt x="458" y="302"/>
                    <a:pt x="459" y="301"/>
                    <a:pt x="462" y="312"/>
                  </a:cubicBezTo>
                  <a:cubicBezTo>
                    <a:pt x="464" y="316"/>
                    <a:pt x="466" y="317"/>
                    <a:pt x="469" y="313"/>
                  </a:cubicBezTo>
                  <a:cubicBezTo>
                    <a:pt x="473" y="309"/>
                    <a:pt x="476" y="305"/>
                    <a:pt x="483" y="309"/>
                  </a:cubicBezTo>
                  <a:cubicBezTo>
                    <a:pt x="486" y="312"/>
                    <a:pt x="487" y="308"/>
                    <a:pt x="488" y="306"/>
                  </a:cubicBezTo>
                  <a:cubicBezTo>
                    <a:pt x="490" y="304"/>
                    <a:pt x="490" y="298"/>
                    <a:pt x="495" y="304"/>
                  </a:cubicBezTo>
                  <a:cubicBezTo>
                    <a:pt x="496" y="305"/>
                    <a:pt x="498" y="303"/>
                    <a:pt x="499" y="303"/>
                  </a:cubicBezTo>
                  <a:cubicBezTo>
                    <a:pt x="503" y="299"/>
                    <a:pt x="507" y="296"/>
                    <a:pt x="513" y="292"/>
                  </a:cubicBezTo>
                  <a:cubicBezTo>
                    <a:pt x="513" y="298"/>
                    <a:pt x="513" y="303"/>
                    <a:pt x="513" y="308"/>
                  </a:cubicBezTo>
                  <a:cubicBezTo>
                    <a:pt x="513" y="310"/>
                    <a:pt x="511" y="311"/>
                    <a:pt x="509" y="312"/>
                  </a:cubicBezTo>
                  <a:cubicBezTo>
                    <a:pt x="501" y="314"/>
                    <a:pt x="493" y="316"/>
                    <a:pt x="486" y="317"/>
                  </a:cubicBezTo>
                  <a:cubicBezTo>
                    <a:pt x="482" y="318"/>
                    <a:pt x="479" y="320"/>
                    <a:pt x="478" y="324"/>
                  </a:cubicBezTo>
                  <a:cubicBezTo>
                    <a:pt x="478" y="325"/>
                    <a:pt x="478" y="326"/>
                    <a:pt x="478" y="327"/>
                  </a:cubicBezTo>
                  <a:cubicBezTo>
                    <a:pt x="476" y="335"/>
                    <a:pt x="472" y="339"/>
                    <a:pt x="464" y="340"/>
                  </a:cubicBezTo>
                  <a:cubicBezTo>
                    <a:pt x="458" y="340"/>
                    <a:pt x="454" y="342"/>
                    <a:pt x="455" y="349"/>
                  </a:cubicBezTo>
                  <a:cubicBezTo>
                    <a:pt x="455" y="355"/>
                    <a:pt x="453" y="359"/>
                    <a:pt x="449" y="364"/>
                  </a:cubicBezTo>
                  <a:cubicBezTo>
                    <a:pt x="444" y="370"/>
                    <a:pt x="436" y="372"/>
                    <a:pt x="428" y="369"/>
                  </a:cubicBezTo>
                  <a:cubicBezTo>
                    <a:pt x="425" y="368"/>
                    <a:pt x="423" y="366"/>
                    <a:pt x="425" y="362"/>
                  </a:cubicBezTo>
                  <a:cubicBezTo>
                    <a:pt x="426" y="360"/>
                    <a:pt x="427" y="357"/>
                    <a:pt x="425" y="354"/>
                  </a:cubicBezTo>
                  <a:cubicBezTo>
                    <a:pt x="422" y="349"/>
                    <a:pt x="419" y="344"/>
                    <a:pt x="415" y="339"/>
                  </a:cubicBezTo>
                  <a:cubicBezTo>
                    <a:pt x="414" y="337"/>
                    <a:pt x="412" y="339"/>
                    <a:pt x="412" y="340"/>
                  </a:cubicBezTo>
                  <a:cubicBezTo>
                    <a:pt x="409" y="343"/>
                    <a:pt x="406" y="342"/>
                    <a:pt x="403" y="341"/>
                  </a:cubicBezTo>
                  <a:cubicBezTo>
                    <a:pt x="398" y="338"/>
                    <a:pt x="393" y="334"/>
                    <a:pt x="387" y="337"/>
                  </a:cubicBezTo>
                  <a:cubicBezTo>
                    <a:pt x="385" y="339"/>
                    <a:pt x="384" y="337"/>
                    <a:pt x="385" y="335"/>
                  </a:cubicBezTo>
                  <a:cubicBezTo>
                    <a:pt x="389" y="325"/>
                    <a:pt x="390" y="313"/>
                    <a:pt x="403" y="309"/>
                  </a:cubicBezTo>
                  <a:cubicBezTo>
                    <a:pt x="404" y="309"/>
                    <a:pt x="405" y="309"/>
                    <a:pt x="405" y="308"/>
                  </a:cubicBezTo>
                  <a:cubicBezTo>
                    <a:pt x="416" y="303"/>
                    <a:pt x="416" y="303"/>
                    <a:pt x="408" y="293"/>
                  </a:cubicBezTo>
                  <a:cubicBezTo>
                    <a:pt x="406" y="290"/>
                    <a:pt x="405" y="289"/>
                    <a:pt x="402" y="292"/>
                  </a:cubicBezTo>
                  <a:cubicBezTo>
                    <a:pt x="401" y="294"/>
                    <a:pt x="399" y="295"/>
                    <a:pt x="398" y="294"/>
                  </a:cubicBezTo>
                  <a:cubicBezTo>
                    <a:pt x="393" y="291"/>
                    <a:pt x="389" y="294"/>
                    <a:pt x="385" y="295"/>
                  </a:cubicBezTo>
                  <a:cubicBezTo>
                    <a:pt x="376" y="298"/>
                    <a:pt x="368" y="304"/>
                    <a:pt x="357" y="303"/>
                  </a:cubicBezTo>
                  <a:cubicBezTo>
                    <a:pt x="350" y="302"/>
                    <a:pt x="345" y="301"/>
                    <a:pt x="339" y="299"/>
                  </a:cubicBezTo>
                  <a:cubicBezTo>
                    <a:pt x="337" y="298"/>
                    <a:pt x="336" y="298"/>
                    <a:pt x="336" y="295"/>
                  </a:cubicBezTo>
                  <a:cubicBezTo>
                    <a:pt x="336" y="293"/>
                    <a:pt x="337" y="292"/>
                    <a:pt x="339" y="291"/>
                  </a:cubicBezTo>
                  <a:cubicBezTo>
                    <a:pt x="342" y="290"/>
                    <a:pt x="345" y="290"/>
                    <a:pt x="348" y="289"/>
                  </a:cubicBezTo>
                  <a:cubicBezTo>
                    <a:pt x="350" y="289"/>
                    <a:pt x="352" y="287"/>
                    <a:pt x="352" y="284"/>
                  </a:cubicBezTo>
                  <a:cubicBezTo>
                    <a:pt x="352" y="278"/>
                    <a:pt x="352" y="277"/>
                    <a:pt x="345" y="278"/>
                  </a:cubicBezTo>
                  <a:cubicBezTo>
                    <a:pt x="331" y="281"/>
                    <a:pt x="318" y="284"/>
                    <a:pt x="305" y="290"/>
                  </a:cubicBezTo>
                  <a:cubicBezTo>
                    <a:pt x="299" y="294"/>
                    <a:pt x="297" y="298"/>
                    <a:pt x="297" y="304"/>
                  </a:cubicBezTo>
                  <a:cubicBezTo>
                    <a:pt x="297" y="316"/>
                    <a:pt x="291" y="327"/>
                    <a:pt x="287" y="337"/>
                  </a:cubicBezTo>
                  <a:cubicBezTo>
                    <a:pt x="286" y="341"/>
                    <a:pt x="282" y="344"/>
                    <a:pt x="279" y="346"/>
                  </a:cubicBezTo>
                  <a:cubicBezTo>
                    <a:pt x="276" y="349"/>
                    <a:pt x="275" y="346"/>
                    <a:pt x="274" y="344"/>
                  </a:cubicBezTo>
                  <a:cubicBezTo>
                    <a:pt x="273" y="343"/>
                    <a:pt x="272" y="341"/>
                    <a:pt x="270" y="343"/>
                  </a:cubicBezTo>
                  <a:cubicBezTo>
                    <a:pt x="269" y="343"/>
                    <a:pt x="268" y="345"/>
                    <a:pt x="268" y="346"/>
                  </a:cubicBezTo>
                  <a:cubicBezTo>
                    <a:pt x="268" y="352"/>
                    <a:pt x="268" y="358"/>
                    <a:pt x="276" y="359"/>
                  </a:cubicBezTo>
                  <a:cubicBezTo>
                    <a:pt x="277" y="359"/>
                    <a:pt x="279" y="360"/>
                    <a:pt x="279" y="362"/>
                  </a:cubicBezTo>
                  <a:cubicBezTo>
                    <a:pt x="279" y="365"/>
                    <a:pt x="276" y="364"/>
                    <a:pt x="275" y="364"/>
                  </a:cubicBezTo>
                  <a:cubicBezTo>
                    <a:pt x="265" y="361"/>
                    <a:pt x="258" y="366"/>
                    <a:pt x="252" y="373"/>
                  </a:cubicBezTo>
                  <a:cubicBezTo>
                    <a:pt x="250" y="376"/>
                    <a:pt x="248" y="377"/>
                    <a:pt x="244" y="376"/>
                  </a:cubicBezTo>
                  <a:cubicBezTo>
                    <a:pt x="240" y="374"/>
                    <a:pt x="237" y="373"/>
                    <a:pt x="231" y="371"/>
                  </a:cubicBezTo>
                  <a:cubicBezTo>
                    <a:pt x="238" y="369"/>
                    <a:pt x="238" y="364"/>
                    <a:pt x="239" y="359"/>
                  </a:cubicBezTo>
                  <a:cubicBezTo>
                    <a:pt x="239" y="355"/>
                    <a:pt x="241" y="351"/>
                    <a:pt x="244" y="348"/>
                  </a:cubicBezTo>
                  <a:cubicBezTo>
                    <a:pt x="251" y="342"/>
                    <a:pt x="252" y="337"/>
                    <a:pt x="246" y="328"/>
                  </a:cubicBezTo>
                  <a:cubicBezTo>
                    <a:pt x="245" y="326"/>
                    <a:pt x="242" y="324"/>
                    <a:pt x="243" y="321"/>
                  </a:cubicBezTo>
                  <a:cubicBezTo>
                    <a:pt x="244" y="317"/>
                    <a:pt x="247" y="316"/>
                    <a:pt x="250" y="318"/>
                  </a:cubicBezTo>
                  <a:cubicBezTo>
                    <a:pt x="254" y="320"/>
                    <a:pt x="256" y="321"/>
                    <a:pt x="259" y="318"/>
                  </a:cubicBezTo>
                  <a:cubicBezTo>
                    <a:pt x="261" y="316"/>
                    <a:pt x="264" y="317"/>
                    <a:pt x="265" y="318"/>
                  </a:cubicBezTo>
                  <a:cubicBezTo>
                    <a:pt x="270" y="322"/>
                    <a:pt x="273" y="320"/>
                    <a:pt x="276" y="317"/>
                  </a:cubicBezTo>
                  <a:cubicBezTo>
                    <a:pt x="278" y="315"/>
                    <a:pt x="280" y="313"/>
                    <a:pt x="282" y="311"/>
                  </a:cubicBezTo>
                  <a:cubicBezTo>
                    <a:pt x="281" y="309"/>
                    <a:pt x="280" y="309"/>
                    <a:pt x="278" y="308"/>
                  </a:cubicBezTo>
                  <a:cubicBezTo>
                    <a:pt x="273" y="306"/>
                    <a:pt x="270" y="303"/>
                    <a:pt x="271" y="297"/>
                  </a:cubicBezTo>
                  <a:cubicBezTo>
                    <a:pt x="271" y="293"/>
                    <a:pt x="269" y="291"/>
                    <a:pt x="265" y="291"/>
                  </a:cubicBezTo>
                  <a:cubicBezTo>
                    <a:pt x="260" y="290"/>
                    <a:pt x="255" y="287"/>
                    <a:pt x="253" y="282"/>
                  </a:cubicBezTo>
                  <a:cubicBezTo>
                    <a:pt x="251" y="275"/>
                    <a:pt x="247" y="271"/>
                    <a:pt x="240" y="270"/>
                  </a:cubicBezTo>
                  <a:cubicBezTo>
                    <a:pt x="235" y="269"/>
                    <a:pt x="234" y="267"/>
                    <a:pt x="234" y="263"/>
                  </a:cubicBezTo>
                  <a:cubicBezTo>
                    <a:pt x="234" y="257"/>
                    <a:pt x="232" y="252"/>
                    <a:pt x="232" y="246"/>
                  </a:cubicBezTo>
                  <a:cubicBezTo>
                    <a:pt x="232" y="242"/>
                    <a:pt x="230" y="242"/>
                    <a:pt x="227" y="243"/>
                  </a:cubicBezTo>
                  <a:cubicBezTo>
                    <a:pt x="223" y="244"/>
                    <a:pt x="220" y="245"/>
                    <a:pt x="217" y="243"/>
                  </a:cubicBezTo>
                  <a:cubicBezTo>
                    <a:pt x="213" y="240"/>
                    <a:pt x="208" y="238"/>
                    <a:pt x="203" y="242"/>
                  </a:cubicBezTo>
                  <a:cubicBezTo>
                    <a:pt x="202" y="243"/>
                    <a:pt x="200" y="242"/>
                    <a:pt x="198" y="241"/>
                  </a:cubicBezTo>
                  <a:cubicBezTo>
                    <a:pt x="195" y="240"/>
                    <a:pt x="192" y="238"/>
                    <a:pt x="188" y="237"/>
                  </a:cubicBezTo>
                  <a:cubicBezTo>
                    <a:pt x="180" y="233"/>
                    <a:pt x="171" y="232"/>
                    <a:pt x="163" y="238"/>
                  </a:cubicBezTo>
                  <a:cubicBezTo>
                    <a:pt x="160" y="241"/>
                    <a:pt x="155" y="240"/>
                    <a:pt x="150" y="240"/>
                  </a:cubicBezTo>
                  <a:cubicBezTo>
                    <a:pt x="146" y="240"/>
                    <a:pt x="144" y="241"/>
                    <a:pt x="145" y="245"/>
                  </a:cubicBezTo>
                  <a:cubicBezTo>
                    <a:pt x="145" y="250"/>
                    <a:pt x="142" y="251"/>
                    <a:pt x="138" y="252"/>
                  </a:cubicBezTo>
                  <a:cubicBezTo>
                    <a:pt x="132" y="253"/>
                    <a:pt x="129" y="256"/>
                    <a:pt x="130" y="262"/>
                  </a:cubicBezTo>
                  <a:cubicBezTo>
                    <a:pt x="131" y="267"/>
                    <a:pt x="129" y="270"/>
                    <a:pt x="124" y="269"/>
                  </a:cubicBezTo>
                  <a:cubicBezTo>
                    <a:pt x="123" y="269"/>
                    <a:pt x="122" y="270"/>
                    <a:pt x="122" y="270"/>
                  </a:cubicBezTo>
                  <a:cubicBezTo>
                    <a:pt x="112" y="270"/>
                    <a:pt x="105" y="275"/>
                    <a:pt x="101" y="284"/>
                  </a:cubicBezTo>
                  <a:cubicBezTo>
                    <a:pt x="99" y="288"/>
                    <a:pt x="96" y="288"/>
                    <a:pt x="92" y="285"/>
                  </a:cubicBezTo>
                  <a:cubicBezTo>
                    <a:pt x="88" y="281"/>
                    <a:pt x="84" y="279"/>
                    <a:pt x="78" y="282"/>
                  </a:cubicBezTo>
                  <a:cubicBezTo>
                    <a:pt x="68" y="286"/>
                    <a:pt x="59" y="282"/>
                    <a:pt x="50" y="280"/>
                  </a:cubicBezTo>
                  <a:cubicBezTo>
                    <a:pt x="43" y="280"/>
                    <a:pt x="36" y="280"/>
                    <a:pt x="30" y="282"/>
                  </a:cubicBezTo>
                  <a:cubicBezTo>
                    <a:pt x="23" y="286"/>
                    <a:pt x="7" y="282"/>
                    <a:pt x="3" y="276"/>
                  </a:cubicBezTo>
                  <a:cubicBezTo>
                    <a:pt x="0" y="272"/>
                    <a:pt x="0" y="267"/>
                    <a:pt x="3" y="263"/>
                  </a:cubicBezTo>
                  <a:cubicBezTo>
                    <a:pt x="5" y="261"/>
                    <a:pt x="6" y="258"/>
                    <a:pt x="5" y="254"/>
                  </a:cubicBezTo>
                  <a:cubicBezTo>
                    <a:pt x="5" y="249"/>
                    <a:pt x="8" y="244"/>
                    <a:pt x="13" y="243"/>
                  </a:cubicBezTo>
                  <a:cubicBezTo>
                    <a:pt x="19" y="243"/>
                    <a:pt x="20" y="241"/>
                    <a:pt x="17" y="236"/>
                  </a:cubicBezTo>
                  <a:cubicBezTo>
                    <a:pt x="13" y="230"/>
                    <a:pt x="11" y="224"/>
                    <a:pt x="7" y="219"/>
                  </a:cubicBezTo>
                  <a:cubicBezTo>
                    <a:pt x="6" y="216"/>
                    <a:pt x="6" y="214"/>
                    <a:pt x="8" y="212"/>
                  </a:cubicBezTo>
                  <a:cubicBezTo>
                    <a:pt x="15" y="200"/>
                    <a:pt x="22" y="188"/>
                    <a:pt x="28" y="176"/>
                  </a:cubicBezTo>
                  <a:cubicBezTo>
                    <a:pt x="30" y="174"/>
                    <a:pt x="31" y="172"/>
                    <a:pt x="34" y="173"/>
                  </a:cubicBezTo>
                  <a:cubicBezTo>
                    <a:pt x="39" y="174"/>
                    <a:pt x="40" y="171"/>
                    <a:pt x="41" y="167"/>
                  </a:cubicBezTo>
                  <a:cubicBezTo>
                    <a:pt x="41" y="162"/>
                    <a:pt x="44" y="157"/>
                    <a:pt x="38" y="153"/>
                  </a:cubicBezTo>
                  <a:cubicBezTo>
                    <a:pt x="37" y="152"/>
                    <a:pt x="36" y="151"/>
                    <a:pt x="37" y="149"/>
                  </a:cubicBezTo>
                  <a:cubicBezTo>
                    <a:pt x="40" y="145"/>
                    <a:pt x="37" y="143"/>
                    <a:pt x="34" y="140"/>
                  </a:cubicBezTo>
                  <a:cubicBezTo>
                    <a:pt x="30" y="137"/>
                    <a:pt x="27" y="133"/>
                    <a:pt x="23" y="129"/>
                  </a:cubicBezTo>
                  <a:cubicBezTo>
                    <a:pt x="18" y="125"/>
                    <a:pt x="21" y="119"/>
                    <a:pt x="18" y="115"/>
                  </a:cubicBezTo>
                  <a:cubicBezTo>
                    <a:pt x="17" y="113"/>
                    <a:pt x="21" y="113"/>
                    <a:pt x="22" y="113"/>
                  </a:cubicBezTo>
                  <a:cubicBezTo>
                    <a:pt x="30" y="113"/>
                    <a:pt x="37" y="108"/>
                    <a:pt x="37" y="100"/>
                  </a:cubicBezTo>
                  <a:cubicBezTo>
                    <a:pt x="38" y="96"/>
                    <a:pt x="39" y="95"/>
                    <a:pt x="43" y="95"/>
                  </a:cubicBezTo>
                  <a:cubicBezTo>
                    <a:pt x="47" y="95"/>
                    <a:pt x="51" y="93"/>
                    <a:pt x="55" y="91"/>
                  </a:cubicBezTo>
                  <a:cubicBezTo>
                    <a:pt x="61" y="87"/>
                    <a:pt x="68" y="85"/>
                    <a:pt x="76" y="85"/>
                  </a:cubicBezTo>
                  <a:cubicBezTo>
                    <a:pt x="88" y="85"/>
                    <a:pt x="100" y="86"/>
                    <a:pt x="112" y="84"/>
                  </a:cubicBezTo>
                  <a:cubicBezTo>
                    <a:pt x="115" y="83"/>
                    <a:pt x="118" y="84"/>
                    <a:pt x="120" y="87"/>
                  </a:cubicBezTo>
                  <a:cubicBezTo>
                    <a:pt x="120" y="87"/>
                    <a:pt x="121" y="88"/>
                    <a:pt x="121" y="88"/>
                  </a:cubicBezTo>
                  <a:cubicBezTo>
                    <a:pt x="129" y="85"/>
                    <a:pt x="138" y="93"/>
                    <a:pt x="145" y="87"/>
                  </a:cubicBezTo>
                  <a:cubicBezTo>
                    <a:pt x="151" y="82"/>
                    <a:pt x="157" y="81"/>
                    <a:pt x="164" y="84"/>
                  </a:cubicBezTo>
                  <a:cubicBezTo>
                    <a:pt x="169" y="85"/>
                    <a:pt x="172" y="84"/>
                    <a:pt x="175" y="80"/>
                  </a:cubicBezTo>
                  <a:cubicBezTo>
                    <a:pt x="177" y="77"/>
                    <a:pt x="179" y="77"/>
                    <a:pt x="182" y="79"/>
                  </a:cubicBezTo>
                  <a:cubicBezTo>
                    <a:pt x="186" y="83"/>
                    <a:pt x="200" y="82"/>
                    <a:pt x="205" y="77"/>
                  </a:cubicBezTo>
                  <a:cubicBezTo>
                    <a:pt x="209" y="74"/>
                    <a:pt x="211" y="75"/>
                    <a:pt x="214" y="78"/>
                  </a:cubicBezTo>
                  <a:cubicBezTo>
                    <a:pt x="215" y="79"/>
                    <a:pt x="216" y="79"/>
                    <a:pt x="217" y="80"/>
                  </a:cubicBezTo>
                  <a:cubicBezTo>
                    <a:pt x="219" y="81"/>
                    <a:pt x="220" y="85"/>
                    <a:pt x="222" y="82"/>
                  </a:cubicBezTo>
                  <a:cubicBezTo>
                    <a:pt x="225" y="80"/>
                    <a:pt x="228" y="77"/>
                    <a:pt x="226" y="73"/>
                  </a:cubicBezTo>
                  <a:cubicBezTo>
                    <a:pt x="225" y="71"/>
                    <a:pt x="224" y="70"/>
                    <a:pt x="223" y="68"/>
                  </a:cubicBezTo>
                  <a:cubicBezTo>
                    <a:pt x="217" y="57"/>
                    <a:pt x="222" y="48"/>
                    <a:pt x="227" y="39"/>
                  </a:cubicBezTo>
                  <a:cubicBezTo>
                    <a:pt x="228" y="37"/>
                    <a:pt x="230" y="37"/>
                    <a:pt x="232" y="36"/>
                  </a:cubicBezTo>
                  <a:cubicBezTo>
                    <a:pt x="242" y="32"/>
                    <a:pt x="252" y="30"/>
                    <a:pt x="262" y="27"/>
                  </a:cubicBezTo>
                  <a:cubicBezTo>
                    <a:pt x="265" y="26"/>
                    <a:pt x="268" y="26"/>
                    <a:pt x="266" y="22"/>
                  </a:cubicBezTo>
                  <a:cubicBezTo>
                    <a:pt x="264" y="16"/>
                    <a:pt x="268" y="15"/>
                    <a:pt x="273" y="16"/>
                  </a:cubicBezTo>
                  <a:cubicBezTo>
                    <a:pt x="279" y="18"/>
                    <a:pt x="282" y="15"/>
                    <a:pt x="283" y="10"/>
                  </a:cubicBezTo>
                  <a:cubicBezTo>
                    <a:pt x="284" y="6"/>
                    <a:pt x="287" y="4"/>
                    <a:pt x="291" y="5"/>
                  </a:cubicBezTo>
                  <a:cubicBezTo>
                    <a:pt x="295" y="6"/>
                    <a:pt x="298" y="5"/>
                    <a:pt x="301" y="2"/>
                  </a:cubicBezTo>
                  <a:cubicBezTo>
                    <a:pt x="303" y="0"/>
                    <a:pt x="305" y="0"/>
                    <a:pt x="305" y="3"/>
                  </a:cubicBezTo>
                  <a:cubicBezTo>
                    <a:pt x="309" y="12"/>
                    <a:pt x="315" y="18"/>
                    <a:pt x="325" y="21"/>
                  </a:cubicBezTo>
                  <a:cubicBezTo>
                    <a:pt x="318" y="29"/>
                    <a:pt x="318" y="29"/>
                    <a:pt x="324" y="37"/>
                  </a:cubicBezTo>
                  <a:cubicBezTo>
                    <a:pt x="327" y="40"/>
                    <a:pt x="328" y="45"/>
                    <a:pt x="332" y="46"/>
                  </a:cubicBezTo>
                  <a:cubicBezTo>
                    <a:pt x="338" y="47"/>
                    <a:pt x="346" y="47"/>
                    <a:pt x="351" y="44"/>
                  </a:cubicBezTo>
                  <a:cubicBezTo>
                    <a:pt x="363" y="36"/>
                    <a:pt x="371" y="38"/>
                    <a:pt x="379" y="49"/>
                  </a:cubicBezTo>
                  <a:cubicBezTo>
                    <a:pt x="382" y="53"/>
                    <a:pt x="385" y="55"/>
                    <a:pt x="384" y="60"/>
                  </a:cubicBezTo>
                  <a:cubicBezTo>
                    <a:pt x="384" y="64"/>
                    <a:pt x="385" y="66"/>
                    <a:pt x="389" y="66"/>
                  </a:cubicBezTo>
                  <a:cubicBezTo>
                    <a:pt x="391" y="66"/>
                    <a:pt x="393" y="67"/>
                    <a:pt x="395" y="68"/>
                  </a:cubicBezTo>
                  <a:cubicBezTo>
                    <a:pt x="400" y="70"/>
                    <a:pt x="404" y="69"/>
                    <a:pt x="407" y="64"/>
                  </a:cubicBezTo>
                  <a:cubicBezTo>
                    <a:pt x="409" y="61"/>
                    <a:pt x="412" y="61"/>
                    <a:pt x="416" y="63"/>
                  </a:cubicBezTo>
                  <a:cubicBezTo>
                    <a:pt x="421" y="67"/>
                    <a:pt x="425" y="66"/>
                    <a:pt x="429" y="62"/>
                  </a:cubicBezTo>
                  <a:cubicBezTo>
                    <a:pt x="434" y="57"/>
                    <a:pt x="440" y="54"/>
                    <a:pt x="445" y="50"/>
                  </a:cubicBezTo>
                  <a:cubicBezTo>
                    <a:pt x="447" y="47"/>
                    <a:pt x="449" y="47"/>
                    <a:pt x="452" y="49"/>
                  </a:cubicBezTo>
                  <a:cubicBezTo>
                    <a:pt x="457" y="53"/>
                    <a:pt x="462" y="55"/>
                    <a:pt x="467" y="58"/>
                  </a:cubicBezTo>
                  <a:cubicBezTo>
                    <a:pt x="470" y="61"/>
                    <a:pt x="473" y="62"/>
                    <a:pt x="476" y="59"/>
                  </a:cubicBezTo>
                  <a:cubicBezTo>
                    <a:pt x="483" y="55"/>
                    <a:pt x="491" y="55"/>
                    <a:pt x="498" y="57"/>
                  </a:cubicBezTo>
                  <a:cubicBezTo>
                    <a:pt x="503" y="59"/>
                    <a:pt x="508" y="58"/>
                    <a:pt x="512" y="56"/>
                  </a:cubicBezTo>
                  <a:cubicBezTo>
                    <a:pt x="516" y="54"/>
                    <a:pt x="520" y="53"/>
                    <a:pt x="525" y="56"/>
                  </a:cubicBezTo>
                  <a:cubicBezTo>
                    <a:pt x="529" y="59"/>
                    <a:pt x="533" y="59"/>
                    <a:pt x="537" y="55"/>
                  </a:cubicBezTo>
                  <a:cubicBezTo>
                    <a:pt x="541" y="52"/>
                    <a:pt x="544" y="53"/>
                    <a:pt x="545" y="57"/>
                  </a:cubicBezTo>
                  <a:cubicBezTo>
                    <a:pt x="546" y="59"/>
                    <a:pt x="548" y="61"/>
                    <a:pt x="549" y="63"/>
                  </a:cubicBezTo>
                  <a:cubicBezTo>
                    <a:pt x="552" y="69"/>
                    <a:pt x="550" y="74"/>
                    <a:pt x="546" y="79"/>
                  </a:cubicBezTo>
                  <a:cubicBezTo>
                    <a:pt x="545" y="81"/>
                    <a:pt x="542" y="82"/>
                    <a:pt x="542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1" name="Freeform 29">
              <a:extLst>
                <a:ext uri="{FF2B5EF4-FFF2-40B4-BE49-F238E27FC236}">
                  <a16:creationId xmlns:a16="http://schemas.microsoft.com/office/drawing/2014/main" id="{DF4444F5-1882-40A0-B566-F9211AF52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0600" y="3194050"/>
              <a:ext cx="833438" cy="779463"/>
            </a:xfrm>
            <a:custGeom>
              <a:avLst/>
              <a:gdLst>
                <a:gd name="T0" fmla="*/ 227 w 256"/>
                <a:gd name="T1" fmla="*/ 83 h 239"/>
                <a:gd name="T2" fmla="*/ 242 w 256"/>
                <a:gd name="T3" fmla="*/ 85 h 239"/>
                <a:gd name="T4" fmla="*/ 251 w 256"/>
                <a:gd name="T5" fmla="*/ 100 h 239"/>
                <a:gd name="T6" fmla="*/ 230 w 256"/>
                <a:gd name="T7" fmla="*/ 110 h 239"/>
                <a:gd name="T8" fmla="*/ 224 w 256"/>
                <a:gd name="T9" fmla="*/ 129 h 239"/>
                <a:gd name="T10" fmla="*/ 241 w 256"/>
                <a:gd name="T11" fmla="*/ 155 h 239"/>
                <a:gd name="T12" fmla="*/ 239 w 256"/>
                <a:gd name="T13" fmla="*/ 160 h 239"/>
                <a:gd name="T14" fmla="*/ 220 w 256"/>
                <a:gd name="T15" fmla="*/ 201 h 239"/>
                <a:gd name="T16" fmla="*/ 214 w 256"/>
                <a:gd name="T17" fmla="*/ 201 h 239"/>
                <a:gd name="T18" fmla="*/ 182 w 256"/>
                <a:gd name="T19" fmla="*/ 202 h 239"/>
                <a:gd name="T20" fmla="*/ 161 w 256"/>
                <a:gd name="T21" fmla="*/ 208 h 239"/>
                <a:gd name="T22" fmla="*/ 138 w 256"/>
                <a:gd name="T23" fmla="*/ 213 h 239"/>
                <a:gd name="T24" fmla="*/ 123 w 256"/>
                <a:gd name="T25" fmla="*/ 210 h 239"/>
                <a:gd name="T26" fmla="*/ 86 w 256"/>
                <a:gd name="T27" fmla="*/ 210 h 239"/>
                <a:gd name="T28" fmla="*/ 43 w 256"/>
                <a:gd name="T29" fmla="*/ 221 h 239"/>
                <a:gd name="T30" fmla="*/ 27 w 256"/>
                <a:gd name="T31" fmla="*/ 238 h 239"/>
                <a:gd name="T32" fmla="*/ 13 w 256"/>
                <a:gd name="T33" fmla="*/ 214 h 239"/>
                <a:gd name="T34" fmla="*/ 6 w 256"/>
                <a:gd name="T35" fmla="*/ 206 h 239"/>
                <a:gd name="T36" fmla="*/ 20 w 256"/>
                <a:gd name="T37" fmla="*/ 182 h 239"/>
                <a:gd name="T38" fmla="*/ 7 w 256"/>
                <a:gd name="T39" fmla="*/ 152 h 239"/>
                <a:gd name="T40" fmla="*/ 32 w 256"/>
                <a:gd name="T41" fmla="*/ 125 h 239"/>
                <a:gd name="T42" fmla="*/ 38 w 256"/>
                <a:gd name="T43" fmla="*/ 116 h 239"/>
                <a:gd name="T44" fmla="*/ 53 w 256"/>
                <a:gd name="T45" fmla="*/ 113 h 239"/>
                <a:gd name="T46" fmla="*/ 59 w 256"/>
                <a:gd name="T47" fmla="*/ 103 h 239"/>
                <a:gd name="T48" fmla="*/ 53 w 256"/>
                <a:gd name="T49" fmla="*/ 83 h 239"/>
                <a:gd name="T50" fmla="*/ 62 w 256"/>
                <a:gd name="T51" fmla="*/ 70 h 239"/>
                <a:gd name="T52" fmla="*/ 73 w 256"/>
                <a:gd name="T53" fmla="*/ 50 h 239"/>
                <a:gd name="T54" fmla="*/ 65 w 256"/>
                <a:gd name="T55" fmla="*/ 43 h 239"/>
                <a:gd name="T56" fmla="*/ 89 w 256"/>
                <a:gd name="T57" fmla="*/ 16 h 239"/>
                <a:gd name="T58" fmla="*/ 100 w 256"/>
                <a:gd name="T59" fmla="*/ 5 h 239"/>
                <a:gd name="T60" fmla="*/ 115 w 256"/>
                <a:gd name="T61" fmla="*/ 9 h 239"/>
                <a:gd name="T62" fmla="*/ 127 w 256"/>
                <a:gd name="T63" fmla="*/ 2 h 239"/>
                <a:gd name="T64" fmla="*/ 136 w 256"/>
                <a:gd name="T65" fmla="*/ 15 h 239"/>
                <a:gd name="T66" fmla="*/ 149 w 256"/>
                <a:gd name="T67" fmla="*/ 4 h 239"/>
                <a:gd name="T68" fmla="*/ 173 w 256"/>
                <a:gd name="T69" fmla="*/ 10 h 239"/>
                <a:gd name="T70" fmla="*/ 178 w 256"/>
                <a:gd name="T71" fmla="*/ 24 h 239"/>
                <a:gd name="T72" fmla="*/ 185 w 256"/>
                <a:gd name="T73" fmla="*/ 48 h 239"/>
                <a:gd name="T74" fmla="*/ 197 w 256"/>
                <a:gd name="T75" fmla="*/ 58 h 239"/>
                <a:gd name="T76" fmla="*/ 214 w 256"/>
                <a:gd name="T77" fmla="*/ 70 h 239"/>
                <a:gd name="T78" fmla="*/ 220 w 256"/>
                <a:gd name="T79" fmla="*/ 86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56" h="239">
                  <a:moveTo>
                    <a:pt x="220" y="86"/>
                  </a:moveTo>
                  <a:cubicBezTo>
                    <a:pt x="223" y="86"/>
                    <a:pt x="225" y="85"/>
                    <a:pt x="227" y="83"/>
                  </a:cubicBezTo>
                  <a:cubicBezTo>
                    <a:pt x="231" y="80"/>
                    <a:pt x="235" y="81"/>
                    <a:pt x="240" y="82"/>
                  </a:cubicBezTo>
                  <a:cubicBezTo>
                    <a:pt x="242" y="82"/>
                    <a:pt x="243" y="84"/>
                    <a:pt x="242" y="85"/>
                  </a:cubicBezTo>
                  <a:cubicBezTo>
                    <a:pt x="242" y="90"/>
                    <a:pt x="244" y="91"/>
                    <a:pt x="248" y="91"/>
                  </a:cubicBezTo>
                  <a:cubicBezTo>
                    <a:pt x="255" y="92"/>
                    <a:pt x="256" y="94"/>
                    <a:pt x="251" y="100"/>
                  </a:cubicBezTo>
                  <a:cubicBezTo>
                    <a:pt x="248" y="105"/>
                    <a:pt x="245" y="112"/>
                    <a:pt x="236" y="111"/>
                  </a:cubicBezTo>
                  <a:cubicBezTo>
                    <a:pt x="234" y="111"/>
                    <a:pt x="232" y="111"/>
                    <a:pt x="230" y="110"/>
                  </a:cubicBezTo>
                  <a:cubicBezTo>
                    <a:pt x="228" y="108"/>
                    <a:pt x="226" y="108"/>
                    <a:pt x="224" y="110"/>
                  </a:cubicBezTo>
                  <a:cubicBezTo>
                    <a:pt x="216" y="114"/>
                    <a:pt x="216" y="125"/>
                    <a:pt x="224" y="129"/>
                  </a:cubicBezTo>
                  <a:cubicBezTo>
                    <a:pt x="228" y="131"/>
                    <a:pt x="230" y="135"/>
                    <a:pt x="232" y="140"/>
                  </a:cubicBezTo>
                  <a:cubicBezTo>
                    <a:pt x="234" y="145"/>
                    <a:pt x="237" y="150"/>
                    <a:pt x="241" y="155"/>
                  </a:cubicBezTo>
                  <a:cubicBezTo>
                    <a:pt x="243" y="158"/>
                    <a:pt x="242" y="159"/>
                    <a:pt x="239" y="160"/>
                  </a:cubicBezTo>
                  <a:cubicBezTo>
                    <a:pt x="239" y="160"/>
                    <a:pt x="239" y="160"/>
                    <a:pt x="239" y="160"/>
                  </a:cubicBezTo>
                  <a:cubicBezTo>
                    <a:pt x="224" y="161"/>
                    <a:pt x="220" y="172"/>
                    <a:pt x="217" y="183"/>
                  </a:cubicBezTo>
                  <a:cubicBezTo>
                    <a:pt x="215" y="189"/>
                    <a:pt x="218" y="195"/>
                    <a:pt x="220" y="201"/>
                  </a:cubicBezTo>
                  <a:cubicBezTo>
                    <a:pt x="220" y="202"/>
                    <a:pt x="222" y="204"/>
                    <a:pt x="221" y="206"/>
                  </a:cubicBezTo>
                  <a:cubicBezTo>
                    <a:pt x="218" y="205"/>
                    <a:pt x="216" y="203"/>
                    <a:pt x="214" y="201"/>
                  </a:cubicBezTo>
                  <a:cubicBezTo>
                    <a:pt x="211" y="197"/>
                    <a:pt x="209" y="199"/>
                    <a:pt x="206" y="201"/>
                  </a:cubicBezTo>
                  <a:cubicBezTo>
                    <a:pt x="198" y="208"/>
                    <a:pt x="190" y="208"/>
                    <a:pt x="182" y="202"/>
                  </a:cubicBezTo>
                  <a:cubicBezTo>
                    <a:pt x="180" y="201"/>
                    <a:pt x="178" y="201"/>
                    <a:pt x="177" y="203"/>
                  </a:cubicBezTo>
                  <a:cubicBezTo>
                    <a:pt x="173" y="209"/>
                    <a:pt x="168" y="210"/>
                    <a:pt x="161" y="208"/>
                  </a:cubicBezTo>
                  <a:cubicBezTo>
                    <a:pt x="155" y="205"/>
                    <a:pt x="151" y="209"/>
                    <a:pt x="147" y="212"/>
                  </a:cubicBezTo>
                  <a:cubicBezTo>
                    <a:pt x="144" y="214"/>
                    <a:pt x="141" y="216"/>
                    <a:pt x="138" y="213"/>
                  </a:cubicBezTo>
                  <a:cubicBezTo>
                    <a:pt x="136" y="213"/>
                    <a:pt x="135" y="212"/>
                    <a:pt x="133" y="213"/>
                  </a:cubicBezTo>
                  <a:cubicBezTo>
                    <a:pt x="129" y="213"/>
                    <a:pt x="126" y="214"/>
                    <a:pt x="123" y="210"/>
                  </a:cubicBezTo>
                  <a:cubicBezTo>
                    <a:pt x="121" y="208"/>
                    <a:pt x="119" y="209"/>
                    <a:pt x="117" y="209"/>
                  </a:cubicBezTo>
                  <a:cubicBezTo>
                    <a:pt x="107" y="211"/>
                    <a:pt x="96" y="211"/>
                    <a:pt x="86" y="210"/>
                  </a:cubicBezTo>
                  <a:cubicBezTo>
                    <a:pt x="74" y="210"/>
                    <a:pt x="63" y="213"/>
                    <a:pt x="54" y="219"/>
                  </a:cubicBezTo>
                  <a:cubicBezTo>
                    <a:pt x="51" y="222"/>
                    <a:pt x="47" y="221"/>
                    <a:pt x="43" y="221"/>
                  </a:cubicBezTo>
                  <a:cubicBezTo>
                    <a:pt x="40" y="221"/>
                    <a:pt x="38" y="222"/>
                    <a:pt x="38" y="226"/>
                  </a:cubicBezTo>
                  <a:cubicBezTo>
                    <a:pt x="38" y="235"/>
                    <a:pt x="35" y="236"/>
                    <a:pt x="27" y="238"/>
                  </a:cubicBezTo>
                  <a:cubicBezTo>
                    <a:pt x="20" y="239"/>
                    <a:pt x="20" y="237"/>
                    <a:pt x="20" y="232"/>
                  </a:cubicBezTo>
                  <a:cubicBezTo>
                    <a:pt x="19" y="226"/>
                    <a:pt x="21" y="218"/>
                    <a:pt x="13" y="214"/>
                  </a:cubicBezTo>
                  <a:cubicBezTo>
                    <a:pt x="12" y="213"/>
                    <a:pt x="11" y="212"/>
                    <a:pt x="10" y="213"/>
                  </a:cubicBezTo>
                  <a:cubicBezTo>
                    <a:pt x="3" y="214"/>
                    <a:pt x="4" y="209"/>
                    <a:pt x="6" y="206"/>
                  </a:cubicBezTo>
                  <a:cubicBezTo>
                    <a:pt x="8" y="202"/>
                    <a:pt x="10" y="197"/>
                    <a:pt x="16" y="195"/>
                  </a:cubicBezTo>
                  <a:cubicBezTo>
                    <a:pt x="21" y="194"/>
                    <a:pt x="23" y="186"/>
                    <a:pt x="20" y="182"/>
                  </a:cubicBezTo>
                  <a:cubicBezTo>
                    <a:pt x="18" y="178"/>
                    <a:pt x="16" y="173"/>
                    <a:pt x="15" y="168"/>
                  </a:cubicBezTo>
                  <a:cubicBezTo>
                    <a:pt x="14" y="162"/>
                    <a:pt x="10" y="157"/>
                    <a:pt x="7" y="152"/>
                  </a:cubicBezTo>
                  <a:cubicBezTo>
                    <a:pt x="0" y="141"/>
                    <a:pt x="0" y="141"/>
                    <a:pt x="12" y="136"/>
                  </a:cubicBezTo>
                  <a:cubicBezTo>
                    <a:pt x="19" y="133"/>
                    <a:pt x="26" y="129"/>
                    <a:pt x="32" y="125"/>
                  </a:cubicBezTo>
                  <a:cubicBezTo>
                    <a:pt x="34" y="124"/>
                    <a:pt x="36" y="123"/>
                    <a:pt x="35" y="121"/>
                  </a:cubicBezTo>
                  <a:cubicBezTo>
                    <a:pt x="32" y="117"/>
                    <a:pt x="35" y="117"/>
                    <a:pt x="38" y="116"/>
                  </a:cubicBezTo>
                  <a:cubicBezTo>
                    <a:pt x="38" y="116"/>
                    <a:pt x="39" y="116"/>
                    <a:pt x="39" y="115"/>
                  </a:cubicBezTo>
                  <a:cubicBezTo>
                    <a:pt x="43" y="111"/>
                    <a:pt x="47" y="109"/>
                    <a:pt x="53" y="113"/>
                  </a:cubicBezTo>
                  <a:cubicBezTo>
                    <a:pt x="55" y="115"/>
                    <a:pt x="57" y="109"/>
                    <a:pt x="59" y="107"/>
                  </a:cubicBezTo>
                  <a:cubicBezTo>
                    <a:pt x="60" y="106"/>
                    <a:pt x="61" y="104"/>
                    <a:pt x="59" y="103"/>
                  </a:cubicBezTo>
                  <a:cubicBezTo>
                    <a:pt x="52" y="99"/>
                    <a:pt x="52" y="94"/>
                    <a:pt x="53" y="88"/>
                  </a:cubicBezTo>
                  <a:cubicBezTo>
                    <a:pt x="54" y="87"/>
                    <a:pt x="54" y="85"/>
                    <a:pt x="53" y="83"/>
                  </a:cubicBezTo>
                  <a:cubicBezTo>
                    <a:pt x="53" y="78"/>
                    <a:pt x="52" y="74"/>
                    <a:pt x="59" y="74"/>
                  </a:cubicBezTo>
                  <a:cubicBezTo>
                    <a:pt x="62" y="74"/>
                    <a:pt x="62" y="72"/>
                    <a:pt x="62" y="70"/>
                  </a:cubicBezTo>
                  <a:cubicBezTo>
                    <a:pt x="62" y="65"/>
                    <a:pt x="64" y="62"/>
                    <a:pt x="69" y="62"/>
                  </a:cubicBezTo>
                  <a:cubicBezTo>
                    <a:pt x="76" y="60"/>
                    <a:pt x="72" y="54"/>
                    <a:pt x="73" y="50"/>
                  </a:cubicBezTo>
                  <a:cubicBezTo>
                    <a:pt x="74" y="47"/>
                    <a:pt x="71" y="46"/>
                    <a:pt x="68" y="46"/>
                  </a:cubicBezTo>
                  <a:cubicBezTo>
                    <a:pt x="66" y="46"/>
                    <a:pt x="65" y="46"/>
                    <a:pt x="65" y="43"/>
                  </a:cubicBezTo>
                  <a:cubicBezTo>
                    <a:pt x="63" y="33"/>
                    <a:pt x="69" y="25"/>
                    <a:pt x="80" y="24"/>
                  </a:cubicBezTo>
                  <a:cubicBezTo>
                    <a:pt x="85" y="23"/>
                    <a:pt x="90" y="23"/>
                    <a:pt x="89" y="16"/>
                  </a:cubicBezTo>
                  <a:cubicBezTo>
                    <a:pt x="89" y="13"/>
                    <a:pt x="91" y="11"/>
                    <a:pt x="91" y="9"/>
                  </a:cubicBezTo>
                  <a:cubicBezTo>
                    <a:pt x="93" y="4"/>
                    <a:pt x="95" y="3"/>
                    <a:pt x="100" y="5"/>
                  </a:cubicBezTo>
                  <a:cubicBezTo>
                    <a:pt x="101" y="6"/>
                    <a:pt x="102" y="7"/>
                    <a:pt x="103" y="7"/>
                  </a:cubicBezTo>
                  <a:cubicBezTo>
                    <a:pt x="107" y="3"/>
                    <a:pt x="111" y="3"/>
                    <a:pt x="115" y="9"/>
                  </a:cubicBezTo>
                  <a:cubicBezTo>
                    <a:pt x="116" y="11"/>
                    <a:pt x="118" y="7"/>
                    <a:pt x="118" y="6"/>
                  </a:cubicBezTo>
                  <a:cubicBezTo>
                    <a:pt x="120" y="2"/>
                    <a:pt x="123" y="1"/>
                    <a:pt x="127" y="2"/>
                  </a:cubicBezTo>
                  <a:cubicBezTo>
                    <a:pt x="130" y="3"/>
                    <a:pt x="131" y="4"/>
                    <a:pt x="131" y="7"/>
                  </a:cubicBezTo>
                  <a:cubicBezTo>
                    <a:pt x="130" y="11"/>
                    <a:pt x="132" y="14"/>
                    <a:pt x="136" y="15"/>
                  </a:cubicBezTo>
                  <a:cubicBezTo>
                    <a:pt x="139" y="16"/>
                    <a:pt x="140" y="12"/>
                    <a:pt x="142" y="11"/>
                  </a:cubicBezTo>
                  <a:cubicBezTo>
                    <a:pt x="145" y="9"/>
                    <a:pt x="146" y="5"/>
                    <a:pt x="149" y="4"/>
                  </a:cubicBezTo>
                  <a:cubicBezTo>
                    <a:pt x="155" y="2"/>
                    <a:pt x="160" y="0"/>
                    <a:pt x="165" y="6"/>
                  </a:cubicBezTo>
                  <a:cubicBezTo>
                    <a:pt x="167" y="8"/>
                    <a:pt x="170" y="10"/>
                    <a:pt x="173" y="10"/>
                  </a:cubicBezTo>
                  <a:cubicBezTo>
                    <a:pt x="178" y="10"/>
                    <a:pt x="177" y="15"/>
                    <a:pt x="177" y="18"/>
                  </a:cubicBezTo>
                  <a:cubicBezTo>
                    <a:pt x="176" y="20"/>
                    <a:pt x="176" y="22"/>
                    <a:pt x="178" y="24"/>
                  </a:cubicBezTo>
                  <a:cubicBezTo>
                    <a:pt x="183" y="29"/>
                    <a:pt x="183" y="35"/>
                    <a:pt x="181" y="41"/>
                  </a:cubicBezTo>
                  <a:cubicBezTo>
                    <a:pt x="180" y="45"/>
                    <a:pt x="181" y="47"/>
                    <a:pt x="185" y="48"/>
                  </a:cubicBezTo>
                  <a:cubicBezTo>
                    <a:pt x="189" y="49"/>
                    <a:pt x="193" y="49"/>
                    <a:pt x="194" y="55"/>
                  </a:cubicBezTo>
                  <a:cubicBezTo>
                    <a:pt x="194" y="57"/>
                    <a:pt x="196" y="57"/>
                    <a:pt x="197" y="58"/>
                  </a:cubicBezTo>
                  <a:cubicBezTo>
                    <a:pt x="200" y="59"/>
                    <a:pt x="202" y="61"/>
                    <a:pt x="202" y="63"/>
                  </a:cubicBezTo>
                  <a:cubicBezTo>
                    <a:pt x="204" y="70"/>
                    <a:pt x="209" y="71"/>
                    <a:pt x="214" y="70"/>
                  </a:cubicBezTo>
                  <a:cubicBezTo>
                    <a:pt x="219" y="70"/>
                    <a:pt x="222" y="72"/>
                    <a:pt x="220" y="78"/>
                  </a:cubicBezTo>
                  <a:cubicBezTo>
                    <a:pt x="220" y="80"/>
                    <a:pt x="220" y="83"/>
                    <a:pt x="220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2" name="Freeform 30">
              <a:extLst>
                <a:ext uri="{FF2B5EF4-FFF2-40B4-BE49-F238E27FC236}">
                  <a16:creationId xmlns:a16="http://schemas.microsoft.com/office/drawing/2014/main" id="{A674C061-375E-46CC-BEAB-0B9E91F31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3575" y="2946400"/>
              <a:ext cx="636588" cy="355600"/>
            </a:xfrm>
            <a:custGeom>
              <a:avLst/>
              <a:gdLst>
                <a:gd name="T0" fmla="*/ 84 w 195"/>
                <a:gd name="T1" fmla="*/ 51 h 109"/>
                <a:gd name="T2" fmla="*/ 84 w 195"/>
                <a:gd name="T3" fmla="*/ 35 h 109"/>
                <a:gd name="T4" fmla="*/ 79 w 195"/>
                <a:gd name="T5" fmla="*/ 19 h 109"/>
                <a:gd name="T6" fmla="*/ 80 w 195"/>
                <a:gd name="T7" fmla="*/ 13 h 109"/>
                <a:gd name="T8" fmla="*/ 94 w 195"/>
                <a:gd name="T9" fmla="*/ 3 h 109"/>
                <a:gd name="T10" fmla="*/ 107 w 195"/>
                <a:gd name="T11" fmla="*/ 4 h 109"/>
                <a:gd name="T12" fmla="*/ 117 w 195"/>
                <a:gd name="T13" fmla="*/ 9 h 109"/>
                <a:gd name="T14" fmla="*/ 126 w 195"/>
                <a:gd name="T15" fmla="*/ 15 h 109"/>
                <a:gd name="T16" fmla="*/ 143 w 195"/>
                <a:gd name="T17" fmla="*/ 15 h 109"/>
                <a:gd name="T18" fmla="*/ 147 w 195"/>
                <a:gd name="T19" fmla="*/ 13 h 109"/>
                <a:gd name="T20" fmla="*/ 168 w 195"/>
                <a:gd name="T21" fmla="*/ 18 h 109"/>
                <a:gd name="T22" fmla="*/ 173 w 195"/>
                <a:gd name="T23" fmla="*/ 27 h 109"/>
                <a:gd name="T24" fmla="*/ 173 w 195"/>
                <a:gd name="T25" fmla="*/ 36 h 109"/>
                <a:gd name="T26" fmla="*/ 178 w 195"/>
                <a:gd name="T27" fmla="*/ 43 h 109"/>
                <a:gd name="T28" fmla="*/ 180 w 195"/>
                <a:gd name="T29" fmla="*/ 44 h 109"/>
                <a:gd name="T30" fmla="*/ 194 w 195"/>
                <a:gd name="T31" fmla="*/ 66 h 109"/>
                <a:gd name="T32" fmla="*/ 190 w 195"/>
                <a:gd name="T33" fmla="*/ 72 h 109"/>
                <a:gd name="T34" fmla="*/ 187 w 195"/>
                <a:gd name="T35" fmla="*/ 75 h 109"/>
                <a:gd name="T36" fmla="*/ 185 w 195"/>
                <a:gd name="T37" fmla="*/ 82 h 109"/>
                <a:gd name="T38" fmla="*/ 173 w 195"/>
                <a:gd name="T39" fmla="*/ 92 h 109"/>
                <a:gd name="T40" fmla="*/ 163 w 195"/>
                <a:gd name="T41" fmla="*/ 98 h 109"/>
                <a:gd name="T42" fmla="*/ 148 w 195"/>
                <a:gd name="T43" fmla="*/ 100 h 109"/>
                <a:gd name="T44" fmla="*/ 133 w 195"/>
                <a:gd name="T45" fmla="*/ 88 h 109"/>
                <a:gd name="T46" fmla="*/ 123 w 195"/>
                <a:gd name="T47" fmla="*/ 86 h 109"/>
                <a:gd name="T48" fmla="*/ 108 w 195"/>
                <a:gd name="T49" fmla="*/ 82 h 109"/>
                <a:gd name="T50" fmla="*/ 100 w 195"/>
                <a:gd name="T51" fmla="*/ 82 h 109"/>
                <a:gd name="T52" fmla="*/ 96 w 195"/>
                <a:gd name="T53" fmla="*/ 86 h 109"/>
                <a:gd name="T54" fmla="*/ 89 w 195"/>
                <a:gd name="T55" fmla="*/ 88 h 109"/>
                <a:gd name="T56" fmla="*/ 73 w 195"/>
                <a:gd name="T57" fmla="*/ 87 h 109"/>
                <a:gd name="T58" fmla="*/ 36 w 195"/>
                <a:gd name="T59" fmla="*/ 92 h 109"/>
                <a:gd name="T60" fmla="*/ 21 w 195"/>
                <a:gd name="T61" fmla="*/ 98 h 109"/>
                <a:gd name="T62" fmla="*/ 10 w 195"/>
                <a:gd name="T63" fmla="*/ 107 h 109"/>
                <a:gd name="T64" fmla="*/ 5 w 195"/>
                <a:gd name="T65" fmla="*/ 106 h 109"/>
                <a:gd name="T66" fmla="*/ 1 w 195"/>
                <a:gd name="T67" fmla="*/ 86 h 109"/>
                <a:gd name="T68" fmla="*/ 4 w 195"/>
                <a:gd name="T69" fmla="*/ 78 h 109"/>
                <a:gd name="T70" fmla="*/ 7 w 195"/>
                <a:gd name="T71" fmla="*/ 64 h 109"/>
                <a:gd name="T72" fmla="*/ 12 w 195"/>
                <a:gd name="T73" fmla="*/ 43 h 109"/>
                <a:gd name="T74" fmla="*/ 14 w 195"/>
                <a:gd name="T75" fmla="*/ 42 h 109"/>
                <a:gd name="T76" fmla="*/ 25 w 195"/>
                <a:gd name="T77" fmla="*/ 36 h 109"/>
                <a:gd name="T78" fmla="*/ 30 w 195"/>
                <a:gd name="T79" fmla="*/ 35 h 109"/>
                <a:gd name="T80" fmla="*/ 46 w 195"/>
                <a:gd name="T81" fmla="*/ 44 h 109"/>
                <a:gd name="T82" fmla="*/ 50 w 195"/>
                <a:gd name="T83" fmla="*/ 51 h 109"/>
                <a:gd name="T84" fmla="*/ 54 w 195"/>
                <a:gd name="T85" fmla="*/ 58 h 109"/>
                <a:gd name="T86" fmla="*/ 78 w 195"/>
                <a:gd name="T87" fmla="*/ 56 h 109"/>
                <a:gd name="T88" fmla="*/ 84 w 195"/>
                <a:gd name="T89" fmla="*/ 5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5" h="109">
                  <a:moveTo>
                    <a:pt x="84" y="51"/>
                  </a:moveTo>
                  <a:cubicBezTo>
                    <a:pt x="87" y="47"/>
                    <a:pt x="87" y="42"/>
                    <a:pt x="84" y="35"/>
                  </a:cubicBezTo>
                  <a:cubicBezTo>
                    <a:pt x="82" y="30"/>
                    <a:pt x="81" y="24"/>
                    <a:pt x="79" y="19"/>
                  </a:cubicBezTo>
                  <a:cubicBezTo>
                    <a:pt x="78" y="17"/>
                    <a:pt x="78" y="15"/>
                    <a:pt x="80" y="13"/>
                  </a:cubicBezTo>
                  <a:cubicBezTo>
                    <a:pt x="84" y="10"/>
                    <a:pt x="89" y="6"/>
                    <a:pt x="94" y="3"/>
                  </a:cubicBezTo>
                  <a:cubicBezTo>
                    <a:pt x="98" y="0"/>
                    <a:pt x="103" y="0"/>
                    <a:pt x="107" y="4"/>
                  </a:cubicBezTo>
                  <a:cubicBezTo>
                    <a:pt x="110" y="6"/>
                    <a:pt x="112" y="9"/>
                    <a:pt x="117" y="9"/>
                  </a:cubicBezTo>
                  <a:cubicBezTo>
                    <a:pt x="121" y="9"/>
                    <a:pt x="123" y="13"/>
                    <a:pt x="126" y="15"/>
                  </a:cubicBezTo>
                  <a:cubicBezTo>
                    <a:pt x="132" y="22"/>
                    <a:pt x="137" y="21"/>
                    <a:pt x="143" y="15"/>
                  </a:cubicBezTo>
                  <a:cubicBezTo>
                    <a:pt x="144" y="14"/>
                    <a:pt x="145" y="12"/>
                    <a:pt x="147" y="13"/>
                  </a:cubicBezTo>
                  <a:cubicBezTo>
                    <a:pt x="153" y="16"/>
                    <a:pt x="161" y="14"/>
                    <a:pt x="168" y="18"/>
                  </a:cubicBezTo>
                  <a:cubicBezTo>
                    <a:pt x="171" y="20"/>
                    <a:pt x="173" y="23"/>
                    <a:pt x="173" y="27"/>
                  </a:cubicBezTo>
                  <a:cubicBezTo>
                    <a:pt x="173" y="30"/>
                    <a:pt x="173" y="33"/>
                    <a:pt x="173" y="36"/>
                  </a:cubicBezTo>
                  <a:cubicBezTo>
                    <a:pt x="173" y="40"/>
                    <a:pt x="173" y="44"/>
                    <a:pt x="178" y="43"/>
                  </a:cubicBezTo>
                  <a:cubicBezTo>
                    <a:pt x="179" y="43"/>
                    <a:pt x="180" y="43"/>
                    <a:pt x="180" y="44"/>
                  </a:cubicBezTo>
                  <a:cubicBezTo>
                    <a:pt x="185" y="51"/>
                    <a:pt x="191" y="58"/>
                    <a:pt x="194" y="66"/>
                  </a:cubicBezTo>
                  <a:cubicBezTo>
                    <a:pt x="194" y="68"/>
                    <a:pt x="195" y="72"/>
                    <a:pt x="190" y="72"/>
                  </a:cubicBezTo>
                  <a:cubicBezTo>
                    <a:pt x="188" y="72"/>
                    <a:pt x="188" y="74"/>
                    <a:pt x="187" y="75"/>
                  </a:cubicBezTo>
                  <a:cubicBezTo>
                    <a:pt x="186" y="78"/>
                    <a:pt x="185" y="80"/>
                    <a:pt x="185" y="82"/>
                  </a:cubicBezTo>
                  <a:cubicBezTo>
                    <a:pt x="184" y="89"/>
                    <a:pt x="181" y="93"/>
                    <a:pt x="173" y="92"/>
                  </a:cubicBezTo>
                  <a:cubicBezTo>
                    <a:pt x="169" y="92"/>
                    <a:pt x="166" y="95"/>
                    <a:pt x="163" y="98"/>
                  </a:cubicBezTo>
                  <a:cubicBezTo>
                    <a:pt x="158" y="104"/>
                    <a:pt x="154" y="104"/>
                    <a:pt x="148" y="100"/>
                  </a:cubicBezTo>
                  <a:cubicBezTo>
                    <a:pt x="143" y="96"/>
                    <a:pt x="138" y="92"/>
                    <a:pt x="133" y="88"/>
                  </a:cubicBezTo>
                  <a:cubicBezTo>
                    <a:pt x="130" y="85"/>
                    <a:pt x="127" y="85"/>
                    <a:pt x="123" y="86"/>
                  </a:cubicBezTo>
                  <a:cubicBezTo>
                    <a:pt x="117" y="88"/>
                    <a:pt x="112" y="87"/>
                    <a:pt x="108" y="82"/>
                  </a:cubicBezTo>
                  <a:cubicBezTo>
                    <a:pt x="105" y="78"/>
                    <a:pt x="102" y="78"/>
                    <a:pt x="100" y="82"/>
                  </a:cubicBezTo>
                  <a:cubicBezTo>
                    <a:pt x="99" y="84"/>
                    <a:pt x="97" y="85"/>
                    <a:pt x="96" y="86"/>
                  </a:cubicBezTo>
                  <a:cubicBezTo>
                    <a:pt x="94" y="89"/>
                    <a:pt x="92" y="90"/>
                    <a:pt x="89" y="88"/>
                  </a:cubicBezTo>
                  <a:cubicBezTo>
                    <a:pt x="84" y="86"/>
                    <a:pt x="78" y="87"/>
                    <a:pt x="73" y="87"/>
                  </a:cubicBezTo>
                  <a:cubicBezTo>
                    <a:pt x="60" y="87"/>
                    <a:pt x="48" y="93"/>
                    <a:pt x="36" y="92"/>
                  </a:cubicBezTo>
                  <a:cubicBezTo>
                    <a:pt x="30" y="91"/>
                    <a:pt x="25" y="93"/>
                    <a:pt x="21" y="98"/>
                  </a:cubicBezTo>
                  <a:cubicBezTo>
                    <a:pt x="18" y="101"/>
                    <a:pt x="14" y="104"/>
                    <a:pt x="10" y="107"/>
                  </a:cubicBezTo>
                  <a:cubicBezTo>
                    <a:pt x="8" y="109"/>
                    <a:pt x="6" y="109"/>
                    <a:pt x="5" y="106"/>
                  </a:cubicBezTo>
                  <a:cubicBezTo>
                    <a:pt x="4" y="99"/>
                    <a:pt x="2" y="92"/>
                    <a:pt x="1" y="86"/>
                  </a:cubicBezTo>
                  <a:cubicBezTo>
                    <a:pt x="0" y="82"/>
                    <a:pt x="2" y="80"/>
                    <a:pt x="4" y="78"/>
                  </a:cubicBezTo>
                  <a:cubicBezTo>
                    <a:pt x="8" y="74"/>
                    <a:pt x="10" y="70"/>
                    <a:pt x="7" y="64"/>
                  </a:cubicBezTo>
                  <a:cubicBezTo>
                    <a:pt x="3" y="56"/>
                    <a:pt x="9" y="50"/>
                    <a:pt x="12" y="43"/>
                  </a:cubicBezTo>
                  <a:cubicBezTo>
                    <a:pt x="13" y="42"/>
                    <a:pt x="14" y="42"/>
                    <a:pt x="14" y="42"/>
                  </a:cubicBezTo>
                  <a:cubicBezTo>
                    <a:pt x="20" y="42"/>
                    <a:pt x="23" y="39"/>
                    <a:pt x="25" y="36"/>
                  </a:cubicBezTo>
                  <a:cubicBezTo>
                    <a:pt x="27" y="34"/>
                    <a:pt x="28" y="34"/>
                    <a:pt x="30" y="35"/>
                  </a:cubicBezTo>
                  <a:cubicBezTo>
                    <a:pt x="35" y="39"/>
                    <a:pt x="40" y="41"/>
                    <a:pt x="46" y="44"/>
                  </a:cubicBezTo>
                  <a:cubicBezTo>
                    <a:pt x="49" y="46"/>
                    <a:pt x="50" y="48"/>
                    <a:pt x="50" y="51"/>
                  </a:cubicBezTo>
                  <a:cubicBezTo>
                    <a:pt x="49" y="55"/>
                    <a:pt x="51" y="56"/>
                    <a:pt x="54" y="58"/>
                  </a:cubicBezTo>
                  <a:cubicBezTo>
                    <a:pt x="65" y="62"/>
                    <a:pt x="69" y="64"/>
                    <a:pt x="78" y="56"/>
                  </a:cubicBezTo>
                  <a:cubicBezTo>
                    <a:pt x="81" y="55"/>
                    <a:pt x="82" y="53"/>
                    <a:pt x="8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3" name="Freeform 31">
              <a:extLst>
                <a:ext uri="{FF2B5EF4-FFF2-40B4-BE49-F238E27FC236}">
                  <a16:creationId xmlns:a16="http://schemas.microsoft.com/office/drawing/2014/main" id="{7A91A01A-19D0-43D9-87E8-CD6F702FE6DC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4863" y="2679700"/>
              <a:ext cx="387350" cy="319088"/>
            </a:xfrm>
            <a:custGeom>
              <a:avLst/>
              <a:gdLst>
                <a:gd name="T0" fmla="*/ 48 w 119"/>
                <a:gd name="T1" fmla="*/ 12 h 98"/>
                <a:gd name="T2" fmla="*/ 48 w 119"/>
                <a:gd name="T3" fmla="*/ 11 h 98"/>
                <a:gd name="T4" fmla="*/ 48 w 119"/>
                <a:gd name="T5" fmla="*/ 7 h 98"/>
                <a:gd name="T6" fmla="*/ 56 w 119"/>
                <a:gd name="T7" fmla="*/ 4 h 98"/>
                <a:gd name="T8" fmla="*/ 81 w 119"/>
                <a:gd name="T9" fmla="*/ 5 h 98"/>
                <a:gd name="T10" fmla="*/ 109 w 119"/>
                <a:gd name="T11" fmla="*/ 0 h 98"/>
                <a:gd name="T12" fmla="*/ 104 w 119"/>
                <a:gd name="T13" fmla="*/ 17 h 98"/>
                <a:gd name="T14" fmla="*/ 102 w 119"/>
                <a:gd name="T15" fmla="*/ 23 h 98"/>
                <a:gd name="T16" fmla="*/ 102 w 119"/>
                <a:gd name="T17" fmla="*/ 40 h 98"/>
                <a:gd name="T18" fmla="*/ 106 w 119"/>
                <a:gd name="T19" fmla="*/ 56 h 98"/>
                <a:gd name="T20" fmla="*/ 114 w 119"/>
                <a:gd name="T21" fmla="*/ 69 h 98"/>
                <a:gd name="T22" fmla="*/ 114 w 119"/>
                <a:gd name="T23" fmla="*/ 79 h 98"/>
                <a:gd name="T24" fmla="*/ 111 w 119"/>
                <a:gd name="T25" fmla="*/ 87 h 98"/>
                <a:gd name="T26" fmla="*/ 107 w 119"/>
                <a:gd name="T27" fmla="*/ 90 h 98"/>
                <a:gd name="T28" fmla="*/ 96 w 119"/>
                <a:gd name="T29" fmla="*/ 93 h 98"/>
                <a:gd name="T30" fmla="*/ 87 w 119"/>
                <a:gd name="T31" fmla="*/ 94 h 98"/>
                <a:gd name="T32" fmla="*/ 71 w 119"/>
                <a:gd name="T33" fmla="*/ 85 h 98"/>
                <a:gd name="T34" fmla="*/ 70 w 119"/>
                <a:gd name="T35" fmla="*/ 84 h 98"/>
                <a:gd name="T36" fmla="*/ 42 w 119"/>
                <a:gd name="T37" fmla="*/ 86 h 98"/>
                <a:gd name="T38" fmla="*/ 36 w 119"/>
                <a:gd name="T39" fmla="*/ 89 h 98"/>
                <a:gd name="T40" fmla="*/ 38 w 119"/>
                <a:gd name="T41" fmla="*/ 73 h 98"/>
                <a:gd name="T42" fmla="*/ 36 w 119"/>
                <a:gd name="T43" fmla="*/ 68 h 98"/>
                <a:gd name="T44" fmla="*/ 28 w 119"/>
                <a:gd name="T45" fmla="*/ 69 h 98"/>
                <a:gd name="T46" fmla="*/ 16 w 119"/>
                <a:gd name="T47" fmla="*/ 70 h 98"/>
                <a:gd name="T48" fmla="*/ 14 w 119"/>
                <a:gd name="T49" fmla="*/ 56 h 98"/>
                <a:gd name="T50" fmla="*/ 11 w 119"/>
                <a:gd name="T51" fmla="*/ 52 h 98"/>
                <a:gd name="T52" fmla="*/ 2 w 119"/>
                <a:gd name="T53" fmla="*/ 37 h 98"/>
                <a:gd name="T54" fmla="*/ 6 w 119"/>
                <a:gd name="T55" fmla="*/ 33 h 98"/>
                <a:gd name="T56" fmla="*/ 15 w 119"/>
                <a:gd name="T57" fmla="*/ 24 h 98"/>
                <a:gd name="T58" fmla="*/ 37 w 119"/>
                <a:gd name="T59" fmla="*/ 18 h 98"/>
                <a:gd name="T60" fmla="*/ 43 w 119"/>
                <a:gd name="T61" fmla="*/ 14 h 98"/>
                <a:gd name="T62" fmla="*/ 48 w 119"/>
                <a:gd name="T63" fmla="*/ 1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19" h="98">
                  <a:moveTo>
                    <a:pt x="48" y="12"/>
                  </a:moveTo>
                  <a:cubicBezTo>
                    <a:pt x="48" y="12"/>
                    <a:pt x="48" y="12"/>
                    <a:pt x="48" y="11"/>
                  </a:cubicBezTo>
                  <a:cubicBezTo>
                    <a:pt x="49" y="11"/>
                    <a:pt x="47" y="8"/>
                    <a:pt x="48" y="7"/>
                  </a:cubicBezTo>
                  <a:cubicBezTo>
                    <a:pt x="51" y="4"/>
                    <a:pt x="50" y="4"/>
                    <a:pt x="56" y="4"/>
                  </a:cubicBezTo>
                  <a:cubicBezTo>
                    <a:pt x="64" y="4"/>
                    <a:pt x="73" y="4"/>
                    <a:pt x="81" y="5"/>
                  </a:cubicBezTo>
                  <a:cubicBezTo>
                    <a:pt x="90" y="5"/>
                    <a:pt x="100" y="5"/>
                    <a:pt x="109" y="0"/>
                  </a:cubicBezTo>
                  <a:cubicBezTo>
                    <a:pt x="103" y="4"/>
                    <a:pt x="104" y="10"/>
                    <a:pt x="104" y="17"/>
                  </a:cubicBezTo>
                  <a:cubicBezTo>
                    <a:pt x="104" y="19"/>
                    <a:pt x="103" y="21"/>
                    <a:pt x="102" y="23"/>
                  </a:cubicBezTo>
                  <a:cubicBezTo>
                    <a:pt x="98" y="29"/>
                    <a:pt x="99" y="34"/>
                    <a:pt x="102" y="40"/>
                  </a:cubicBezTo>
                  <a:cubicBezTo>
                    <a:pt x="105" y="45"/>
                    <a:pt x="107" y="50"/>
                    <a:pt x="106" y="56"/>
                  </a:cubicBezTo>
                  <a:cubicBezTo>
                    <a:pt x="106" y="62"/>
                    <a:pt x="111" y="65"/>
                    <a:pt x="114" y="69"/>
                  </a:cubicBezTo>
                  <a:cubicBezTo>
                    <a:pt x="117" y="73"/>
                    <a:pt x="119" y="76"/>
                    <a:pt x="114" y="79"/>
                  </a:cubicBezTo>
                  <a:cubicBezTo>
                    <a:pt x="111" y="81"/>
                    <a:pt x="111" y="84"/>
                    <a:pt x="111" y="87"/>
                  </a:cubicBezTo>
                  <a:cubicBezTo>
                    <a:pt x="111" y="90"/>
                    <a:pt x="110" y="92"/>
                    <a:pt x="107" y="90"/>
                  </a:cubicBezTo>
                  <a:cubicBezTo>
                    <a:pt x="102" y="88"/>
                    <a:pt x="99" y="89"/>
                    <a:pt x="96" y="93"/>
                  </a:cubicBezTo>
                  <a:cubicBezTo>
                    <a:pt x="94" y="98"/>
                    <a:pt x="90" y="97"/>
                    <a:pt x="87" y="94"/>
                  </a:cubicBezTo>
                  <a:cubicBezTo>
                    <a:pt x="82" y="90"/>
                    <a:pt x="79" y="84"/>
                    <a:pt x="71" y="85"/>
                  </a:cubicBezTo>
                  <a:cubicBezTo>
                    <a:pt x="71" y="85"/>
                    <a:pt x="70" y="84"/>
                    <a:pt x="70" y="84"/>
                  </a:cubicBezTo>
                  <a:cubicBezTo>
                    <a:pt x="55" y="75"/>
                    <a:pt x="55" y="75"/>
                    <a:pt x="42" y="86"/>
                  </a:cubicBezTo>
                  <a:cubicBezTo>
                    <a:pt x="40" y="87"/>
                    <a:pt x="39" y="89"/>
                    <a:pt x="36" y="89"/>
                  </a:cubicBezTo>
                  <a:cubicBezTo>
                    <a:pt x="37" y="84"/>
                    <a:pt x="37" y="78"/>
                    <a:pt x="38" y="73"/>
                  </a:cubicBezTo>
                  <a:cubicBezTo>
                    <a:pt x="38" y="71"/>
                    <a:pt x="39" y="68"/>
                    <a:pt x="36" y="68"/>
                  </a:cubicBezTo>
                  <a:cubicBezTo>
                    <a:pt x="33" y="68"/>
                    <a:pt x="30" y="65"/>
                    <a:pt x="28" y="69"/>
                  </a:cubicBezTo>
                  <a:cubicBezTo>
                    <a:pt x="23" y="76"/>
                    <a:pt x="22" y="76"/>
                    <a:pt x="16" y="70"/>
                  </a:cubicBezTo>
                  <a:cubicBezTo>
                    <a:pt x="8" y="65"/>
                    <a:pt x="8" y="65"/>
                    <a:pt x="14" y="56"/>
                  </a:cubicBezTo>
                  <a:cubicBezTo>
                    <a:pt x="15" y="54"/>
                    <a:pt x="14" y="52"/>
                    <a:pt x="11" y="52"/>
                  </a:cubicBezTo>
                  <a:cubicBezTo>
                    <a:pt x="4" y="50"/>
                    <a:pt x="0" y="44"/>
                    <a:pt x="2" y="37"/>
                  </a:cubicBezTo>
                  <a:cubicBezTo>
                    <a:pt x="2" y="34"/>
                    <a:pt x="4" y="34"/>
                    <a:pt x="6" y="33"/>
                  </a:cubicBezTo>
                  <a:cubicBezTo>
                    <a:pt x="11" y="32"/>
                    <a:pt x="16" y="31"/>
                    <a:pt x="15" y="24"/>
                  </a:cubicBezTo>
                  <a:cubicBezTo>
                    <a:pt x="14" y="16"/>
                    <a:pt x="32" y="21"/>
                    <a:pt x="37" y="18"/>
                  </a:cubicBezTo>
                  <a:cubicBezTo>
                    <a:pt x="39" y="17"/>
                    <a:pt x="41" y="15"/>
                    <a:pt x="43" y="14"/>
                  </a:cubicBezTo>
                  <a:cubicBezTo>
                    <a:pt x="45" y="13"/>
                    <a:pt x="47" y="13"/>
                    <a:pt x="48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4" name="Freeform 32">
              <a:extLst>
                <a:ext uri="{FF2B5EF4-FFF2-40B4-BE49-F238E27FC236}">
                  <a16:creationId xmlns:a16="http://schemas.microsoft.com/office/drawing/2014/main" id="{4A5874A4-3FEA-4A02-920E-61D84525C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3263" y="2890838"/>
              <a:ext cx="101600" cy="117475"/>
            </a:xfrm>
            <a:custGeom>
              <a:avLst/>
              <a:gdLst>
                <a:gd name="T0" fmla="*/ 7 w 31"/>
                <a:gd name="T1" fmla="*/ 36 h 36"/>
                <a:gd name="T2" fmla="*/ 6 w 31"/>
                <a:gd name="T3" fmla="*/ 31 h 36"/>
                <a:gd name="T4" fmla="*/ 3 w 31"/>
                <a:gd name="T5" fmla="*/ 22 h 36"/>
                <a:gd name="T6" fmla="*/ 4 w 31"/>
                <a:gd name="T7" fmla="*/ 11 h 36"/>
                <a:gd name="T8" fmla="*/ 20 w 31"/>
                <a:gd name="T9" fmla="*/ 6 h 36"/>
                <a:gd name="T10" fmla="*/ 27 w 31"/>
                <a:gd name="T11" fmla="*/ 2 h 36"/>
                <a:gd name="T12" fmla="*/ 29 w 31"/>
                <a:gd name="T13" fmla="*/ 0 h 36"/>
                <a:gd name="T14" fmla="*/ 30 w 31"/>
                <a:gd name="T15" fmla="*/ 3 h 36"/>
                <a:gd name="T16" fmla="*/ 14 w 31"/>
                <a:gd name="T17" fmla="*/ 19 h 36"/>
                <a:gd name="T18" fmla="*/ 10 w 31"/>
                <a:gd name="T19" fmla="*/ 24 h 36"/>
                <a:gd name="T20" fmla="*/ 7 w 31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1" h="36">
                  <a:moveTo>
                    <a:pt x="7" y="36"/>
                  </a:moveTo>
                  <a:cubicBezTo>
                    <a:pt x="5" y="34"/>
                    <a:pt x="6" y="32"/>
                    <a:pt x="6" y="31"/>
                  </a:cubicBezTo>
                  <a:cubicBezTo>
                    <a:pt x="7" y="27"/>
                    <a:pt x="8" y="24"/>
                    <a:pt x="3" y="22"/>
                  </a:cubicBezTo>
                  <a:cubicBezTo>
                    <a:pt x="0" y="22"/>
                    <a:pt x="1" y="14"/>
                    <a:pt x="4" y="11"/>
                  </a:cubicBezTo>
                  <a:cubicBezTo>
                    <a:pt x="9" y="8"/>
                    <a:pt x="14" y="6"/>
                    <a:pt x="20" y="6"/>
                  </a:cubicBezTo>
                  <a:cubicBezTo>
                    <a:pt x="23" y="6"/>
                    <a:pt x="26" y="5"/>
                    <a:pt x="27" y="2"/>
                  </a:cubicBezTo>
                  <a:cubicBezTo>
                    <a:pt x="28" y="1"/>
                    <a:pt x="28" y="0"/>
                    <a:pt x="29" y="0"/>
                  </a:cubicBezTo>
                  <a:cubicBezTo>
                    <a:pt x="31" y="0"/>
                    <a:pt x="30" y="2"/>
                    <a:pt x="30" y="3"/>
                  </a:cubicBezTo>
                  <a:cubicBezTo>
                    <a:pt x="29" y="12"/>
                    <a:pt x="23" y="18"/>
                    <a:pt x="14" y="19"/>
                  </a:cubicBezTo>
                  <a:cubicBezTo>
                    <a:pt x="10" y="19"/>
                    <a:pt x="10" y="22"/>
                    <a:pt x="10" y="24"/>
                  </a:cubicBezTo>
                  <a:cubicBezTo>
                    <a:pt x="9" y="28"/>
                    <a:pt x="9" y="32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5" name="Freeform 33">
              <a:extLst>
                <a:ext uri="{FF2B5EF4-FFF2-40B4-BE49-F238E27FC236}">
                  <a16:creationId xmlns:a16="http://schemas.microsoft.com/office/drawing/2014/main" id="{F834E196-443D-4883-8501-F8FCEE138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1838" y="2835275"/>
              <a:ext cx="36513" cy="39688"/>
            </a:xfrm>
            <a:custGeom>
              <a:avLst/>
              <a:gdLst>
                <a:gd name="T0" fmla="*/ 11 w 11"/>
                <a:gd name="T1" fmla="*/ 5 h 12"/>
                <a:gd name="T2" fmla="*/ 3 w 11"/>
                <a:gd name="T3" fmla="*/ 11 h 12"/>
                <a:gd name="T4" fmla="*/ 1 w 11"/>
                <a:gd name="T5" fmla="*/ 6 h 12"/>
                <a:gd name="T6" fmla="*/ 7 w 11"/>
                <a:gd name="T7" fmla="*/ 0 h 12"/>
                <a:gd name="T8" fmla="*/ 11 w 11"/>
                <a:gd name="T9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5"/>
                  </a:moveTo>
                  <a:cubicBezTo>
                    <a:pt x="9" y="8"/>
                    <a:pt x="6" y="11"/>
                    <a:pt x="3" y="11"/>
                  </a:cubicBezTo>
                  <a:cubicBezTo>
                    <a:pt x="0" y="12"/>
                    <a:pt x="1" y="7"/>
                    <a:pt x="1" y="6"/>
                  </a:cubicBezTo>
                  <a:cubicBezTo>
                    <a:pt x="0" y="3"/>
                    <a:pt x="3" y="1"/>
                    <a:pt x="7" y="0"/>
                  </a:cubicBezTo>
                  <a:cubicBezTo>
                    <a:pt x="10" y="0"/>
                    <a:pt x="10" y="3"/>
                    <a:pt x="1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6" name="Freeform 34">
              <a:extLst>
                <a:ext uri="{FF2B5EF4-FFF2-40B4-BE49-F238E27FC236}">
                  <a16:creationId xmlns:a16="http://schemas.microsoft.com/office/drawing/2014/main" id="{85C55932-BBE0-4BB9-8900-04F453F80B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8138" y="977900"/>
              <a:ext cx="931863" cy="1701800"/>
            </a:xfrm>
            <a:custGeom>
              <a:avLst/>
              <a:gdLst>
                <a:gd name="T0" fmla="*/ 150 w 286"/>
                <a:gd name="T1" fmla="*/ 513 h 522"/>
                <a:gd name="T2" fmla="*/ 124 w 286"/>
                <a:gd name="T3" fmla="*/ 518 h 522"/>
                <a:gd name="T4" fmla="*/ 108 w 286"/>
                <a:gd name="T5" fmla="*/ 519 h 522"/>
                <a:gd name="T6" fmla="*/ 100 w 286"/>
                <a:gd name="T7" fmla="*/ 506 h 522"/>
                <a:gd name="T8" fmla="*/ 84 w 286"/>
                <a:gd name="T9" fmla="*/ 496 h 522"/>
                <a:gd name="T10" fmla="*/ 77 w 286"/>
                <a:gd name="T11" fmla="*/ 455 h 522"/>
                <a:gd name="T12" fmla="*/ 67 w 286"/>
                <a:gd name="T13" fmla="*/ 431 h 522"/>
                <a:gd name="T14" fmla="*/ 63 w 286"/>
                <a:gd name="T15" fmla="*/ 409 h 522"/>
                <a:gd name="T16" fmla="*/ 62 w 286"/>
                <a:gd name="T17" fmla="*/ 376 h 522"/>
                <a:gd name="T18" fmla="*/ 76 w 286"/>
                <a:gd name="T19" fmla="*/ 361 h 522"/>
                <a:gd name="T20" fmla="*/ 83 w 286"/>
                <a:gd name="T21" fmla="*/ 352 h 522"/>
                <a:gd name="T22" fmla="*/ 97 w 286"/>
                <a:gd name="T23" fmla="*/ 322 h 522"/>
                <a:gd name="T24" fmla="*/ 127 w 286"/>
                <a:gd name="T25" fmla="*/ 271 h 522"/>
                <a:gd name="T26" fmla="*/ 122 w 286"/>
                <a:gd name="T27" fmla="*/ 243 h 522"/>
                <a:gd name="T28" fmla="*/ 114 w 286"/>
                <a:gd name="T29" fmla="*/ 234 h 522"/>
                <a:gd name="T30" fmla="*/ 79 w 286"/>
                <a:gd name="T31" fmla="*/ 199 h 522"/>
                <a:gd name="T32" fmla="*/ 69 w 286"/>
                <a:gd name="T33" fmla="*/ 167 h 522"/>
                <a:gd name="T34" fmla="*/ 69 w 286"/>
                <a:gd name="T35" fmla="*/ 159 h 522"/>
                <a:gd name="T36" fmla="*/ 62 w 286"/>
                <a:gd name="T37" fmla="*/ 143 h 522"/>
                <a:gd name="T38" fmla="*/ 40 w 286"/>
                <a:gd name="T39" fmla="*/ 103 h 522"/>
                <a:gd name="T40" fmla="*/ 5 w 286"/>
                <a:gd name="T41" fmla="*/ 84 h 522"/>
                <a:gd name="T42" fmla="*/ 6 w 286"/>
                <a:gd name="T43" fmla="*/ 71 h 522"/>
                <a:gd name="T44" fmla="*/ 12 w 286"/>
                <a:gd name="T45" fmla="*/ 67 h 522"/>
                <a:gd name="T46" fmla="*/ 38 w 286"/>
                <a:gd name="T47" fmla="*/ 92 h 522"/>
                <a:gd name="T48" fmla="*/ 56 w 286"/>
                <a:gd name="T49" fmla="*/ 85 h 522"/>
                <a:gd name="T50" fmla="*/ 78 w 286"/>
                <a:gd name="T51" fmla="*/ 90 h 522"/>
                <a:gd name="T52" fmla="*/ 82 w 286"/>
                <a:gd name="T53" fmla="*/ 82 h 522"/>
                <a:gd name="T54" fmla="*/ 92 w 286"/>
                <a:gd name="T55" fmla="*/ 62 h 522"/>
                <a:gd name="T56" fmla="*/ 95 w 286"/>
                <a:gd name="T57" fmla="*/ 12 h 522"/>
                <a:gd name="T58" fmla="*/ 110 w 286"/>
                <a:gd name="T59" fmla="*/ 5 h 522"/>
                <a:gd name="T60" fmla="*/ 123 w 286"/>
                <a:gd name="T61" fmla="*/ 10 h 522"/>
                <a:gd name="T62" fmla="*/ 142 w 286"/>
                <a:gd name="T63" fmla="*/ 25 h 522"/>
                <a:gd name="T64" fmla="*/ 139 w 286"/>
                <a:gd name="T65" fmla="*/ 51 h 522"/>
                <a:gd name="T66" fmla="*/ 136 w 286"/>
                <a:gd name="T67" fmla="*/ 60 h 522"/>
                <a:gd name="T68" fmla="*/ 151 w 286"/>
                <a:gd name="T69" fmla="*/ 93 h 522"/>
                <a:gd name="T70" fmla="*/ 183 w 286"/>
                <a:gd name="T71" fmla="*/ 111 h 522"/>
                <a:gd name="T72" fmla="*/ 174 w 286"/>
                <a:gd name="T73" fmla="*/ 150 h 522"/>
                <a:gd name="T74" fmla="*/ 210 w 286"/>
                <a:gd name="T75" fmla="*/ 198 h 522"/>
                <a:gd name="T76" fmla="*/ 207 w 286"/>
                <a:gd name="T77" fmla="*/ 214 h 522"/>
                <a:gd name="T78" fmla="*/ 212 w 286"/>
                <a:gd name="T79" fmla="*/ 234 h 522"/>
                <a:gd name="T80" fmla="*/ 213 w 286"/>
                <a:gd name="T81" fmla="*/ 246 h 522"/>
                <a:gd name="T82" fmla="*/ 227 w 286"/>
                <a:gd name="T83" fmla="*/ 259 h 522"/>
                <a:gd name="T84" fmla="*/ 243 w 286"/>
                <a:gd name="T85" fmla="*/ 286 h 522"/>
                <a:gd name="T86" fmla="*/ 253 w 286"/>
                <a:gd name="T87" fmla="*/ 309 h 522"/>
                <a:gd name="T88" fmla="*/ 283 w 286"/>
                <a:gd name="T89" fmla="*/ 332 h 522"/>
                <a:gd name="T90" fmla="*/ 279 w 286"/>
                <a:gd name="T91" fmla="*/ 361 h 522"/>
                <a:gd name="T92" fmla="*/ 253 w 286"/>
                <a:gd name="T93" fmla="*/ 426 h 522"/>
                <a:gd name="T94" fmla="*/ 222 w 286"/>
                <a:gd name="T95" fmla="*/ 470 h 522"/>
                <a:gd name="T96" fmla="*/ 186 w 286"/>
                <a:gd name="T97" fmla="*/ 484 h 522"/>
                <a:gd name="T98" fmla="*/ 166 w 286"/>
                <a:gd name="T99" fmla="*/ 506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522">
                  <a:moveTo>
                    <a:pt x="161" y="510"/>
                  </a:moveTo>
                  <a:cubicBezTo>
                    <a:pt x="158" y="512"/>
                    <a:pt x="155" y="512"/>
                    <a:pt x="150" y="513"/>
                  </a:cubicBezTo>
                  <a:cubicBezTo>
                    <a:pt x="142" y="514"/>
                    <a:pt x="137" y="515"/>
                    <a:pt x="130" y="520"/>
                  </a:cubicBezTo>
                  <a:cubicBezTo>
                    <a:pt x="127" y="522"/>
                    <a:pt x="125" y="522"/>
                    <a:pt x="124" y="518"/>
                  </a:cubicBezTo>
                  <a:cubicBezTo>
                    <a:pt x="124" y="515"/>
                    <a:pt x="122" y="514"/>
                    <a:pt x="120" y="515"/>
                  </a:cubicBezTo>
                  <a:cubicBezTo>
                    <a:pt x="116" y="516"/>
                    <a:pt x="112" y="517"/>
                    <a:pt x="108" y="519"/>
                  </a:cubicBezTo>
                  <a:cubicBezTo>
                    <a:pt x="108" y="517"/>
                    <a:pt x="108" y="515"/>
                    <a:pt x="108" y="514"/>
                  </a:cubicBezTo>
                  <a:cubicBezTo>
                    <a:pt x="108" y="506"/>
                    <a:pt x="108" y="505"/>
                    <a:pt x="100" y="506"/>
                  </a:cubicBezTo>
                  <a:cubicBezTo>
                    <a:pt x="95" y="506"/>
                    <a:pt x="92" y="505"/>
                    <a:pt x="91" y="499"/>
                  </a:cubicBezTo>
                  <a:cubicBezTo>
                    <a:pt x="91" y="495"/>
                    <a:pt x="87" y="495"/>
                    <a:pt x="84" y="496"/>
                  </a:cubicBezTo>
                  <a:cubicBezTo>
                    <a:pt x="78" y="497"/>
                    <a:pt x="77" y="494"/>
                    <a:pt x="77" y="488"/>
                  </a:cubicBezTo>
                  <a:cubicBezTo>
                    <a:pt x="77" y="477"/>
                    <a:pt x="77" y="466"/>
                    <a:pt x="77" y="455"/>
                  </a:cubicBezTo>
                  <a:cubicBezTo>
                    <a:pt x="77" y="450"/>
                    <a:pt x="76" y="445"/>
                    <a:pt x="73" y="441"/>
                  </a:cubicBezTo>
                  <a:cubicBezTo>
                    <a:pt x="71" y="438"/>
                    <a:pt x="69" y="434"/>
                    <a:pt x="67" y="431"/>
                  </a:cubicBezTo>
                  <a:cubicBezTo>
                    <a:pt x="64" y="428"/>
                    <a:pt x="63" y="425"/>
                    <a:pt x="65" y="421"/>
                  </a:cubicBezTo>
                  <a:cubicBezTo>
                    <a:pt x="66" y="416"/>
                    <a:pt x="66" y="412"/>
                    <a:pt x="63" y="409"/>
                  </a:cubicBezTo>
                  <a:cubicBezTo>
                    <a:pt x="56" y="401"/>
                    <a:pt x="56" y="392"/>
                    <a:pt x="60" y="383"/>
                  </a:cubicBezTo>
                  <a:cubicBezTo>
                    <a:pt x="61" y="381"/>
                    <a:pt x="61" y="379"/>
                    <a:pt x="62" y="376"/>
                  </a:cubicBezTo>
                  <a:cubicBezTo>
                    <a:pt x="62" y="369"/>
                    <a:pt x="66" y="366"/>
                    <a:pt x="73" y="365"/>
                  </a:cubicBezTo>
                  <a:cubicBezTo>
                    <a:pt x="75" y="365"/>
                    <a:pt x="78" y="365"/>
                    <a:pt x="76" y="361"/>
                  </a:cubicBezTo>
                  <a:cubicBezTo>
                    <a:pt x="75" y="359"/>
                    <a:pt x="78" y="358"/>
                    <a:pt x="80" y="358"/>
                  </a:cubicBezTo>
                  <a:cubicBezTo>
                    <a:pt x="83" y="357"/>
                    <a:pt x="83" y="355"/>
                    <a:pt x="83" y="352"/>
                  </a:cubicBezTo>
                  <a:cubicBezTo>
                    <a:pt x="80" y="344"/>
                    <a:pt x="83" y="335"/>
                    <a:pt x="91" y="330"/>
                  </a:cubicBezTo>
                  <a:cubicBezTo>
                    <a:pt x="94" y="328"/>
                    <a:pt x="96" y="326"/>
                    <a:pt x="97" y="322"/>
                  </a:cubicBezTo>
                  <a:cubicBezTo>
                    <a:pt x="102" y="309"/>
                    <a:pt x="109" y="297"/>
                    <a:pt x="113" y="284"/>
                  </a:cubicBezTo>
                  <a:cubicBezTo>
                    <a:pt x="115" y="277"/>
                    <a:pt x="122" y="274"/>
                    <a:pt x="127" y="271"/>
                  </a:cubicBezTo>
                  <a:cubicBezTo>
                    <a:pt x="133" y="266"/>
                    <a:pt x="133" y="265"/>
                    <a:pt x="127" y="260"/>
                  </a:cubicBezTo>
                  <a:cubicBezTo>
                    <a:pt x="121" y="255"/>
                    <a:pt x="121" y="249"/>
                    <a:pt x="122" y="243"/>
                  </a:cubicBezTo>
                  <a:cubicBezTo>
                    <a:pt x="122" y="238"/>
                    <a:pt x="121" y="235"/>
                    <a:pt x="116" y="235"/>
                  </a:cubicBezTo>
                  <a:cubicBezTo>
                    <a:pt x="115" y="235"/>
                    <a:pt x="115" y="234"/>
                    <a:pt x="114" y="234"/>
                  </a:cubicBezTo>
                  <a:cubicBezTo>
                    <a:pt x="99" y="232"/>
                    <a:pt x="88" y="223"/>
                    <a:pt x="81" y="209"/>
                  </a:cubicBezTo>
                  <a:cubicBezTo>
                    <a:pt x="79" y="206"/>
                    <a:pt x="78" y="203"/>
                    <a:pt x="79" y="199"/>
                  </a:cubicBezTo>
                  <a:cubicBezTo>
                    <a:pt x="79" y="197"/>
                    <a:pt x="79" y="195"/>
                    <a:pt x="79" y="193"/>
                  </a:cubicBezTo>
                  <a:cubicBezTo>
                    <a:pt x="82" y="182"/>
                    <a:pt x="82" y="172"/>
                    <a:pt x="69" y="167"/>
                  </a:cubicBezTo>
                  <a:cubicBezTo>
                    <a:pt x="67" y="166"/>
                    <a:pt x="67" y="164"/>
                    <a:pt x="68" y="162"/>
                  </a:cubicBezTo>
                  <a:cubicBezTo>
                    <a:pt x="68" y="161"/>
                    <a:pt x="69" y="160"/>
                    <a:pt x="69" y="159"/>
                  </a:cubicBezTo>
                  <a:cubicBezTo>
                    <a:pt x="73" y="151"/>
                    <a:pt x="73" y="151"/>
                    <a:pt x="65" y="149"/>
                  </a:cubicBezTo>
                  <a:cubicBezTo>
                    <a:pt x="62" y="148"/>
                    <a:pt x="61" y="146"/>
                    <a:pt x="62" y="143"/>
                  </a:cubicBezTo>
                  <a:cubicBezTo>
                    <a:pt x="63" y="120"/>
                    <a:pt x="63" y="120"/>
                    <a:pt x="46" y="105"/>
                  </a:cubicBezTo>
                  <a:cubicBezTo>
                    <a:pt x="44" y="104"/>
                    <a:pt x="42" y="103"/>
                    <a:pt x="40" y="103"/>
                  </a:cubicBezTo>
                  <a:cubicBezTo>
                    <a:pt x="32" y="103"/>
                    <a:pt x="25" y="102"/>
                    <a:pt x="20" y="96"/>
                  </a:cubicBezTo>
                  <a:cubicBezTo>
                    <a:pt x="15" y="91"/>
                    <a:pt x="10" y="87"/>
                    <a:pt x="5" y="84"/>
                  </a:cubicBezTo>
                  <a:cubicBezTo>
                    <a:pt x="2" y="81"/>
                    <a:pt x="0" y="79"/>
                    <a:pt x="5" y="78"/>
                  </a:cubicBezTo>
                  <a:cubicBezTo>
                    <a:pt x="8" y="76"/>
                    <a:pt x="8" y="74"/>
                    <a:pt x="6" y="71"/>
                  </a:cubicBezTo>
                  <a:cubicBezTo>
                    <a:pt x="5" y="69"/>
                    <a:pt x="2" y="66"/>
                    <a:pt x="6" y="64"/>
                  </a:cubicBezTo>
                  <a:cubicBezTo>
                    <a:pt x="10" y="62"/>
                    <a:pt x="11" y="65"/>
                    <a:pt x="12" y="67"/>
                  </a:cubicBezTo>
                  <a:cubicBezTo>
                    <a:pt x="18" y="74"/>
                    <a:pt x="24" y="81"/>
                    <a:pt x="30" y="88"/>
                  </a:cubicBezTo>
                  <a:cubicBezTo>
                    <a:pt x="32" y="92"/>
                    <a:pt x="35" y="93"/>
                    <a:pt x="38" y="92"/>
                  </a:cubicBezTo>
                  <a:cubicBezTo>
                    <a:pt x="40" y="92"/>
                    <a:pt x="42" y="92"/>
                    <a:pt x="44" y="92"/>
                  </a:cubicBezTo>
                  <a:cubicBezTo>
                    <a:pt x="51" y="93"/>
                    <a:pt x="55" y="92"/>
                    <a:pt x="56" y="85"/>
                  </a:cubicBezTo>
                  <a:cubicBezTo>
                    <a:pt x="57" y="81"/>
                    <a:pt x="59" y="80"/>
                    <a:pt x="62" y="82"/>
                  </a:cubicBezTo>
                  <a:cubicBezTo>
                    <a:pt x="67" y="85"/>
                    <a:pt x="73" y="87"/>
                    <a:pt x="78" y="90"/>
                  </a:cubicBezTo>
                  <a:cubicBezTo>
                    <a:pt x="81" y="92"/>
                    <a:pt x="82" y="91"/>
                    <a:pt x="82" y="87"/>
                  </a:cubicBezTo>
                  <a:cubicBezTo>
                    <a:pt x="82" y="86"/>
                    <a:pt x="82" y="84"/>
                    <a:pt x="82" y="82"/>
                  </a:cubicBezTo>
                  <a:cubicBezTo>
                    <a:pt x="81" y="78"/>
                    <a:pt x="83" y="74"/>
                    <a:pt x="88" y="71"/>
                  </a:cubicBezTo>
                  <a:cubicBezTo>
                    <a:pt x="92" y="69"/>
                    <a:pt x="93" y="66"/>
                    <a:pt x="92" y="62"/>
                  </a:cubicBezTo>
                  <a:cubicBezTo>
                    <a:pt x="90" y="53"/>
                    <a:pt x="90" y="44"/>
                    <a:pt x="88" y="35"/>
                  </a:cubicBezTo>
                  <a:cubicBezTo>
                    <a:pt x="85" y="26"/>
                    <a:pt x="91" y="19"/>
                    <a:pt x="95" y="12"/>
                  </a:cubicBezTo>
                  <a:cubicBezTo>
                    <a:pt x="96" y="10"/>
                    <a:pt x="98" y="10"/>
                    <a:pt x="100" y="11"/>
                  </a:cubicBezTo>
                  <a:cubicBezTo>
                    <a:pt x="105" y="11"/>
                    <a:pt x="108" y="10"/>
                    <a:pt x="110" y="5"/>
                  </a:cubicBezTo>
                  <a:cubicBezTo>
                    <a:pt x="112" y="0"/>
                    <a:pt x="114" y="1"/>
                    <a:pt x="117" y="4"/>
                  </a:cubicBezTo>
                  <a:cubicBezTo>
                    <a:pt x="119" y="6"/>
                    <a:pt x="121" y="8"/>
                    <a:pt x="123" y="10"/>
                  </a:cubicBezTo>
                  <a:cubicBezTo>
                    <a:pt x="126" y="14"/>
                    <a:pt x="130" y="16"/>
                    <a:pt x="135" y="15"/>
                  </a:cubicBezTo>
                  <a:cubicBezTo>
                    <a:pt x="141" y="15"/>
                    <a:pt x="143" y="19"/>
                    <a:pt x="142" y="25"/>
                  </a:cubicBezTo>
                  <a:cubicBezTo>
                    <a:pt x="141" y="32"/>
                    <a:pt x="139" y="38"/>
                    <a:pt x="141" y="45"/>
                  </a:cubicBezTo>
                  <a:cubicBezTo>
                    <a:pt x="141" y="47"/>
                    <a:pt x="140" y="49"/>
                    <a:pt x="139" y="51"/>
                  </a:cubicBezTo>
                  <a:cubicBezTo>
                    <a:pt x="137" y="54"/>
                    <a:pt x="135" y="56"/>
                    <a:pt x="133" y="59"/>
                  </a:cubicBezTo>
                  <a:cubicBezTo>
                    <a:pt x="134" y="61"/>
                    <a:pt x="135" y="60"/>
                    <a:pt x="136" y="60"/>
                  </a:cubicBezTo>
                  <a:cubicBezTo>
                    <a:pt x="142" y="61"/>
                    <a:pt x="144" y="63"/>
                    <a:pt x="143" y="69"/>
                  </a:cubicBezTo>
                  <a:cubicBezTo>
                    <a:pt x="142" y="78"/>
                    <a:pt x="148" y="85"/>
                    <a:pt x="151" y="93"/>
                  </a:cubicBezTo>
                  <a:cubicBezTo>
                    <a:pt x="152" y="95"/>
                    <a:pt x="155" y="95"/>
                    <a:pt x="157" y="94"/>
                  </a:cubicBezTo>
                  <a:cubicBezTo>
                    <a:pt x="170" y="92"/>
                    <a:pt x="175" y="104"/>
                    <a:pt x="183" y="111"/>
                  </a:cubicBezTo>
                  <a:cubicBezTo>
                    <a:pt x="185" y="112"/>
                    <a:pt x="183" y="114"/>
                    <a:pt x="183" y="116"/>
                  </a:cubicBezTo>
                  <a:cubicBezTo>
                    <a:pt x="180" y="127"/>
                    <a:pt x="177" y="139"/>
                    <a:pt x="174" y="150"/>
                  </a:cubicBezTo>
                  <a:cubicBezTo>
                    <a:pt x="172" y="153"/>
                    <a:pt x="173" y="156"/>
                    <a:pt x="176" y="159"/>
                  </a:cubicBezTo>
                  <a:cubicBezTo>
                    <a:pt x="187" y="172"/>
                    <a:pt x="199" y="185"/>
                    <a:pt x="210" y="198"/>
                  </a:cubicBezTo>
                  <a:cubicBezTo>
                    <a:pt x="213" y="202"/>
                    <a:pt x="214" y="204"/>
                    <a:pt x="210" y="207"/>
                  </a:cubicBezTo>
                  <a:cubicBezTo>
                    <a:pt x="208" y="208"/>
                    <a:pt x="207" y="211"/>
                    <a:pt x="207" y="214"/>
                  </a:cubicBezTo>
                  <a:cubicBezTo>
                    <a:pt x="207" y="219"/>
                    <a:pt x="207" y="223"/>
                    <a:pt x="207" y="228"/>
                  </a:cubicBezTo>
                  <a:cubicBezTo>
                    <a:pt x="207" y="232"/>
                    <a:pt x="207" y="234"/>
                    <a:pt x="212" y="234"/>
                  </a:cubicBezTo>
                  <a:cubicBezTo>
                    <a:pt x="214" y="234"/>
                    <a:pt x="214" y="235"/>
                    <a:pt x="213" y="237"/>
                  </a:cubicBezTo>
                  <a:cubicBezTo>
                    <a:pt x="212" y="240"/>
                    <a:pt x="212" y="243"/>
                    <a:pt x="213" y="246"/>
                  </a:cubicBezTo>
                  <a:cubicBezTo>
                    <a:pt x="213" y="253"/>
                    <a:pt x="216" y="256"/>
                    <a:pt x="222" y="254"/>
                  </a:cubicBezTo>
                  <a:cubicBezTo>
                    <a:pt x="226" y="254"/>
                    <a:pt x="227" y="256"/>
                    <a:pt x="227" y="259"/>
                  </a:cubicBezTo>
                  <a:cubicBezTo>
                    <a:pt x="224" y="269"/>
                    <a:pt x="230" y="274"/>
                    <a:pt x="239" y="276"/>
                  </a:cubicBezTo>
                  <a:cubicBezTo>
                    <a:pt x="245" y="277"/>
                    <a:pt x="246" y="281"/>
                    <a:pt x="243" y="286"/>
                  </a:cubicBezTo>
                  <a:cubicBezTo>
                    <a:pt x="241" y="291"/>
                    <a:pt x="237" y="297"/>
                    <a:pt x="239" y="301"/>
                  </a:cubicBezTo>
                  <a:cubicBezTo>
                    <a:pt x="241" y="306"/>
                    <a:pt x="248" y="307"/>
                    <a:pt x="253" y="309"/>
                  </a:cubicBezTo>
                  <a:cubicBezTo>
                    <a:pt x="256" y="311"/>
                    <a:pt x="260" y="313"/>
                    <a:pt x="263" y="314"/>
                  </a:cubicBezTo>
                  <a:cubicBezTo>
                    <a:pt x="273" y="318"/>
                    <a:pt x="278" y="325"/>
                    <a:pt x="283" y="332"/>
                  </a:cubicBezTo>
                  <a:cubicBezTo>
                    <a:pt x="286" y="339"/>
                    <a:pt x="285" y="346"/>
                    <a:pt x="283" y="353"/>
                  </a:cubicBezTo>
                  <a:cubicBezTo>
                    <a:pt x="282" y="356"/>
                    <a:pt x="280" y="359"/>
                    <a:pt x="279" y="361"/>
                  </a:cubicBezTo>
                  <a:cubicBezTo>
                    <a:pt x="269" y="377"/>
                    <a:pt x="264" y="394"/>
                    <a:pt x="261" y="412"/>
                  </a:cubicBezTo>
                  <a:cubicBezTo>
                    <a:pt x="260" y="418"/>
                    <a:pt x="256" y="422"/>
                    <a:pt x="253" y="426"/>
                  </a:cubicBezTo>
                  <a:cubicBezTo>
                    <a:pt x="242" y="437"/>
                    <a:pt x="234" y="450"/>
                    <a:pt x="230" y="465"/>
                  </a:cubicBezTo>
                  <a:cubicBezTo>
                    <a:pt x="229" y="469"/>
                    <a:pt x="227" y="471"/>
                    <a:pt x="222" y="470"/>
                  </a:cubicBezTo>
                  <a:cubicBezTo>
                    <a:pt x="217" y="470"/>
                    <a:pt x="213" y="471"/>
                    <a:pt x="209" y="474"/>
                  </a:cubicBezTo>
                  <a:cubicBezTo>
                    <a:pt x="202" y="480"/>
                    <a:pt x="195" y="483"/>
                    <a:pt x="186" y="484"/>
                  </a:cubicBezTo>
                  <a:cubicBezTo>
                    <a:pt x="180" y="484"/>
                    <a:pt x="181" y="490"/>
                    <a:pt x="178" y="494"/>
                  </a:cubicBezTo>
                  <a:cubicBezTo>
                    <a:pt x="175" y="498"/>
                    <a:pt x="170" y="503"/>
                    <a:pt x="166" y="506"/>
                  </a:cubicBezTo>
                  <a:cubicBezTo>
                    <a:pt x="164" y="508"/>
                    <a:pt x="162" y="509"/>
                    <a:pt x="161" y="5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7" name="Freeform 35">
              <a:extLst>
                <a:ext uri="{FF2B5EF4-FFF2-40B4-BE49-F238E27FC236}">
                  <a16:creationId xmlns:a16="http://schemas.microsoft.com/office/drawing/2014/main" id="{9A62F1AD-0B45-4770-95D9-F9C460EAA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8788" y="2655888"/>
              <a:ext cx="31750" cy="33338"/>
            </a:xfrm>
            <a:custGeom>
              <a:avLst/>
              <a:gdLst>
                <a:gd name="T0" fmla="*/ 5 w 10"/>
                <a:gd name="T1" fmla="*/ 10 h 10"/>
                <a:gd name="T2" fmla="*/ 0 w 10"/>
                <a:gd name="T3" fmla="*/ 5 h 10"/>
                <a:gd name="T4" fmla="*/ 5 w 10"/>
                <a:gd name="T5" fmla="*/ 0 h 10"/>
                <a:gd name="T6" fmla="*/ 10 w 10"/>
                <a:gd name="T7" fmla="*/ 5 h 10"/>
                <a:gd name="T8" fmla="*/ 5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5" y="10"/>
                  </a:moveTo>
                  <a:cubicBezTo>
                    <a:pt x="3" y="9"/>
                    <a:pt x="0" y="8"/>
                    <a:pt x="0" y="5"/>
                  </a:cubicBezTo>
                  <a:cubicBezTo>
                    <a:pt x="0" y="2"/>
                    <a:pt x="3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7"/>
                    <a:pt x="8" y="9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8" name="Freeform 36">
              <a:extLst>
                <a:ext uri="{FF2B5EF4-FFF2-40B4-BE49-F238E27FC236}">
                  <a16:creationId xmlns:a16="http://schemas.microsoft.com/office/drawing/2014/main" id="{E112B209-C05C-45E9-A8F1-7B1B48DE2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463" y="1241425"/>
              <a:ext cx="844550" cy="2249488"/>
            </a:xfrm>
            <a:custGeom>
              <a:avLst/>
              <a:gdLst>
                <a:gd name="T0" fmla="*/ 174 w 259"/>
                <a:gd name="T1" fmla="*/ 510 h 690"/>
                <a:gd name="T2" fmla="*/ 172 w 259"/>
                <a:gd name="T3" fmla="*/ 511 h 690"/>
                <a:gd name="T4" fmla="*/ 163 w 259"/>
                <a:gd name="T5" fmla="*/ 511 h 690"/>
                <a:gd name="T6" fmla="*/ 140 w 259"/>
                <a:gd name="T7" fmla="*/ 528 h 690"/>
                <a:gd name="T8" fmla="*/ 145 w 259"/>
                <a:gd name="T9" fmla="*/ 549 h 690"/>
                <a:gd name="T10" fmla="*/ 145 w 259"/>
                <a:gd name="T11" fmla="*/ 604 h 690"/>
                <a:gd name="T12" fmla="*/ 133 w 259"/>
                <a:gd name="T13" fmla="*/ 652 h 690"/>
                <a:gd name="T14" fmla="*/ 110 w 259"/>
                <a:gd name="T15" fmla="*/ 648 h 690"/>
                <a:gd name="T16" fmla="*/ 91 w 259"/>
                <a:gd name="T17" fmla="*/ 662 h 690"/>
                <a:gd name="T18" fmla="*/ 90 w 259"/>
                <a:gd name="T19" fmla="*/ 683 h 690"/>
                <a:gd name="T20" fmla="*/ 62 w 259"/>
                <a:gd name="T21" fmla="*/ 686 h 690"/>
                <a:gd name="T22" fmla="*/ 51 w 259"/>
                <a:gd name="T23" fmla="*/ 649 h 690"/>
                <a:gd name="T24" fmla="*/ 54 w 259"/>
                <a:gd name="T25" fmla="*/ 640 h 690"/>
                <a:gd name="T26" fmla="*/ 50 w 259"/>
                <a:gd name="T27" fmla="*/ 629 h 690"/>
                <a:gd name="T28" fmla="*/ 16 w 259"/>
                <a:gd name="T29" fmla="*/ 569 h 690"/>
                <a:gd name="T30" fmla="*/ 23 w 259"/>
                <a:gd name="T31" fmla="*/ 558 h 690"/>
                <a:gd name="T32" fmla="*/ 7 w 259"/>
                <a:gd name="T33" fmla="*/ 544 h 690"/>
                <a:gd name="T34" fmla="*/ 18 w 259"/>
                <a:gd name="T35" fmla="*/ 527 h 690"/>
                <a:gd name="T36" fmla="*/ 14 w 259"/>
                <a:gd name="T37" fmla="*/ 482 h 690"/>
                <a:gd name="T38" fmla="*/ 34 w 259"/>
                <a:gd name="T39" fmla="*/ 464 h 690"/>
                <a:gd name="T40" fmla="*/ 35 w 259"/>
                <a:gd name="T41" fmla="*/ 416 h 690"/>
                <a:gd name="T42" fmla="*/ 41 w 259"/>
                <a:gd name="T43" fmla="*/ 407 h 690"/>
                <a:gd name="T44" fmla="*/ 25 w 259"/>
                <a:gd name="T45" fmla="*/ 377 h 690"/>
                <a:gd name="T46" fmla="*/ 21 w 259"/>
                <a:gd name="T47" fmla="*/ 290 h 690"/>
                <a:gd name="T48" fmla="*/ 33 w 259"/>
                <a:gd name="T49" fmla="*/ 272 h 690"/>
                <a:gd name="T50" fmla="*/ 61 w 259"/>
                <a:gd name="T51" fmla="*/ 268 h 690"/>
                <a:gd name="T52" fmla="*/ 61 w 259"/>
                <a:gd name="T53" fmla="*/ 247 h 690"/>
                <a:gd name="T54" fmla="*/ 53 w 259"/>
                <a:gd name="T55" fmla="*/ 234 h 690"/>
                <a:gd name="T56" fmla="*/ 68 w 259"/>
                <a:gd name="T57" fmla="*/ 187 h 690"/>
                <a:gd name="T58" fmla="*/ 72 w 259"/>
                <a:gd name="T59" fmla="*/ 158 h 690"/>
                <a:gd name="T60" fmla="*/ 82 w 259"/>
                <a:gd name="T61" fmla="*/ 140 h 690"/>
                <a:gd name="T62" fmla="*/ 99 w 259"/>
                <a:gd name="T63" fmla="*/ 109 h 690"/>
                <a:gd name="T64" fmla="*/ 97 w 259"/>
                <a:gd name="T65" fmla="*/ 95 h 690"/>
                <a:gd name="T66" fmla="*/ 101 w 259"/>
                <a:gd name="T67" fmla="*/ 80 h 690"/>
                <a:gd name="T68" fmla="*/ 119 w 259"/>
                <a:gd name="T69" fmla="*/ 55 h 690"/>
                <a:gd name="T70" fmla="*/ 125 w 259"/>
                <a:gd name="T71" fmla="*/ 34 h 690"/>
                <a:gd name="T72" fmla="*/ 132 w 259"/>
                <a:gd name="T73" fmla="*/ 31 h 690"/>
                <a:gd name="T74" fmla="*/ 157 w 259"/>
                <a:gd name="T75" fmla="*/ 35 h 690"/>
                <a:gd name="T76" fmla="*/ 163 w 259"/>
                <a:gd name="T77" fmla="*/ 24 h 690"/>
                <a:gd name="T78" fmla="*/ 162 w 259"/>
                <a:gd name="T79" fmla="*/ 4 h 690"/>
                <a:gd name="T80" fmla="*/ 167 w 259"/>
                <a:gd name="T81" fmla="*/ 1 h 690"/>
                <a:gd name="T82" fmla="*/ 194 w 259"/>
                <a:gd name="T83" fmla="*/ 23 h 690"/>
                <a:gd name="T84" fmla="*/ 229 w 259"/>
                <a:gd name="T85" fmla="*/ 42 h 690"/>
                <a:gd name="T86" fmla="*/ 229 w 259"/>
                <a:gd name="T87" fmla="*/ 62 h 690"/>
                <a:gd name="T88" fmla="*/ 236 w 259"/>
                <a:gd name="T89" fmla="*/ 76 h 690"/>
                <a:gd name="T90" fmla="*/ 247 w 259"/>
                <a:gd name="T91" fmla="*/ 107 h 690"/>
                <a:gd name="T92" fmla="*/ 258 w 259"/>
                <a:gd name="T93" fmla="*/ 145 h 690"/>
                <a:gd name="T94" fmla="*/ 230 w 259"/>
                <a:gd name="T95" fmla="*/ 147 h 690"/>
                <a:gd name="T96" fmla="*/ 215 w 259"/>
                <a:gd name="T97" fmla="*/ 185 h 690"/>
                <a:gd name="T98" fmla="*/ 210 w 259"/>
                <a:gd name="T99" fmla="*/ 213 h 690"/>
                <a:gd name="T100" fmla="*/ 216 w 259"/>
                <a:gd name="T101" fmla="*/ 235 h 690"/>
                <a:gd name="T102" fmla="*/ 204 w 259"/>
                <a:gd name="T103" fmla="*/ 260 h 690"/>
                <a:gd name="T104" fmla="*/ 166 w 259"/>
                <a:gd name="T105" fmla="*/ 296 h 690"/>
                <a:gd name="T106" fmla="*/ 143 w 259"/>
                <a:gd name="T107" fmla="*/ 354 h 690"/>
                <a:gd name="T108" fmla="*/ 144 w 259"/>
                <a:gd name="T109" fmla="*/ 425 h 690"/>
                <a:gd name="T110" fmla="*/ 179 w 259"/>
                <a:gd name="T111" fmla="*/ 439 h 690"/>
                <a:gd name="T112" fmla="*/ 192 w 259"/>
                <a:gd name="T113" fmla="*/ 466 h 690"/>
                <a:gd name="T114" fmla="*/ 178 w 259"/>
                <a:gd name="T115" fmla="*/ 502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9" h="690">
                  <a:moveTo>
                    <a:pt x="178" y="502"/>
                  </a:moveTo>
                  <a:cubicBezTo>
                    <a:pt x="178" y="505"/>
                    <a:pt x="176" y="507"/>
                    <a:pt x="174" y="510"/>
                  </a:cubicBezTo>
                  <a:cubicBezTo>
                    <a:pt x="173" y="511"/>
                    <a:pt x="173" y="511"/>
                    <a:pt x="173" y="511"/>
                  </a:cubicBezTo>
                  <a:cubicBezTo>
                    <a:pt x="172" y="511"/>
                    <a:pt x="172" y="511"/>
                    <a:pt x="172" y="511"/>
                  </a:cubicBezTo>
                  <a:cubicBezTo>
                    <a:pt x="170" y="508"/>
                    <a:pt x="171" y="504"/>
                    <a:pt x="167" y="504"/>
                  </a:cubicBezTo>
                  <a:cubicBezTo>
                    <a:pt x="163" y="504"/>
                    <a:pt x="164" y="509"/>
                    <a:pt x="163" y="511"/>
                  </a:cubicBezTo>
                  <a:cubicBezTo>
                    <a:pt x="162" y="517"/>
                    <a:pt x="160" y="520"/>
                    <a:pt x="155" y="522"/>
                  </a:cubicBezTo>
                  <a:cubicBezTo>
                    <a:pt x="149" y="524"/>
                    <a:pt x="144" y="526"/>
                    <a:pt x="140" y="528"/>
                  </a:cubicBezTo>
                  <a:cubicBezTo>
                    <a:pt x="139" y="530"/>
                    <a:pt x="140" y="531"/>
                    <a:pt x="141" y="531"/>
                  </a:cubicBezTo>
                  <a:cubicBezTo>
                    <a:pt x="150" y="539"/>
                    <a:pt x="151" y="539"/>
                    <a:pt x="145" y="549"/>
                  </a:cubicBezTo>
                  <a:cubicBezTo>
                    <a:pt x="140" y="558"/>
                    <a:pt x="138" y="566"/>
                    <a:pt x="143" y="575"/>
                  </a:cubicBezTo>
                  <a:cubicBezTo>
                    <a:pt x="148" y="585"/>
                    <a:pt x="146" y="594"/>
                    <a:pt x="145" y="604"/>
                  </a:cubicBezTo>
                  <a:cubicBezTo>
                    <a:pt x="143" y="611"/>
                    <a:pt x="143" y="617"/>
                    <a:pt x="141" y="624"/>
                  </a:cubicBezTo>
                  <a:cubicBezTo>
                    <a:pt x="139" y="633"/>
                    <a:pt x="136" y="642"/>
                    <a:pt x="133" y="652"/>
                  </a:cubicBezTo>
                  <a:cubicBezTo>
                    <a:pt x="131" y="648"/>
                    <a:pt x="128" y="648"/>
                    <a:pt x="124" y="648"/>
                  </a:cubicBezTo>
                  <a:cubicBezTo>
                    <a:pt x="119" y="648"/>
                    <a:pt x="114" y="648"/>
                    <a:pt x="110" y="648"/>
                  </a:cubicBezTo>
                  <a:cubicBezTo>
                    <a:pt x="102" y="647"/>
                    <a:pt x="97" y="652"/>
                    <a:pt x="92" y="656"/>
                  </a:cubicBezTo>
                  <a:cubicBezTo>
                    <a:pt x="90" y="657"/>
                    <a:pt x="91" y="660"/>
                    <a:pt x="91" y="662"/>
                  </a:cubicBezTo>
                  <a:cubicBezTo>
                    <a:pt x="92" y="667"/>
                    <a:pt x="93" y="673"/>
                    <a:pt x="94" y="678"/>
                  </a:cubicBezTo>
                  <a:cubicBezTo>
                    <a:pt x="95" y="681"/>
                    <a:pt x="94" y="683"/>
                    <a:pt x="90" y="683"/>
                  </a:cubicBezTo>
                  <a:cubicBezTo>
                    <a:pt x="82" y="685"/>
                    <a:pt x="74" y="687"/>
                    <a:pt x="66" y="689"/>
                  </a:cubicBezTo>
                  <a:cubicBezTo>
                    <a:pt x="63" y="690"/>
                    <a:pt x="61" y="690"/>
                    <a:pt x="62" y="686"/>
                  </a:cubicBezTo>
                  <a:cubicBezTo>
                    <a:pt x="63" y="674"/>
                    <a:pt x="57" y="665"/>
                    <a:pt x="50" y="655"/>
                  </a:cubicBezTo>
                  <a:cubicBezTo>
                    <a:pt x="49" y="653"/>
                    <a:pt x="48" y="651"/>
                    <a:pt x="51" y="649"/>
                  </a:cubicBezTo>
                  <a:cubicBezTo>
                    <a:pt x="52" y="649"/>
                    <a:pt x="53" y="647"/>
                    <a:pt x="52" y="646"/>
                  </a:cubicBezTo>
                  <a:cubicBezTo>
                    <a:pt x="49" y="643"/>
                    <a:pt x="50" y="642"/>
                    <a:pt x="54" y="640"/>
                  </a:cubicBezTo>
                  <a:cubicBezTo>
                    <a:pt x="57" y="639"/>
                    <a:pt x="54" y="634"/>
                    <a:pt x="54" y="631"/>
                  </a:cubicBezTo>
                  <a:cubicBezTo>
                    <a:pt x="54" y="629"/>
                    <a:pt x="52" y="628"/>
                    <a:pt x="50" y="629"/>
                  </a:cubicBezTo>
                  <a:cubicBezTo>
                    <a:pt x="45" y="629"/>
                    <a:pt x="44" y="627"/>
                    <a:pt x="42" y="623"/>
                  </a:cubicBezTo>
                  <a:cubicBezTo>
                    <a:pt x="32" y="606"/>
                    <a:pt x="22" y="588"/>
                    <a:pt x="16" y="569"/>
                  </a:cubicBezTo>
                  <a:cubicBezTo>
                    <a:pt x="15" y="565"/>
                    <a:pt x="14" y="562"/>
                    <a:pt x="20" y="562"/>
                  </a:cubicBezTo>
                  <a:cubicBezTo>
                    <a:pt x="23" y="562"/>
                    <a:pt x="24" y="560"/>
                    <a:pt x="23" y="558"/>
                  </a:cubicBezTo>
                  <a:cubicBezTo>
                    <a:pt x="21" y="547"/>
                    <a:pt x="25" y="548"/>
                    <a:pt x="13" y="547"/>
                  </a:cubicBezTo>
                  <a:cubicBezTo>
                    <a:pt x="10" y="547"/>
                    <a:pt x="8" y="547"/>
                    <a:pt x="7" y="544"/>
                  </a:cubicBezTo>
                  <a:cubicBezTo>
                    <a:pt x="6" y="533"/>
                    <a:pt x="6" y="523"/>
                    <a:pt x="0" y="514"/>
                  </a:cubicBezTo>
                  <a:cubicBezTo>
                    <a:pt x="7" y="516"/>
                    <a:pt x="11" y="524"/>
                    <a:pt x="18" y="527"/>
                  </a:cubicBezTo>
                  <a:cubicBezTo>
                    <a:pt x="21" y="516"/>
                    <a:pt x="21" y="506"/>
                    <a:pt x="14" y="497"/>
                  </a:cubicBezTo>
                  <a:cubicBezTo>
                    <a:pt x="9" y="492"/>
                    <a:pt x="14" y="487"/>
                    <a:pt x="14" y="482"/>
                  </a:cubicBezTo>
                  <a:cubicBezTo>
                    <a:pt x="15" y="475"/>
                    <a:pt x="19" y="473"/>
                    <a:pt x="25" y="473"/>
                  </a:cubicBezTo>
                  <a:cubicBezTo>
                    <a:pt x="30" y="473"/>
                    <a:pt x="33" y="471"/>
                    <a:pt x="34" y="464"/>
                  </a:cubicBezTo>
                  <a:cubicBezTo>
                    <a:pt x="37" y="450"/>
                    <a:pt x="36" y="437"/>
                    <a:pt x="31" y="424"/>
                  </a:cubicBezTo>
                  <a:cubicBezTo>
                    <a:pt x="29" y="419"/>
                    <a:pt x="30" y="417"/>
                    <a:pt x="35" y="416"/>
                  </a:cubicBezTo>
                  <a:cubicBezTo>
                    <a:pt x="39" y="415"/>
                    <a:pt x="42" y="413"/>
                    <a:pt x="41" y="408"/>
                  </a:cubicBezTo>
                  <a:cubicBezTo>
                    <a:pt x="41" y="408"/>
                    <a:pt x="41" y="408"/>
                    <a:pt x="41" y="407"/>
                  </a:cubicBezTo>
                  <a:cubicBezTo>
                    <a:pt x="43" y="397"/>
                    <a:pt x="39" y="389"/>
                    <a:pt x="28" y="385"/>
                  </a:cubicBezTo>
                  <a:cubicBezTo>
                    <a:pt x="24" y="384"/>
                    <a:pt x="24" y="381"/>
                    <a:pt x="25" y="377"/>
                  </a:cubicBezTo>
                  <a:cubicBezTo>
                    <a:pt x="31" y="365"/>
                    <a:pt x="30" y="353"/>
                    <a:pt x="25" y="341"/>
                  </a:cubicBezTo>
                  <a:cubicBezTo>
                    <a:pt x="19" y="324"/>
                    <a:pt x="19" y="307"/>
                    <a:pt x="21" y="290"/>
                  </a:cubicBezTo>
                  <a:cubicBezTo>
                    <a:pt x="21" y="288"/>
                    <a:pt x="22" y="286"/>
                    <a:pt x="23" y="285"/>
                  </a:cubicBezTo>
                  <a:cubicBezTo>
                    <a:pt x="26" y="281"/>
                    <a:pt x="30" y="277"/>
                    <a:pt x="33" y="272"/>
                  </a:cubicBezTo>
                  <a:cubicBezTo>
                    <a:pt x="36" y="265"/>
                    <a:pt x="42" y="265"/>
                    <a:pt x="48" y="267"/>
                  </a:cubicBezTo>
                  <a:cubicBezTo>
                    <a:pt x="52" y="268"/>
                    <a:pt x="58" y="270"/>
                    <a:pt x="61" y="268"/>
                  </a:cubicBezTo>
                  <a:cubicBezTo>
                    <a:pt x="65" y="266"/>
                    <a:pt x="61" y="260"/>
                    <a:pt x="61" y="256"/>
                  </a:cubicBezTo>
                  <a:cubicBezTo>
                    <a:pt x="62" y="253"/>
                    <a:pt x="61" y="250"/>
                    <a:pt x="61" y="247"/>
                  </a:cubicBezTo>
                  <a:cubicBezTo>
                    <a:pt x="61" y="243"/>
                    <a:pt x="60" y="239"/>
                    <a:pt x="55" y="238"/>
                  </a:cubicBezTo>
                  <a:cubicBezTo>
                    <a:pt x="52" y="238"/>
                    <a:pt x="52" y="236"/>
                    <a:pt x="53" y="234"/>
                  </a:cubicBezTo>
                  <a:cubicBezTo>
                    <a:pt x="56" y="228"/>
                    <a:pt x="58" y="221"/>
                    <a:pt x="61" y="216"/>
                  </a:cubicBezTo>
                  <a:cubicBezTo>
                    <a:pt x="67" y="207"/>
                    <a:pt x="68" y="197"/>
                    <a:pt x="68" y="187"/>
                  </a:cubicBezTo>
                  <a:cubicBezTo>
                    <a:pt x="67" y="180"/>
                    <a:pt x="68" y="172"/>
                    <a:pt x="67" y="165"/>
                  </a:cubicBezTo>
                  <a:cubicBezTo>
                    <a:pt x="67" y="161"/>
                    <a:pt x="68" y="159"/>
                    <a:pt x="72" y="158"/>
                  </a:cubicBezTo>
                  <a:cubicBezTo>
                    <a:pt x="77" y="157"/>
                    <a:pt x="83" y="157"/>
                    <a:pt x="85" y="153"/>
                  </a:cubicBezTo>
                  <a:cubicBezTo>
                    <a:pt x="86" y="150"/>
                    <a:pt x="83" y="145"/>
                    <a:pt x="82" y="140"/>
                  </a:cubicBezTo>
                  <a:cubicBezTo>
                    <a:pt x="81" y="137"/>
                    <a:pt x="81" y="135"/>
                    <a:pt x="83" y="132"/>
                  </a:cubicBezTo>
                  <a:cubicBezTo>
                    <a:pt x="88" y="125"/>
                    <a:pt x="93" y="117"/>
                    <a:pt x="99" y="109"/>
                  </a:cubicBezTo>
                  <a:cubicBezTo>
                    <a:pt x="101" y="106"/>
                    <a:pt x="101" y="104"/>
                    <a:pt x="99" y="101"/>
                  </a:cubicBezTo>
                  <a:cubicBezTo>
                    <a:pt x="98" y="99"/>
                    <a:pt x="97" y="97"/>
                    <a:pt x="97" y="95"/>
                  </a:cubicBezTo>
                  <a:cubicBezTo>
                    <a:pt x="94" y="91"/>
                    <a:pt x="90" y="86"/>
                    <a:pt x="99" y="84"/>
                  </a:cubicBezTo>
                  <a:cubicBezTo>
                    <a:pt x="101" y="83"/>
                    <a:pt x="100" y="81"/>
                    <a:pt x="101" y="80"/>
                  </a:cubicBezTo>
                  <a:cubicBezTo>
                    <a:pt x="102" y="73"/>
                    <a:pt x="103" y="67"/>
                    <a:pt x="107" y="61"/>
                  </a:cubicBezTo>
                  <a:cubicBezTo>
                    <a:pt x="110" y="57"/>
                    <a:pt x="114" y="54"/>
                    <a:pt x="119" y="55"/>
                  </a:cubicBezTo>
                  <a:cubicBezTo>
                    <a:pt x="124" y="56"/>
                    <a:pt x="125" y="54"/>
                    <a:pt x="125" y="49"/>
                  </a:cubicBezTo>
                  <a:cubicBezTo>
                    <a:pt x="125" y="44"/>
                    <a:pt x="125" y="39"/>
                    <a:pt x="125" y="34"/>
                  </a:cubicBezTo>
                  <a:cubicBezTo>
                    <a:pt x="125" y="32"/>
                    <a:pt x="126" y="30"/>
                    <a:pt x="128" y="29"/>
                  </a:cubicBezTo>
                  <a:cubicBezTo>
                    <a:pt x="130" y="28"/>
                    <a:pt x="131" y="30"/>
                    <a:pt x="132" y="31"/>
                  </a:cubicBezTo>
                  <a:cubicBezTo>
                    <a:pt x="133" y="32"/>
                    <a:pt x="135" y="34"/>
                    <a:pt x="136" y="33"/>
                  </a:cubicBezTo>
                  <a:cubicBezTo>
                    <a:pt x="144" y="29"/>
                    <a:pt x="150" y="33"/>
                    <a:pt x="157" y="35"/>
                  </a:cubicBezTo>
                  <a:cubicBezTo>
                    <a:pt x="159" y="36"/>
                    <a:pt x="162" y="39"/>
                    <a:pt x="163" y="34"/>
                  </a:cubicBezTo>
                  <a:cubicBezTo>
                    <a:pt x="164" y="31"/>
                    <a:pt x="169" y="27"/>
                    <a:pt x="163" y="24"/>
                  </a:cubicBezTo>
                  <a:cubicBezTo>
                    <a:pt x="159" y="22"/>
                    <a:pt x="160" y="20"/>
                    <a:pt x="161" y="17"/>
                  </a:cubicBezTo>
                  <a:cubicBezTo>
                    <a:pt x="163" y="13"/>
                    <a:pt x="165" y="9"/>
                    <a:pt x="162" y="4"/>
                  </a:cubicBezTo>
                  <a:cubicBezTo>
                    <a:pt x="161" y="3"/>
                    <a:pt x="161" y="2"/>
                    <a:pt x="163" y="1"/>
                  </a:cubicBezTo>
                  <a:cubicBezTo>
                    <a:pt x="164" y="0"/>
                    <a:pt x="166" y="0"/>
                    <a:pt x="167" y="1"/>
                  </a:cubicBezTo>
                  <a:cubicBezTo>
                    <a:pt x="171" y="4"/>
                    <a:pt x="174" y="7"/>
                    <a:pt x="178" y="9"/>
                  </a:cubicBezTo>
                  <a:cubicBezTo>
                    <a:pt x="183" y="14"/>
                    <a:pt x="188" y="18"/>
                    <a:pt x="194" y="23"/>
                  </a:cubicBezTo>
                  <a:cubicBezTo>
                    <a:pt x="196" y="25"/>
                    <a:pt x="199" y="26"/>
                    <a:pt x="202" y="26"/>
                  </a:cubicBezTo>
                  <a:cubicBezTo>
                    <a:pt x="216" y="24"/>
                    <a:pt x="221" y="35"/>
                    <a:pt x="229" y="42"/>
                  </a:cubicBezTo>
                  <a:cubicBezTo>
                    <a:pt x="230" y="43"/>
                    <a:pt x="230" y="44"/>
                    <a:pt x="229" y="45"/>
                  </a:cubicBezTo>
                  <a:cubicBezTo>
                    <a:pt x="229" y="51"/>
                    <a:pt x="230" y="57"/>
                    <a:pt x="229" y="62"/>
                  </a:cubicBezTo>
                  <a:cubicBezTo>
                    <a:pt x="228" y="68"/>
                    <a:pt x="229" y="71"/>
                    <a:pt x="235" y="72"/>
                  </a:cubicBezTo>
                  <a:cubicBezTo>
                    <a:pt x="239" y="72"/>
                    <a:pt x="237" y="75"/>
                    <a:pt x="236" y="76"/>
                  </a:cubicBezTo>
                  <a:cubicBezTo>
                    <a:pt x="233" y="85"/>
                    <a:pt x="232" y="86"/>
                    <a:pt x="240" y="90"/>
                  </a:cubicBezTo>
                  <a:cubicBezTo>
                    <a:pt x="247" y="95"/>
                    <a:pt x="249" y="100"/>
                    <a:pt x="247" y="107"/>
                  </a:cubicBezTo>
                  <a:cubicBezTo>
                    <a:pt x="242" y="120"/>
                    <a:pt x="247" y="131"/>
                    <a:pt x="256" y="140"/>
                  </a:cubicBezTo>
                  <a:cubicBezTo>
                    <a:pt x="257" y="142"/>
                    <a:pt x="259" y="143"/>
                    <a:pt x="258" y="145"/>
                  </a:cubicBezTo>
                  <a:cubicBezTo>
                    <a:pt x="257" y="147"/>
                    <a:pt x="254" y="146"/>
                    <a:pt x="253" y="146"/>
                  </a:cubicBezTo>
                  <a:cubicBezTo>
                    <a:pt x="245" y="147"/>
                    <a:pt x="237" y="147"/>
                    <a:pt x="230" y="147"/>
                  </a:cubicBezTo>
                  <a:cubicBezTo>
                    <a:pt x="226" y="147"/>
                    <a:pt x="225" y="149"/>
                    <a:pt x="226" y="152"/>
                  </a:cubicBezTo>
                  <a:cubicBezTo>
                    <a:pt x="230" y="165"/>
                    <a:pt x="224" y="175"/>
                    <a:pt x="215" y="185"/>
                  </a:cubicBezTo>
                  <a:cubicBezTo>
                    <a:pt x="209" y="192"/>
                    <a:pt x="210" y="200"/>
                    <a:pt x="208" y="208"/>
                  </a:cubicBezTo>
                  <a:cubicBezTo>
                    <a:pt x="208" y="210"/>
                    <a:pt x="209" y="212"/>
                    <a:pt x="210" y="213"/>
                  </a:cubicBezTo>
                  <a:cubicBezTo>
                    <a:pt x="212" y="216"/>
                    <a:pt x="214" y="219"/>
                    <a:pt x="217" y="221"/>
                  </a:cubicBezTo>
                  <a:cubicBezTo>
                    <a:pt x="222" y="228"/>
                    <a:pt x="222" y="228"/>
                    <a:pt x="216" y="235"/>
                  </a:cubicBezTo>
                  <a:cubicBezTo>
                    <a:pt x="212" y="239"/>
                    <a:pt x="212" y="244"/>
                    <a:pt x="211" y="249"/>
                  </a:cubicBezTo>
                  <a:cubicBezTo>
                    <a:pt x="210" y="254"/>
                    <a:pt x="208" y="257"/>
                    <a:pt x="204" y="260"/>
                  </a:cubicBezTo>
                  <a:cubicBezTo>
                    <a:pt x="194" y="268"/>
                    <a:pt x="185" y="276"/>
                    <a:pt x="176" y="283"/>
                  </a:cubicBezTo>
                  <a:cubicBezTo>
                    <a:pt x="171" y="287"/>
                    <a:pt x="168" y="291"/>
                    <a:pt x="166" y="296"/>
                  </a:cubicBezTo>
                  <a:cubicBezTo>
                    <a:pt x="161" y="306"/>
                    <a:pt x="156" y="317"/>
                    <a:pt x="150" y="327"/>
                  </a:cubicBezTo>
                  <a:cubicBezTo>
                    <a:pt x="145" y="336"/>
                    <a:pt x="144" y="345"/>
                    <a:pt x="143" y="354"/>
                  </a:cubicBezTo>
                  <a:cubicBezTo>
                    <a:pt x="142" y="376"/>
                    <a:pt x="141" y="398"/>
                    <a:pt x="140" y="420"/>
                  </a:cubicBezTo>
                  <a:cubicBezTo>
                    <a:pt x="140" y="424"/>
                    <a:pt x="142" y="425"/>
                    <a:pt x="144" y="425"/>
                  </a:cubicBezTo>
                  <a:cubicBezTo>
                    <a:pt x="154" y="428"/>
                    <a:pt x="163" y="431"/>
                    <a:pt x="172" y="434"/>
                  </a:cubicBezTo>
                  <a:cubicBezTo>
                    <a:pt x="175" y="435"/>
                    <a:pt x="178" y="436"/>
                    <a:pt x="179" y="439"/>
                  </a:cubicBezTo>
                  <a:cubicBezTo>
                    <a:pt x="184" y="446"/>
                    <a:pt x="188" y="452"/>
                    <a:pt x="192" y="458"/>
                  </a:cubicBezTo>
                  <a:cubicBezTo>
                    <a:pt x="194" y="461"/>
                    <a:pt x="194" y="463"/>
                    <a:pt x="192" y="466"/>
                  </a:cubicBezTo>
                  <a:cubicBezTo>
                    <a:pt x="188" y="473"/>
                    <a:pt x="184" y="480"/>
                    <a:pt x="181" y="488"/>
                  </a:cubicBezTo>
                  <a:cubicBezTo>
                    <a:pt x="180" y="494"/>
                    <a:pt x="180" y="498"/>
                    <a:pt x="178" y="5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49" name="Freeform 37">
              <a:extLst>
                <a:ext uri="{FF2B5EF4-FFF2-40B4-BE49-F238E27FC236}">
                  <a16:creationId xmlns:a16="http://schemas.microsoft.com/office/drawing/2014/main" id="{82C383A3-0839-44B3-8C85-F28A79A94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8" y="3227388"/>
              <a:ext cx="33338" cy="103188"/>
            </a:xfrm>
            <a:custGeom>
              <a:avLst/>
              <a:gdLst>
                <a:gd name="T0" fmla="*/ 10 w 10"/>
                <a:gd name="T1" fmla="*/ 0 h 32"/>
                <a:gd name="T2" fmla="*/ 3 w 10"/>
                <a:gd name="T3" fmla="*/ 32 h 32"/>
                <a:gd name="T4" fmla="*/ 10 w 1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32">
                  <a:moveTo>
                    <a:pt x="10" y="0"/>
                  </a:moveTo>
                  <a:cubicBezTo>
                    <a:pt x="8" y="10"/>
                    <a:pt x="6" y="21"/>
                    <a:pt x="3" y="32"/>
                  </a:cubicBezTo>
                  <a:cubicBezTo>
                    <a:pt x="0" y="19"/>
                    <a:pt x="3" y="10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0" name="Freeform 38">
              <a:extLst>
                <a:ext uri="{FF2B5EF4-FFF2-40B4-BE49-F238E27FC236}">
                  <a16:creationId xmlns:a16="http://schemas.microsoft.com/office/drawing/2014/main" id="{A59C8104-A0FD-42A6-8729-C778C57F8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063" y="3048000"/>
              <a:ext cx="92075" cy="149225"/>
            </a:xfrm>
            <a:custGeom>
              <a:avLst/>
              <a:gdLst>
                <a:gd name="T0" fmla="*/ 28 w 28"/>
                <a:gd name="T1" fmla="*/ 0 h 46"/>
                <a:gd name="T2" fmla="*/ 27 w 28"/>
                <a:gd name="T3" fmla="*/ 1 h 46"/>
                <a:gd name="T4" fmla="*/ 17 w 28"/>
                <a:gd name="T5" fmla="*/ 26 h 46"/>
                <a:gd name="T6" fmla="*/ 8 w 28"/>
                <a:gd name="T7" fmla="*/ 43 h 46"/>
                <a:gd name="T8" fmla="*/ 4 w 28"/>
                <a:gd name="T9" fmla="*/ 41 h 46"/>
                <a:gd name="T10" fmla="*/ 5 w 28"/>
                <a:gd name="T11" fmla="*/ 17 h 46"/>
                <a:gd name="T12" fmla="*/ 7 w 28"/>
                <a:gd name="T13" fmla="*/ 14 h 46"/>
                <a:gd name="T14" fmla="*/ 28 w 28"/>
                <a:gd name="T15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46">
                  <a:moveTo>
                    <a:pt x="28" y="0"/>
                  </a:moveTo>
                  <a:cubicBezTo>
                    <a:pt x="27" y="1"/>
                    <a:pt x="27" y="1"/>
                    <a:pt x="27" y="1"/>
                  </a:cubicBezTo>
                  <a:cubicBezTo>
                    <a:pt x="18" y="7"/>
                    <a:pt x="14" y="14"/>
                    <a:pt x="17" y="26"/>
                  </a:cubicBezTo>
                  <a:cubicBezTo>
                    <a:pt x="19" y="32"/>
                    <a:pt x="13" y="38"/>
                    <a:pt x="8" y="43"/>
                  </a:cubicBezTo>
                  <a:cubicBezTo>
                    <a:pt x="6" y="46"/>
                    <a:pt x="5" y="43"/>
                    <a:pt x="4" y="41"/>
                  </a:cubicBezTo>
                  <a:cubicBezTo>
                    <a:pt x="3" y="33"/>
                    <a:pt x="0" y="25"/>
                    <a:pt x="5" y="17"/>
                  </a:cubicBezTo>
                  <a:cubicBezTo>
                    <a:pt x="6" y="16"/>
                    <a:pt x="6" y="15"/>
                    <a:pt x="7" y="14"/>
                  </a:cubicBezTo>
                  <a:cubicBezTo>
                    <a:pt x="13" y="3"/>
                    <a:pt x="14" y="2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1" name="Freeform 39">
              <a:extLst>
                <a:ext uri="{FF2B5EF4-FFF2-40B4-BE49-F238E27FC236}">
                  <a16:creationId xmlns:a16="http://schemas.microsoft.com/office/drawing/2014/main" id="{A954FB03-227D-4976-B740-780F278E5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9925" y="3213100"/>
              <a:ext cx="534988" cy="430213"/>
            </a:xfrm>
            <a:custGeom>
              <a:avLst/>
              <a:gdLst>
                <a:gd name="T0" fmla="*/ 59 w 164"/>
                <a:gd name="T1" fmla="*/ 10 h 132"/>
                <a:gd name="T2" fmla="*/ 70 w 164"/>
                <a:gd name="T3" fmla="*/ 9 h 132"/>
                <a:gd name="T4" fmla="*/ 83 w 164"/>
                <a:gd name="T5" fmla="*/ 9 h 132"/>
                <a:gd name="T6" fmla="*/ 97 w 164"/>
                <a:gd name="T7" fmla="*/ 5 h 132"/>
                <a:gd name="T8" fmla="*/ 105 w 164"/>
                <a:gd name="T9" fmla="*/ 4 h 132"/>
                <a:gd name="T10" fmla="*/ 118 w 164"/>
                <a:gd name="T11" fmla="*/ 8 h 132"/>
                <a:gd name="T12" fmla="*/ 132 w 164"/>
                <a:gd name="T13" fmla="*/ 11 h 132"/>
                <a:gd name="T14" fmla="*/ 144 w 164"/>
                <a:gd name="T15" fmla="*/ 21 h 132"/>
                <a:gd name="T16" fmla="*/ 151 w 164"/>
                <a:gd name="T17" fmla="*/ 24 h 132"/>
                <a:gd name="T18" fmla="*/ 157 w 164"/>
                <a:gd name="T19" fmla="*/ 30 h 132"/>
                <a:gd name="T20" fmla="*/ 156 w 164"/>
                <a:gd name="T21" fmla="*/ 36 h 132"/>
                <a:gd name="T22" fmla="*/ 160 w 164"/>
                <a:gd name="T23" fmla="*/ 41 h 132"/>
                <a:gd name="T24" fmla="*/ 164 w 164"/>
                <a:gd name="T25" fmla="*/ 44 h 132"/>
                <a:gd name="T26" fmla="*/ 161 w 164"/>
                <a:gd name="T27" fmla="*/ 49 h 132"/>
                <a:gd name="T28" fmla="*/ 154 w 164"/>
                <a:gd name="T29" fmla="*/ 57 h 132"/>
                <a:gd name="T30" fmla="*/ 148 w 164"/>
                <a:gd name="T31" fmla="*/ 62 h 132"/>
                <a:gd name="T32" fmla="*/ 144 w 164"/>
                <a:gd name="T33" fmla="*/ 68 h 132"/>
                <a:gd name="T34" fmla="*/ 142 w 164"/>
                <a:gd name="T35" fmla="*/ 90 h 132"/>
                <a:gd name="T36" fmla="*/ 147 w 164"/>
                <a:gd name="T37" fmla="*/ 96 h 132"/>
                <a:gd name="T38" fmla="*/ 149 w 164"/>
                <a:gd name="T39" fmla="*/ 101 h 132"/>
                <a:gd name="T40" fmla="*/ 144 w 164"/>
                <a:gd name="T41" fmla="*/ 100 h 132"/>
                <a:gd name="T42" fmla="*/ 134 w 164"/>
                <a:gd name="T43" fmla="*/ 102 h 132"/>
                <a:gd name="T44" fmla="*/ 125 w 164"/>
                <a:gd name="T45" fmla="*/ 108 h 132"/>
                <a:gd name="T46" fmla="*/ 121 w 164"/>
                <a:gd name="T47" fmla="*/ 114 h 132"/>
                <a:gd name="T48" fmla="*/ 120 w 164"/>
                <a:gd name="T49" fmla="*/ 118 h 132"/>
                <a:gd name="T50" fmla="*/ 94 w 164"/>
                <a:gd name="T51" fmla="*/ 130 h 132"/>
                <a:gd name="T52" fmla="*/ 90 w 164"/>
                <a:gd name="T53" fmla="*/ 127 h 132"/>
                <a:gd name="T54" fmla="*/ 69 w 164"/>
                <a:gd name="T55" fmla="*/ 106 h 132"/>
                <a:gd name="T56" fmla="*/ 67 w 164"/>
                <a:gd name="T57" fmla="*/ 106 h 132"/>
                <a:gd name="T58" fmla="*/ 62 w 164"/>
                <a:gd name="T59" fmla="*/ 100 h 132"/>
                <a:gd name="T60" fmla="*/ 54 w 164"/>
                <a:gd name="T61" fmla="*/ 76 h 132"/>
                <a:gd name="T62" fmla="*/ 46 w 164"/>
                <a:gd name="T63" fmla="*/ 76 h 132"/>
                <a:gd name="T64" fmla="*/ 15 w 164"/>
                <a:gd name="T65" fmla="*/ 70 h 132"/>
                <a:gd name="T66" fmla="*/ 13 w 164"/>
                <a:gd name="T67" fmla="*/ 67 h 132"/>
                <a:gd name="T68" fmla="*/ 4 w 164"/>
                <a:gd name="T69" fmla="*/ 49 h 132"/>
                <a:gd name="T70" fmla="*/ 6 w 164"/>
                <a:gd name="T71" fmla="*/ 29 h 132"/>
                <a:gd name="T72" fmla="*/ 11 w 164"/>
                <a:gd name="T73" fmla="*/ 25 h 132"/>
                <a:gd name="T74" fmla="*/ 40 w 164"/>
                <a:gd name="T75" fmla="*/ 13 h 132"/>
                <a:gd name="T76" fmla="*/ 49 w 164"/>
                <a:gd name="T77" fmla="*/ 12 h 132"/>
                <a:gd name="T78" fmla="*/ 59 w 164"/>
                <a:gd name="T79" fmla="*/ 1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4" h="132">
                  <a:moveTo>
                    <a:pt x="59" y="10"/>
                  </a:moveTo>
                  <a:cubicBezTo>
                    <a:pt x="63" y="10"/>
                    <a:pt x="66" y="9"/>
                    <a:pt x="70" y="9"/>
                  </a:cubicBezTo>
                  <a:cubicBezTo>
                    <a:pt x="74" y="8"/>
                    <a:pt x="79" y="6"/>
                    <a:pt x="83" y="9"/>
                  </a:cubicBezTo>
                  <a:cubicBezTo>
                    <a:pt x="89" y="12"/>
                    <a:pt x="94" y="10"/>
                    <a:pt x="97" y="5"/>
                  </a:cubicBezTo>
                  <a:cubicBezTo>
                    <a:pt x="100" y="1"/>
                    <a:pt x="102" y="0"/>
                    <a:pt x="105" y="4"/>
                  </a:cubicBezTo>
                  <a:cubicBezTo>
                    <a:pt x="109" y="9"/>
                    <a:pt x="113" y="10"/>
                    <a:pt x="118" y="8"/>
                  </a:cubicBezTo>
                  <a:cubicBezTo>
                    <a:pt x="124" y="6"/>
                    <a:pt x="128" y="7"/>
                    <a:pt x="132" y="11"/>
                  </a:cubicBezTo>
                  <a:cubicBezTo>
                    <a:pt x="136" y="15"/>
                    <a:pt x="140" y="18"/>
                    <a:pt x="144" y="21"/>
                  </a:cubicBezTo>
                  <a:cubicBezTo>
                    <a:pt x="146" y="23"/>
                    <a:pt x="148" y="24"/>
                    <a:pt x="151" y="24"/>
                  </a:cubicBezTo>
                  <a:cubicBezTo>
                    <a:pt x="156" y="23"/>
                    <a:pt x="157" y="26"/>
                    <a:pt x="157" y="30"/>
                  </a:cubicBezTo>
                  <a:cubicBezTo>
                    <a:pt x="156" y="32"/>
                    <a:pt x="156" y="34"/>
                    <a:pt x="156" y="36"/>
                  </a:cubicBezTo>
                  <a:cubicBezTo>
                    <a:pt x="155" y="39"/>
                    <a:pt x="156" y="42"/>
                    <a:pt x="160" y="41"/>
                  </a:cubicBezTo>
                  <a:cubicBezTo>
                    <a:pt x="162" y="41"/>
                    <a:pt x="164" y="41"/>
                    <a:pt x="164" y="44"/>
                  </a:cubicBezTo>
                  <a:cubicBezTo>
                    <a:pt x="164" y="47"/>
                    <a:pt x="164" y="49"/>
                    <a:pt x="161" y="49"/>
                  </a:cubicBezTo>
                  <a:cubicBezTo>
                    <a:pt x="156" y="50"/>
                    <a:pt x="153" y="52"/>
                    <a:pt x="154" y="57"/>
                  </a:cubicBezTo>
                  <a:cubicBezTo>
                    <a:pt x="154" y="60"/>
                    <a:pt x="152" y="63"/>
                    <a:pt x="148" y="62"/>
                  </a:cubicBezTo>
                  <a:cubicBezTo>
                    <a:pt x="144" y="62"/>
                    <a:pt x="144" y="65"/>
                    <a:pt x="144" y="68"/>
                  </a:cubicBezTo>
                  <a:cubicBezTo>
                    <a:pt x="144" y="75"/>
                    <a:pt x="145" y="83"/>
                    <a:pt x="142" y="90"/>
                  </a:cubicBezTo>
                  <a:cubicBezTo>
                    <a:pt x="141" y="94"/>
                    <a:pt x="145" y="94"/>
                    <a:pt x="147" y="96"/>
                  </a:cubicBezTo>
                  <a:cubicBezTo>
                    <a:pt x="148" y="98"/>
                    <a:pt x="151" y="98"/>
                    <a:pt x="149" y="101"/>
                  </a:cubicBezTo>
                  <a:cubicBezTo>
                    <a:pt x="147" y="103"/>
                    <a:pt x="145" y="101"/>
                    <a:pt x="144" y="100"/>
                  </a:cubicBezTo>
                  <a:cubicBezTo>
                    <a:pt x="140" y="97"/>
                    <a:pt x="137" y="96"/>
                    <a:pt x="134" y="102"/>
                  </a:cubicBezTo>
                  <a:cubicBezTo>
                    <a:pt x="133" y="106"/>
                    <a:pt x="128" y="106"/>
                    <a:pt x="125" y="108"/>
                  </a:cubicBezTo>
                  <a:cubicBezTo>
                    <a:pt x="122" y="109"/>
                    <a:pt x="118" y="110"/>
                    <a:pt x="121" y="114"/>
                  </a:cubicBezTo>
                  <a:cubicBezTo>
                    <a:pt x="123" y="116"/>
                    <a:pt x="121" y="117"/>
                    <a:pt x="120" y="118"/>
                  </a:cubicBezTo>
                  <a:cubicBezTo>
                    <a:pt x="112" y="123"/>
                    <a:pt x="103" y="126"/>
                    <a:pt x="94" y="130"/>
                  </a:cubicBezTo>
                  <a:cubicBezTo>
                    <a:pt x="91" y="132"/>
                    <a:pt x="90" y="129"/>
                    <a:pt x="90" y="127"/>
                  </a:cubicBezTo>
                  <a:cubicBezTo>
                    <a:pt x="92" y="111"/>
                    <a:pt x="77" y="112"/>
                    <a:pt x="69" y="106"/>
                  </a:cubicBezTo>
                  <a:cubicBezTo>
                    <a:pt x="68" y="105"/>
                    <a:pt x="67" y="105"/>
                    <a:pt x="67" y="106"/>
                  </a:cubicBezTo>
                  <a:cubicBezTo>
                    <a:pt x="57" y="110"/>
                    <a:pt x="61" y="103"/>
                    <a:pt x="62" y="100"/>
                  </a:cubicBezTo>
                  <a:cubicBezTo>
                    <a:pt x="67" y="89"/>
                    <a:pt x="61" y="83"/>
                    <a:pt x="54" y="76"/>
                  </a:cubicBezTo>
                  <a:cubicBezTo>
                    <a:pt x="51" y="74"/>
                    <a:pt x="48" y="75"/>
                    <a:pt x="46" y="76"/>
                  </a:cubicBezTo>
                  <a:cubicBezTo>
                    <a:pt x="35" y="80"/>
                    <a:pt x="25" y="73"/>
                    <a:pt x="15" y="70"/>
                  </a:cubicBezTo>
                  <a:cubicBezTo>
                    <a:pt x="13" y="70"/>
                    <a:pt x="13" y="69"/>
                    <a:pt x="13" y="67"/>
                  </a:cubicBezTo>
                  <a:cubicBezTo>
                    <a:pt x="13" y="59"/>
                    <a:pt x="8" y="54"/>
                    <a:pt x="4" y="49"/>
                  </a:cubicBezTo>
                  <a:cubicBezTo>
                    <a:pt x="0" y="43"/>
                    <a:pt x="1" y="34"/>
                    <a:pt x="6" y="29"/>
                  </a:cubicBezTo>
                  <a:cubicBezTo>
                    <a:pt x="8" y="28"/>
                    <a:pt x="10" y="26"/>
                    <a:pt x="11" y="25"/>
                  </a:cubicBezTo>
                  <a:cubicBezTo>
                    <a:pt x="19" y="16"/>
                    <a:pt x="28" y="11"/>
                    <a:pt x="40" y="13"/>
                  </a:cubicBezTo>
                  <a:cubicBezTo>
                    <a:pt x="43" y="14"/>
                    <a:pt x="46" y="13"/>
                    <a:pt x="49" y="12"/>
                  </a:cubicBezTo>
                  <a:cubicBezTo>
                    <a:pt x="52" y="10"/>
                    <a:pt x="56" y="9"/>
                    <a:pt x="5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2" name="Freeform 40">
              <a:extLst>
                <a:ext uri="{FF2B5EF4-FFF2-40B4-BE49-F238E27FC236}">
                  <a16:creationId xmlns:a16="http://schemas.microsoft.com/office/drawing/2014/main" id="{448AF5E7-DE18-42D9-8C42-2344B988A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9538" y="3565525"/>
              <a:ext cx="1014413" cy="866775"/>
            </a:xfrm>
            <a:custGeom>
              <a:avLst/>
              <a:gdLst>
                <a:gd name="T0" fmla="*/ 50 w 311"/>
                <a:gd name="T1" fmla="*/ 38 h 266"/>
                <a:gd name="T2" fmla="*/ 67 w 311"/>
                <a:gd name="T3" fmla="*/ 21 h 266"/>
                <a:gd name="T4" fmla="*/ 79 w 311"/>
                <a:gd name="T5" fmla="*/ 12 h 266"/>
                <a:gd name="T6" fmla="*/ 112 w 311"/>
                <a:gd name="T7" fmla="*/ 4 h 266"/>
                <a:gd name="T8" fmla="*/ 132 w 311"/>
                <a:gd name="T9" fmla="*/ 24 h 266"/>
                <a:gd name="T10" fmla="*/ 146 w 311"/>
                <a:gd name="T11" fmla="*/ 24 h 266"/>
                <a:gd name="T12" fmla="*/ 229 w 311"/>
                <a:gd name="T13" fmla="*/ 9 h 266"/>
                <a:gd name="T14" fmla="*/ 243 w 311"/>
                <a:gd name="T15" fmla="*/ 4 h 266"/>
                <a:gd name="T16" fmla="*/ 260 w 311"/>
                <a:gd name="T17" fmla="*/ 22 h 266"/>
                <a:gd name="T18" fmla="*/ 274 w 311"/>
                <a:gd name="T19" fmla="*/ 52 h 266"/>
                <a:gd name="T20" fmla="*/ 278 w 311"/>
                <a:gd name="T21" fmla="*/ 80 h 266"/>
                <a:gd name="T22" fmla="*/ 271 w 311"/>
                <a:gd name="T23" fmla="*/ 108 h 266"/>
                <a:gd name="T24" fmla="*/ 282 w 311"/>
                <a:gd name="T25" fmla="*/ 127 h 266"/>
                <a:gd name="T26" fmla="*/ 288 w 311"/>
                <a:gd name="T27" fmla="*/ 140 h 266"/>
                <a:gd name="T28" fmla="*/ 302 w 311"/>
                <a:gd name="T29" fmla="*/ 161 h 266"/>
                <a:gd name="T30" fmla="*/ 306 w 311"/>
                <a:gd name="T31" fmla="*/ 175 h 266"/>
                <a:gd name="T32" fmla="*/ 303 w 311"/>
                <a:gd name="T33" fmla="*/ 187 h 266"/>
                <a:gd name="T34" fmla="*/ 275 w 311"/>
                <a:gd name="T35" fmla="*/ 230 h 266"/>
                <a:gd name="T36" fmla="*/ 283 w 311"/>
                <a:gd name="T37" fmla="*/ 253 h 266"/>
                <a:gd name="T38" fmla="*/ 278 w 311"/>
                <a:gd name="T39" fmla="*/ 259 h 266"/>
                <a:gd name="T40" fmla="*/ 262 w 311"/>
                <a:gd name="T41" fmla="*/ 254 h 266"/>
                <a:gd name="T42" fmla="*/ 230 w 311"/>
                <a:gd name="T43" fmla="*/ 248 h 266"/>
                <a:gd name="T44" fmla="*/ 221 w 311"/>
                <a:gd name="T45" fmla="*/ 254 h 266"/>
                <a:gd name="T46" fmla="*/ 196 w 311"/>
                <a:gd name="T47" fmla="*/ 266 h 266"/>
                <a:gd name="T48" fmla="*/ 188 w 311"/>
                <a:gd name="T49" fmla="*/ 257 h 266"/>
                <a:gd name="T50" fmla="*/ 176 w 311"/>
                <a:gd name="T51" fmla="*/ 250 h 266"/>
                <a:gd name="T52" fmla="*/ 166 w 311"/>
                <a:gd name="T53" fmla="*/ 258 h 266"/>
                <a:gd name="T54" fmla="*/ 156 w 311"/>
                <a:gd name="T55" fmla="*/ 247 h 266"/>
                <a:gd name="T56" fmla="*/ 145 w 311"/>
                <a:gd name="T57" fmla="*/ 236 h 266"/>
                <a:gd name="T58" fmla="*/ 122 w 311"/>
                <a:gd name="T59" fmla="*/ 232 h 266"/>
                <a:gd name="T60" fmla="*/ 123 w 311"/>
                <a:gd name="T61" fmla="*/ 222 h 266"/>
                <a:gd name="T62" fmla="*/ 100 w 311"/>
                <a:gd name="T63" fmla="*/ 218 h 266"/>
                <a:gd name="T64" fmla="*/ 93 w 311"/>
                <a:gd name="T65" fmla="*/ 226 h 266"/>
                <a:gd name="T66" fmla="*/ 88 w 311"/>
                <a:gd name="T67" fmla="*/ 232 h 266"/>
                <a:gd name="T68" fmla="*/ 79 w 311"/>
                <a:gd name="T69" fmla="*/ 218 h 266"/>
                <a:gd name="T70" fmla="*/ 73 w 311"/>
                <a:gd name="T71" fmla="*/ 209 h 266"/>
                <a:gd name="T72" fmla="*/ 40 w 311"/>
                <a:gd name="T73" fmla="*/ 194 h 266"/>
                <a:gd name="T74" fmla="*/ 34 w 311"/>
                <a:gd name="T75" fmla="*/ 182 h 266"/>
                <a:gd name="T76" fmla="*/ 23 w 311"/>
                <a:gd name="T77" fmla="*/ 151 h 266"/>
                <a:gd name="T78" fmla="*/ 17 w 311"/>
                <a:gd name="T79" fmla="*/ 123 h 266"/>
                <a:gd name="T80" fmla="*/ 4 w 311"/>
                <a:gd name="T81" fmla="*/ 111 h 266"/>
                <a:gd name="T82" fmla="*/ 9 w 311"/>
                <a:gd name="T83" fmla="*/ 81 h 266"/>
                <a:gd name="T84" fmla="*/ 9 w 311"/>
                <a:gd name="T85" fmla="*/ 68 h 266"/>
                <a:gd name="T86" fmla="*/ 5 w 311"/>
                <a:gd name="T87" fmla="*/ 56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11" h="266">
                  <a:moveTo>
                    <a:pt x="5" y="56"/>
                  </a:moveTo>
                  <a:cubicBezTo>
                    <a:pt x="20" y="49"/>
                    <a:pt x="35" y="43"/>
                    <a:pt x="50" y="38"/>
                  </a:cubicBezTo>
                  <a:cubicBezTo>
                    <a:pt x="55" y="36"/>
                    <a:pt x="58" y="34"/>
                    <a:pt x="58" y="29"/>
                  </a:cubicBezTo>
                  <a:cubicBezTo>
                    <a:pt x="58" y="22"/>
                    <a:pt x="62" y="20"/>
                    <a:pt x="67" y="21"/>
                  </a:cubicBezTo>
                  <a:cubicBezTo>
                    <a:pt x="73" y="21"/>
                    <a:pt x="77" y="19"/>
                    <a:pt x="79" y="13"/>
                  </a:cubicBezTo>
                  <a:cubicBezTo>
                    <a:pt x="79" y="13"/>
                    <a:pt x="79" y="12"/>
                    <a:pt x="79" y="12"/>
                  </a:cubicBezTo>
                  <a:cubicBezTo>
                    <a:pt x="81" y="9"/>
                    <a:pt x="106" y="0"/>
                    <a:pt x="109" y="2"/>
                  </a:cubicBezTo>
                  <a:cubicBezTo>
                    <a:pt x="110" y="2"/>
                    <a:pt x="112" y="2"/>
                    <a:pt x="112" y="4"/>
                  </a:cubicBezTo>
                  <a:cubicBezTo>
                    <a:pt x="111" y="8"/>
                    <a:pt x="114" y="12"/>
                    <a:pt x="116" y="16"/>
                  </a:cubicBezTo>
                  <a:cubicBezTo>
                    <a:pt x="119" y="24"/>
                    <a:pt x="123" y="26"/>
                    <a:pt x="132" y="24"/>
                  </a:cubicBezTo>
                  <a:cubicBezTo>
                    <a:pt x="135" y="23"/>
                    <a:pt x="137" y="23"/>
                    <a:pt x="140" y="25"/>
                  </a:cubicBezTo>
                  <a:cubicBezTo>
                    <a:pt x="142" y="28"/>
                    <a:pt x="144" y="26"/>
                    <a:pt x="146" y="24"/>
                  </a:cubicBezTo>
                  <a:cubicBezTo>
                    <a:pt x="149" y="18"/>
                    <a:pt x="154" y="17"/>
                    <a:pt x="161" y="17"/>
                  </a:cubicBezTo>
                  <a:cubicBezTo>
                    <a:pt x="184" y="16"/>
                    <a:pt x="207" y="15"/>
                    <a:pt x="229" y="9"/>
                  </a:cubicBezTo>
                  <a:cubicBezTo>
                    <a:pt x="231" y="9"/>
                    <a:pt x="232" y="8"/>
                    <a:pt x="234" y="8"/>
                  </a:cubicBezTo>
                  <a:cubicBezTo>
                    <a:pt x="237" y="6"/>
                    <a:pt x="240" y="3"/>
                    <a:pt x="243" y="4"/>
                  </a:cubicBezTo>
                  <a:cubicBezTo>
                    <a:pt x="248" y="6"/>
                    <a:pt x="253" y="9"/>
                    <a:pt x="257" y="12"/>
                  </a:cubicBezTo>
                  <a:cubicBezTo>
                    <a:pt x="260" y="14"/>
                    <a:pt x="259" y="19"/>
                    <a:pt x="260" y="22"/>
                  </a:cubicBezTo>
                  <a:cubicBezTo>
                    <a:pt x="260" y="27"/>
                    <a:pt x="261" y="30"/>
                    <a:pt x="264" y="34"/>
                  </a:cubicBezTo>
                  <a:cubicBezTo>
                    <a:pt x="267" y="40"/>
                    <a:pt x="271" y="46"/>
                    <a:pt x="274" y="52"/>
                  </a:cubicBezTo>
                  <a:cubicBezTo>
                    <a:pt x="278" y="59"/>
                    <a:pt x="278" y="67"/>
                    <a:pt x="283" y="74"/>
                  </a:cubicBezTo>
                  <a:cubicBezTo>
                    <a:pt x="285" y="76"/>
                    <a:pt x="282" y="79"/>
                    <a:pt x="278" y="80"/>
                  </a:cubicBezTo>
                  <a:cubicBezTo>
                    <a:pt x="270" y="84"/>
                    <a:pt x="264" y="99"/>
                    <a:pt x="267" y="107"/>
                  </a:cubicBezTo>
                  <a:cubicBezTo>
                    <a:pt x="268" y="109"/>
                    <a:pt x="270" y="108"/>
                    <a:pt x="271" y="108"/>
                  </a:cubicBezTo>
                  <a:cubicBezTo>
                    <a:pt x="278" y="106"/>
                    <a:pt x="281" y="109"/>
                    <a:pt x="282" y="115"/>
                  </a:cubicBezTo>
                  <a:cubicBezTo>
                    <a:pt x="282" y="119"/>
                    <a:pt x="282" y="123"/>
                    <a:pt x="282" y="127"/>
                  </a:cubicBezTo>
                  <a:cubicBezTo>
                    <a:pt x="282" y="131"/>
                    <a:pt x="281" y="135"/>
                    <a:pt x="286" y="137"/>
                  </a:cubicBezTo>
                  <a:cubicBezTo>
                    <a:pt x="287" y="137"/>
                    <a:pt x="288" y="139"/>
                    <a:pt x="288" y="140"/>
                  </a:cubicBezTo>
                  <a:cubicBezTo>
                    <a:pt x="286" y="147"/>
                    <a:pt x="292" y="151"/>
                    <a:pt x="296" y="155"/>
                  </a:cubicBezTo>
                  <a:cubicBezTo>
                    <a:pt x="298" y="157"/>
                    <a:pt x="300" y="159"/>
                    <a:pt x="302" y="161"/>
                  </a:cubicBezTo>
                  <a:cubicBezTo>
                    <a:pt x="305" y="164"/>
                    <a:pt x="306" y="166"/>
                    <a:pt x="304" y="169"/>
                  </a:cubicBezTo>
                  <a:cubicBezTo>
                    <a:pt x="302" y="172"/>
                    <a:pt x="304" y="174"/>
                    <a:pt x="306" y="175"/>
                  </a:cubicBezTo>
                  <a:cubicBezTo>
                    <a:pt x="311" y="177"/>
                    <a:pt x="308" y="181"/>
                    <a:pt x="308" y="184"/>
                  </a:cubicBezTo>
                  <a:cubicBezTo>
                    <a:pt x="308" y="187"/>
                    <a:pt x="305" y="187"/>
                    <a:pt x="303" y="187"/>
                  </a:cubicBezTo>
                  <a:cubicBezTo>
                    <a:pt x="301" y="187"/>
                    <a:pt x="299" y="189"/>
                    <a:pt x="298" y="191"/>
                  </a:cubicBezTo>
                  <a:cubicBezTo>
                    <a:pt x="290" y="204"/>
                    <a:pt x="283" y="217"/>
                    <a:pt x="275" y="230"/>
                  </a:cubicBezTo>
                  <a:cubicBezTo>
                    <a:pt x="273" y="233"/>
                    <a:pt x="273" y="236"/>
                    <a:pt x="275" y="239"/>
                  </a:cubicBezTo>
                  <a:cubicBezTo>
                    <a:pt x="278" y="243"/>
                    <a:pt x="280" y="248"/>
                    <a:pt x="283" y="253"/>
                  </a:cubicBezTo>
                  <a:cubicBezTo>
                    <a:pt x="283" y="254"/>
                    <a:pt x="285" y="256"/>
                    <a:pt x="284" y="258"/>
                  </a:cubicBezTo>
                  <a:cubicBezTo>
                    <a:pt x="282" y="259"/>
                    <a:pt x="280" y="260"/>
                    <a:pt x="278" y="259"/>
                  </a:cubicBezTo>
                  <a:cubicBezTo>
                    <a:pt x="273" y="258"/>
                    <a:pt x="269" y="257"/>
                    <a:pt x="264" y="256"/>
                  </a:cubicBezTo>
                  <a:cubicBezTo>
                    <a:pt x="263" y="255"/>
                    <a:pt x="262" y="255"/>
                    <a:pt x="262" y="254"/>
                  </a:cubicBezTo>
                  <a:cubicBezTo>
                    <a:pt x="259" y="245"/>
                    <a:pt x="251" y="247"/>
                    <a:pt x="245" y="246"/>
                  </a:cubicBezTo>
                  <a:cubicBezTo>
                    <a:pt x="240" y="246"/>
                    <a:pt x="235" y="247"/>
                    <a:pt x="230" y="248"/>
                  </a:cubicBezTo>
                  <a:cubicBezTo>
                    <a:pt x="228" y="248"/>
                    <a:pt x="226" y="249"/>
                    <a:pt x="226" y="252"/>
                  </a:cubicBezTo>
                  <a:cubicBezTo>
                    <a:pt x="226" y="255"/>
                    <a:pt x="224" y="256"/>
                    <a:pt x="221" y="254"/>
                  </a:cubicBezTo>
                  <a:cubicBezTo>
                    <a:pt x="212" y="249"/>
                    <a:pt x="201" y="253"/>
                    <a:pt x="199" y="263"/>
                  </a:cubicBezTo>
                  <a:cubicBezTo>
                    <a:pt x="198" y="265"/>
                    <a:pt x="198" y="266"/>
                    <a:pt x="196" y="266"/>
                  </a:cubicBezTo>
                  <a:cubicBezTo>
                    <a:pt x="194" y="266"/>
                    <a:pt x="193" y="265"/>
                    <a:pt x="194" y="263"/>
                  </a:cubicBezTo>
                  <a:cubicBezTo>
                    <a:pt x="194" y="259"/>
                    <a:pt x="192" y="257"/>
                    <a:pt x="188" y="257"/>
                  </a:cubicBezTo>
                  <a:cubicBezTo>
                    <a:pt x="185" y="256"/>
                    <a:pt x="184" y="253"/>
                    <a:pt x="182" y="250"/>
                  </a:cubicBezTo>
                  <a:cubicBezTo>
                    <a:pt x="180" y="247"/>
                    <a:pt x="178" y="246"/>
                    <a:pt x="176" y="250"/>
                  </a:cubicBezTo>
                  <a:cubicBezTo>
                    <a:pt x="175" y="252"/>
                    <a:pt x="173" y="253"/>
                    <a:pt x="172" y="255"/>
                  </a:cubicBezTo>
                  <a:cubicBezTo>
                    <a:pt x="170" y="257"/>
                    <a:pt x="169" y="259"/>
                    <a:pt x="166" y="258"/>
                  </a:cubicBezTo>
                  <a:cubicBezTo>
                    <a:pt x="163" y="257"/>
                    <a:pt x="161" y="256"/>
                    <a:pt x="161" y="252"/>
                  </a:cubicBezTo>
                  <a:cubicBezTo>
                    <a:pt x="161" y="249"/>
                    <a:pt x="160" y="247"/>
                    <a:pt x="156" y="247"/>
                  </a:cubicBezTo>
                  <a:cubicBezTo>
                    <a:pt x="154" y="248"/>
                    <a:pt x="153" y="246"/>
                    <a:pt x="153" y="243"/>
                  </a:cubicBezTo>
                  <a:cubicBezTo>
                    <a:pt x="152" y="239"/>
                    <a:pt x="149" y="237"/>
                    <a:pt x="145" y="236"/>
                  </a:cubicBezTo>
                  <a:cubicBezTo>
                    <a:pt x="139" y="235"/>
                    <a:pt x="134" y="231"/>
                    <a:pt x="128" y="235"/>
                  </a:cubicBezTo>
                  <a:cubicBezTo>
                    <a:pt x="125" y="237"/>
                    <a:pt x="124" y="233"/>
                    <a:pt x="122" y="232"/>
                  </a:cubicBezTo>
                  <a:cubicBezTo>
                    <a:pt x="120" y="230"/>
                    <a:pt x="121" y="229"/>
                    <a:pt x="122" y="227"/>
                  </a:cubicBezTo>
                  <a:cubicBezTo>
                    <a:pt x="123" y="226"/>
                    <a:pt x="124" y="224"/>
                    <a:pt x="123" y="222"/>
                  </a:cubicBezTo>
                  <a:cubicBezTo>
                    <a:pt x="122" y="220"/>
                    <a:pt x="120" y="221"/>
                    <a:pt x="118" y="222"/>
                  </a:cubicBezTo>
                  <a:cubicBezTo>
                    <a:pt x="111" y="224"/>
                    <a:pt x="105" y="221"/>
                    <a:pt x="100" y="218"/>
                  </a:cubicBezTo>
                  <a:cubicBezTo>
                    <a:pt x="96" y="216"/>
                    <a:pt x="94" y="216"/>
                    <a:pt x="92" y="219"/>
                  </a:cubicBezTo>
                  <a:cubicBezTo>
                    <a:pt x="90" y="222"/>
                    <a:pt x="91" y="224"/>
                    <a:pt x="93" y="226"/>
                  </a:cubicBezTo>
                  <a:cubicBezTo>
                    <a:pt x="95" y="227"/>
                    <a:pt x="94" y="229"/>
                    <a:pt x="93" y="230"/>
                  </a:cubicBezTo>
                  <a:cubicBezTo>
                    <a:pt x="91" y="231"/>
                    <a:pt x="90" y="234"/>
                    <a:pt x="88" y="232"/>
                  </a:cubicBezTo>
                  <a:cubicBezTo>
                    <a:pt x="84" y="229"/>
                    <a:pt x="81" y="226"/>
                    <a:pt x="78" y="223"/>
                  </a:cubicBezTo>
                  <a:cubicBezTo>
                    <a:pt x="76" y="221"/>
                    <a:pt x="78" y="220"/>
                    <a:pt x="79" y="218"/>
                  </a:cubicBezTo>
                  <a:cubicBezTo>
                    <a:pt x="79" y="217"/>
                    <a:pt x="83" y="215"/>
                    <a:pt x="81" y="213"/>
                  </a:cubicBezTo>
                  <a:cubicBezTo>
                    <a:pt x="79" y="211"/>
                    <a:pt x="76" y="208"/>
                    <a:pt x="73" y="209"/>
                  </a:cubicBezTo>
                  <a:cubicBezTo>
                    <a:pt x="67" y="210"/>
                    <a:pt x="64" y="206"/>
                    <a:pt x="59" y="205"/>
                  </a:cubicBezTo>
                  <a:cubicBezTo>
                    <a:pt x="51" y="204"/>
                    <a:pt x="46" y="199"/>
                    <a:pt x="40" y="194"/>
                  </a:cubicBezTo>
                  <a:cubicBezTo>
                    <a:pt x="37" y="191"/>
                    <a:pt x="35" y="191"/>
                    <a:pt x="36" y="186"/>
                  </a:cubicBezTo>
                  <a:cubicBezTo>
                    <a:pt x="37" y="184"/>
                    <a:pt x="35" y="183"/>
                    <a:pt x="34" y="182"/>
                  </a:cubicBezTo>
                  <a:cubicBezTo>
                    <a:pt x="32" y="178"/>
                    <a:pt x="29" y="175"/>
                    <a:pt x="27" y="172"/>
                  </a:cubicBezTo>
                  <a:cubicBezTo>
                    <a:pt x="24" y="165"/>
                    <a:pt x="19" y="160"/>
                    <a:pt x="23" y="151"/>
                  </a:cubicBezTo>
                  <a:cubicBezTo>
                    <a:pt x="26" y="145"/>
                    <a:pt x="26" y="137"/>
                    <a:pt x="20" y="132"/>
                  </a:cubicBezTo>
                  <a:cubicBezTo>
                    <a:pt x="17" y="129"/>
                    <a:pt x="16" y="126"/>
                    <a:pt x="17" y="123"/>
                  </a:cubicBezTo>
                  <a:cubicBezTo>
                    <a:pt x="20" y="117"/>
                    <a:pt x="17" y="115"/>
                    <a:pt x="12" y="114"/>
                  </a:cubicBezTo>
                  <a:cubicBezTo>
                    <a:pt x="10" y="113"/>
                    <a:pt x="7" y="112"/>
                    <a:pt x="4" y="111"/>
                  </a:cubicBezTo>
                  <a:cubicBezTo>
                    <a:pt x="1" y="109"/>
                    <a:pt x="0" y="106"/>
                    <a:pt x="3" y="103"/>
                  </a:cubicBezTo>
                  <a:cubicBezTo>
                    <a:pt x="10" y="97"/>
                    <a:pt x="11" y="89"/>
                    <a:pt x="9" y="81"/>
                  </a:cubicBezTo>
                  <a:cubicBezTo>
                    <a:pt x="8" y="78"/>
                    <a:pt x="7" y="76"/>
                    <a:pt x="7" y="74"/>
                  </a:cubicBezTo>
                  <a:cubicBezTo>
                    <a:pt x="6" y="72"/>
                    <a:pt x="2" y="67"/>
                    <a:pt x="9" y="68"/>
                  </a:cubicBezTo>
                  <a:cubicBezTo>
                    <a:pt x="12" y="68"/>
                    <a:pt x="13" y="61"/>
                    <a:pt x="11" y="59"/>
                  </a:cubicBezTo>
                  <a:cubicBezTo>
                    <a:pt x="10" y="58"/>
                    <a:pt x="8" y="57"/>
                    <a:pt x="5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3" name="Freeform 41">
              <a:extLst>
                <a:ext uri="{FF2B5EF4-FFF2-40B4-BE49-F238E27FC236}">
                  <a16:creationId xmlns:a16="http://schemas.microsoft.com/office/drawing/2014/main" id="{1C13691C-0BBB-4363-B1C4-47377767C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1500" y="3611563"/>
              <a:ext cx="895350" cy="1192213"/>
            </a:xfrm>
            <a:custGeom>
              <a:avLst/>
              <a:gdLst>
                <a:gd name="T0" fmla="*/ 194 w 275"/>
                <a:gd name="T1" fmla="*/ 342 h 366"/>
                <a:gd name="T2" fmla="*/ 157 w 275"/>
                <a:gd name="T3" fmla="*/ 357 h 366"/>
                <a:gd name="T4" fmla="*/ 133 w 275"/>
                <a:gd name="T5" fmla="*/ 365 h 366"/>
                <a:gd name="T6" fmla="*/ 115 w 275"/>
                <a:gd name="T7" fmla="*/ 355 h 366"/>
                <a:gd name="T8" fmla="*/ 75 w 275"/>
                <a:gd name="T9" fmla="*/ 344 h 366"/>
                <a:gd name="T10" fmla="*/ 50 w 275"/>
                <a:gd name="T11" fmla="*/ 321 h 366"/>
                <a:gd name="T12" fmla="*/ 55 w 275"/>
                <a:gd name="T13" fmla="*/ 281 h 366"/>
                <a:gd name="T14" fmla="*/ 31 w 275"/>
                <a:gd name="T15" fmla="*/ 275 h 366"/>
                <a:gd name="T16" fmla="*/ 14 w 275"/>
                <a:gd name="T17" fmla="*/ 263 h 366"/>
                <a:gd name="T18" fmla="*/ 15 w 275"/>
                <a:gd name="T19" fmla="*/ 250 h 366"/>
                <a:gd name="T20" fmla="*/ 13 w 275"/>
                <a:gd name="T21" fmla="*/ 216 h 366"/>
                <a:gd name="T22" fmla="*/ 4 w 275"/>
                <a:gd name="T23" fmla="*/ 194 h 366"/>
                <a:gd name="T24" fmla="*/ 9 w 275"/>
                <a:gd name="T25" fmla="*/ 157 h 366"/>
                <a:gd name="T26" fmla="*/ 11 w 275"/>
                <a:gd name="T27" fmla="*/ 147 h 366"/>
                <a:gd name="T28" fmla="*/ 31 w 275"/>
                <a:gd name="T29" fmla="*/ 131 h 366"/>
                <a:gd name="T30" fmla="*/ 28 w 275"/>
                <a:gd name="T31" fmla="*/ 110 h 366"/>
                <a:gd name="T32" fmla="*/ 39 w 275"/>
                <a:gd name="T33" fmla="*/ 96 h 366"/>
                <a:gd name="T34" fmla="*/ 46 w 275"/>
                <a:gd name="T35" fmla="*/ 58 h 366"/>
                <a:gd name="T36" fmla="*/ 68 w 275"/>
                <a:gd name="T37" fmla="*/ 70 h 366"/>
                <a:gd name="T38" fmla="*/ 80 w 275"/>
                <a:gd name="T39" fmla="*/ 55 h 366"/>
                <a:gd name="T40" fmla="*/ 96 w 275"/>
                <a:gd name="T41" fmla="*/ 49 h 366"/>
                <a:gd name="T42" fmla="*/ 93 w 275"/>
                <a:gd name="T43" fmla="*/ 35 h 366"/>
                <a:gd name="T44" fmla="*/ 86 w 275"/>
                <a:gd name="T45" fmla="*/ 24 h 366"/>
                <a:gd name="T46" fmla="*/ 107 w 275"/>
                <a:gd name="T47" fmla="*/ 2 h 366"/>
                <a:gd name="T48" fmla="*/ 136 w 275"/>
                <a:gd name="T49" fmla="*/ 27 h 366"/>
                <a:gd name="T50" fmla="*/ 148 w 275"/>
                <a:gd name="T51" fmla="*/ 33 h 366"/>
                <a:gd name="T52" fmla="*/ 150 w 275"/>
                <a:gd name="T53" fmla="*/ 44 h 366"/>
                <a:gd name="T54" fmla="*/ 166 w 275"/>
                <a:gd name="T55" fmla="*/ 44 h 366"/>
                <a:gd name="T56" fmla="*/ 201 w 275"/>
                <a:gd name="T57" fmla="*/ 21 h 366"/>
                <a:gd name="T58" fmla="*/ 214 w 275"/>
                <a:gd name="T59" fmla="*/ 15 h 366"/>
                <a:gd name="T60" fmla="*/ 221 w 275"/>
                <a:gd name="T61" fmla="*/ 22 h 366"/>
                <a:gd name="T62" fmla="*/ 224 w 275"/>
                <a:gd name="T63" fmla="*/ 36 h 366"/>
                <a:gd name="T64" fmla="*/ 235 w 275"/>
                <a:gd name="T65" fmla="*/ 50 h 366"/>
                <a:gd name="T66" fmla="*/ 243 w 275"/>
                <a:gd name="T67" fmla="*/ 85 h 366"/>
                <a:gd name="T68" fmla="*/ 255 w 275"/>
                <a:gd name="T69" fmla="*/ 112 h 366"/>
                <a:gd name="T70" fmla="*/ 260 w 275"/>
                <a:gd name="T71" fmla="*/ 145 h 366"/>
                <a:gd name="T72" fmla="*/ 268 w 275"/>
                <a:gd name="T73" fmla="*/ 186 h 366"/>
                <a:gd name="T74" fmla="*/ 251 w 275"/>
                <a:gd name="T75" fmla="*/ 183 h 366"/>
                <a:gd name="T76" fmla="*/ 230 w 275"/>
                <a:gd name="T77" fmla="*/ 199 h 366"/>
                <a:gd name="T78" fmla="*/ 212 w 275"/>
                <a:gd name="T79" fmla="*/ 211 h 366"/>
                <a:gd name="T80" fmla="*/ 187 w 275"/>
                <a:gd name="T81" fmla="*/ 222 h 366"/>
                <a:gd name="T82" fmla="*/ 197 w 275"/>
                <a:gd name="T83" fmla="*/ 243 h 366"/>
                <a:gd name="T84" fmla="*/ 216 w 275"/>
                <a:gd name="T85" fmla="*/ 270 h 366"/>
                <a:gd name="T86" fmla="*/ 243 w 275"/>
                <a:gd name="T87" fmla="*/ 298 h 366"/>
                <a:gd name="T88" fmla="*/ 225 w 275"/>
                <a:gd name="T89" fmla="*/ 315 h 366"/>
                <a:gd name="T90" fmla="*/ 222 w 275"/>
                <a:gd name="T91" fmla="*/ 353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5" h="366">
                  <a:moveTo>
                    <a:pt x="213" y="350"/>
                  </a:moveTo>
                  <a:cubicBezTo>
                    <a:pt x="206" y="346"/>
                    <a:pt x="200" y="339"/>
                    <a:pt x="195" y="342"/>
                  </a:cubicBezTo>
                  <a:cubicBezTo>
                    <a:pt x="195" y="342"/>
                    <a:pt x="194" y="342"/>
                    <a:pt x="194" y="342"/>
                  </a:cubicBezTo>
                  <a:cubicBezTo>
                    <a:pt x="194" y="349"/>
                    <a:pt x="189" y="351"/>
                    <a:pt x="183" y="350"/>
                  </a:cubicBezTo>
                  <a:cubicBezTo>
                    <a:pt x="177" y="349"/>
                    <a:pt x="174" y="352"/>
                    <a:pt x="171" y="356"/>
                  </a:cubicBezTo>
                  <a:cubicBezTo>
                    <a:pt x="166" y="363"/>
                    <a:pt x="163" y="363"/>
                    <a:pt x="157" y="357"/>
                  </a:cubicBezTo>
                  <a:cubicBezTo>
                    <a:pt x="152" y="352"/>
                    <a:pt x="146" y="355"/>
                    <a:pt x="140" y="354"/>
                  </a:cubicBezTo>
                  <a:cubicBezTo>
                    <a:pt x="136" y="354"/>
                    <a:pt x="137" y="358"/>
                    <a:pt x="135" y="361"/>
                  </a:cubicBezTo>
                  <a:cubicBezTo>
                    <a:pt x="135" y="362"/>
                    <a:pt x="135" y="365"/>
                    <a:pt x="133" y="365"/>
                  </a:cubicBezTo>
                  <a:cubicBezTo>
                    <a:pt x="131" y="366"/>
                    <a:pt x="131" y="363"/>
                    <a:pt x="130" y="362"/>
                  </a:cubicBezTo>
                  <a:cubicBezTo>
                    <a:pt x="128" y="357"/>
                    <a:pt x="122" y="355"/>
                    <a:pt x="118" y="353"/>
                  </a:cubicBezTo>
                  <a:cubicBezTo>
                    <a:pt x="117" y="352"/>
                    <a:pt x="116" y="354"/>
                    <a:pt x="115" y="355"/>
                  </a:cubicBezTo>
                  <a:cubicBezTo>
                    <a:pt x="111" y="359"/>
                    <a:pt x="106" y="359"/>
                    <a:pt x="104" y="355"/>
                  </a:cubicBezTo>
                  <a:cubicBezTo>
                    <a:pt x="98" y="344"/>
                    <a:pt x="87" y="346"/>
                    <a:pt x="78" y="343"/>
                  </a:cubicBezTo>
                  <a:cubicBezTo>
                    <a:pt x="77" y="343"/>
                    <a:pt x="76" y="344"/>
                    <a:pt x="75" y="344"/>
                  </a:cubicBezTo>
                  <a:cubicBezTo>
                    <a:pt x="69" y="353"/>
                    <a:pt x="59" y="350"/>
                    <a:pt x="50" y="352"/>
                  </a:cubicBezTo>
                  <a:cubicBezTo>
                    <a:pt x="44" y="353"/>
                    <a:pt x="45" y="348"/>
                    <a:pt x="45" y="344"/>
                  </a:cubicBezTo>
                  <a:cubicBezTo>
                    <a:pt x="46" y="336"/>
                    <a:pt x="48" y="329"/>
                    <a:pt x="50" y="321"/>
                  </a:cubicBezTo>
                  <a:cubicBezTo>
                    <a:pt x="53" y="309"/>
                    <a:pt x="58" y="299"/>
                    <a:pt x="67" y="290"/>
                  </a:cubicBezTo>
                  <a:cubicBezTo>
                    <a:pt x="70" y="287"/>
                    <a:pt x="71" y="285"/>
                    <a:pt x="66" y="284"/>
                  </a:cubicBezTo>
                  <a:cubicBezTo>
                    <a:pt x="62" y="282"/>
                    <a:pt x="59" y="281"/>
                    <a:pt x="55" y="281"/>
                  </a:cubicBezTo>
                  <a:cubicBezTo>
                    <a:pt x="53" y="281"/>
                    <a:pt x="51" y="282"/>
                    <a:pt x="50" y="280"/>
                  </a:cubicBezTo>
                  <a:cubicBezTo>
                    <a:pt x="46" y="277"/>
                    <a:pt x="41" y="276"/>
                    <a:pt x="36" y="277"/>
                  </a:cubicBezTo>
                  <a:cubicBezTo>
                    <a:pt x="34" y="277"/>
                    <a:pt x="33" y="276"/>
                    <a:pt x="31" y="275"/>
                  </a:cubicBezTo>
                  <a:cubicBezTo>
                    <a:pt x="30" y="275"/>
                    <a:pt x="29" y="273"/>
                    <a:pt x="28" y="273"/>
                  </a:cubicBezTo>
                  <a:cubicBezTo>
                    <a:pt x="19" y="276"/>
                    <a:pt x="18" y="268"/>
                    <a:pt x="15" y="264"/>
                  </a:cubicBezTo>
                  <a:cubicBezTo>
                    <a:pt x="14" y="263"/>
                    <a:pt x="14" y="263"/>
                    <a:pt x="14" y="263"/>
                  </a:cubicBezTo>
                  <a:cubicBezTo>
                    <a:pt x="12" y="262"/>
                    <a:pt x="13" y="260"/>
                    <a:pt x="13" y="259"/>
                  </a:cubicBezTo>
                  <a:cubicBezTo>
                    <a:pt x="14" y="257"/>
                    <a:pt x="14" y="254"/>
                    <a:pt x="14" y="252"/>
                  </a:cubicBezTo>
                  <a:cubicBezTo>
                    <a:pt x="14" y="251"/>
                    <a:pt x="14" y="250"/>
                    <a:pt x="15" y="250"/>
                  </a:cubicBezTo>
                  <a:cubicBezTo>
                    <a:pt x="16" y="246"/>
                    <a:pt x="15" y="243"/>
                    <a:pt x="10" y="240"/>
                  </a:cubicBezTo>
                  <a:cubicBezTo>
                    <a:pt x="5" y="237"/>
                    <a:pt x="4" y="230"/>
                    <a:pt x="9" y="225"/>
                  </a:cubicBezTo>
                  <a:cubicBezTo>
                    <a:pt x="11" y="222"/>
                    <a:pt x="13" y="219"/>
                    <a:pt x="13" y="216"/>
                  </a:cubicBezTo>
                  <a:cubicBezTo>
                    <a:pt x="14" y="213"/>
                    <a:pt x="16" y="209"/>
                    <a:pt x="10" y="210"/>
                  </a:cubicBezTo>
                  <a:cubicBezTo>
                    <a:pt x="9" y="210"/>
                    <a:pt x="8" y="209"/>
                    <a:pt x="8" y="209"/>
                  </a:cubicBezTo>
                  <a:cubicBezTo>
                    <a:pt x="9" y="203"/>
                    <a:pt x="2" y="200"/>
                    <a:pt x="4" y="194"/>
                  </a:cubicBezTo>
                  <a:cubicBezTo>
                    <a:pt x="4" y="193"/>
                    <a:pt x="5" y="192"/>
                    <a:pt x="4" y="191"/>
                  </a:cubicBezTo>
                  <a:cubicBezTo>
                    <a:pt x="0" y="182"/>
                    <a:pt x="6" y="177"/>
                    <a:pt x="10" y="170"/>
                  </a:cubicBezTo>
                  <a:cubicBezTo>
                    <a:pt x="12" y="166"/>
                    <a:pt x="11" y="161"/>
                    <a:pt x="9" y="157"/>
                  </a:cubicBezTo>
                  <a:cubicBezTo>
                    <a:pt x="8" y="156"/>
                    <a:pt x="8" y="155"/>
                    <a:pt x="7" y="154"/>
                  </a:cubicBezTo>
                  <a:cubicBezTo>
                    <a:pt x="6" y="152"/>
                    <a:pt x="2" y="150"/>
                    <a:pt x="4" y="148"/>
                  </a:cubicBezTo>
                  <a:cubicBezTo>
                    <a:pt x="6" y="145"/>
                    <a:pt x="9" y="147"/>
                    <a:pt x="11" y="147"/>
                  </a:cubicBezTo>
                  <a:cubicBezTo>
                    <a:pt x="17" y="148"/>
                    <a:pt x="22" y="146"/>
                    <a:pt x="27" y="145"/>
                  </a:cubicBezTo>
                  <a:cubicBezTo>
                    <a:pt x="30" y="144"/>
                    <a:pt x="30" y="140"/>
                    <a:pt x="29" y="138"/>
                  </a:cubicBezTo>
                  <a:cubicBezTo>
                    <a:pt x="27" y="134"/>
                    <a:pt x="29" y="133"/>
                    <a:pt x="31" y="131"/>
                  </a:cubicBezTo>
                  <a:cubicBezTo>
                    <a:pt x="36" y="128"/>
                    <a:pt x="38" y="122"/>
                    <a:pt x="36" y="117"/>
                  </a:cubicBezTo>
                  <a:cubicBezTo>
                    <a:pt x="35" y="114"/>
                    <a:pt x="33" y="115"/>
                    <a:pt x="31" y="114"/>
                  </a:cubicBezTo>
                  <a:cubicBezTo>
                    <a:pt x="29" y="113"/>
                    <a:pt x="27" y="112"/>
                    <a:pt x="28" y="110"/>
                  </a:cubicBezTo>
                  <a:cubicBezTo>
                    <a:pt x="28" y="107"/>
                    <a:pt x="30" y="108"/>
                    <a:pt x="32" y="108"/>
                  </a:cubicBezTo>
                  <a:cubicBezTo>
                    <a:pt x="37" y="110"/>
                    <a:pt x="39" y="108"/>
                    <a:pt x="38" y="102"/>
                  </a:cubicBezTo>
                  <a:cubicBezTo>
                    <a:pt x="37" y="100"/>
                    <a:pt x="38" y="98"/>
                    <a:pt x="39" y="96"/>
                  </a:cubicBezTo>
                  <a:cubicBezTo>
                    <a:pt x="44" y="89"/>
                    <a:pt x="42" y="82"/>
                    <a:pt x="40" y="74"/>
                  </a:cubicBezTo>
                  <a:cubicBezTo>
                    <a:pt x="38" y="69"/>
                    <a:pt x="39" y="64"/>
                    <a:pt x="42" y="59"/>
                  </a:cubicBezTo>
                  <a:cubicBezTo>
                    <a:pt x="43" y="57"/>
                    <a:pt x="44" y="57"/>
                    <a:pt x="46" y="58"/>
                  </a:cubicBezTo>
                  <a:cubicBezTo>
                    <a:pt x="50" y="60"/>
                    <a:pt x="54" y="60"/>
                    <a:pt x="59" y="59"/>
                  </a:cubicBezTo>
                  <a:cubicBezTo>
                    <a:pt x="63" y="57"/>
                    <a:pt x="64" y="59"/>
                    <a:pt x="64" y="63"/>
                  </a:cubicBezTo>
                  <a:cubicBezTo>
                    <a:pt x="64" y="66"/>
                    <a:pt x="62" y="69"/>
                    <a:pt x="68" y="70"/>
                  </a:cubicBezTo>
                  <a:cubicBezTo>
                    <a:pt x="73" y="70"/>
                    <a:pt x="74" y="68"/>
                    <a:pt x="74" y="64"/>
                  </a:cubicBezTo>
                  <a:cubicBezTo>
                    <a:pt x="77" y="64"/>
                    <a:pt x="79" y="67"/>
                    <a:pt x="82" y="67"/>
                  </a:cubicBezTo>
                  <a:cubicBezTo>
                    <a:pt x="81" y="63"/>
                    <a:pt x="80" y="59"/>
                    <a:pt x="80" y="55"/>
                  </a:cubicBezTo>
                  <a:cubicBezTo>
                    <a:pt x="79" y="50"/>
                    <a:pt x="82" y="48"/>
                    <a:pt x="87" y="50"/>
                  </a:cubicBezTo>
                  <a:cubicBezTo>
                    <a:pt x="88" y="51"/>
                    <a:pt x="89" y="51"/>
                    <a:pt x="90" y="52"/>
                  </a:cubicBezTo>
                  <a:cubicBezTo>
                    <a:pt x="93" y="53"/>
                    <a:pt x="94" y="51"/>
                    <a:pt x="96" y="49"/>
                  </a:cubicBezTo>
                  <a:cubicBezTo>
                    <a:pt x="98" y="47"/>
                    <a:pt x="95" y="47"/>
                    <a:pt x="94" y="46"/>
                  </a:cubicBezTo>
                  <a:cubicBezTo>
                    <a:pt x="93" y="44"/>
                    <a:pt x="90" y="43"/>
                    <a:pt x="94" y="40"/>
                  </a:cubicBezTo>
                  <a:cubicBezTo>
                    <a:pt x="97" y="38"/>
                    <a:pt x="96" y="36"/>
                    <a:pt x="93" y="35"/>
                  </a:cubicBezTo>
                  <a:cubicBezTo>
                    <a:pt x="91" y="34"/>
                    <a:pt x="89" y="32"/>
                    <a:pt x="90" y="29"/>
                  </a:cubicBezTo>
                  <a:cubicBezTo>
                    <a:pt x="90" y="27"/>
                    <a:pt x="89" y="27"/>
                    <a:pt x="84" y="25"/>
                  </a:cubicBezTo>
                  <a:cubicBezTo>
                    <a:pt x="84" y="24"/>
                    <a:pt x="85" y="24"/>
                    <a:pt x="86" y="24"/>
                  </a:cubicBezTo>
                  <a:cubicBezTo>
                    <a:pt x="94" y="23"/>
                    <a:pt x="93" y="23"/>
                    <a:pt x="91" y="15"/>
                  </a:cubicBezTo>
                  <a:cubicBezTo>
                    <a:pt x="90" y="11"/>
                    <a:pt x="89" y="6"/>
                    <a:pt x="87" y="0"/>
                  </a:cubicBezTo>
                  <a:cubicBezTo>
                    <a:pt x="95" y="4"/>
                    <a:pt x="101" y="3"/>
                    <a:pt x="107" y="2"/>
                  </a:cubicBezTo>
                  <a:cubicBezTo>
                    <a:pt x="114" y="1"/>
                    <a:pt x="119" y="6"/>
                    <a:pt x="118" y="13"/>
                  </a:cubicBezTo>
                  <a:cubicBezTo>
                    <a:pt x="118" y="17"/>
                    <a:pt x="119" y="19"/>
                    <a:pt x="122" y="20"/>
                  </a:cubicBezTo>
                  <a:cubicBezTo>
                    <a:pt x="127" y="22"/>
                    <a:pt x="131" y="25"/>
                    <a:pt x="136" y="27"/>
                  </a:cubicBezTo>
                  <a:cubicBezTo>
                    <a:pt x="139" y="29"/>
                    <a:pt x="142" y="30"/>
                    <a:pt x="145" y="27"/>
                  </a:cubicBezTo>
                  <a:cubicBezTo>
                    <a:pt x="146" y="27"/>
                    <a:pt x="148" y="25"/>
                    <a:pt x="149" y="28"/>
                  </a:cubicBezTo>
                  <a:cubicBezTo>
                    <a:pt x="149" y="30"/>
                    <a:pt x="150" y="32"/>
                    <a:pt x="148" y="33"/>
                  </a:cubicBezTo>
                  <a:cubicBezTo>
                    <a:pt x="147" y="34"/>
                    <a:pt x="147" y="34"/>
                    <a:pt x="146" y="34"/>
                  </a:cubicBezTo>
                  <a:cubicBezTo>
                    <a:pt x="144" y="36"/>
                    <a:pt x="138" y="34"/>
                    <a:pt x="141" y="39"/>
                  </a:cubicBezTo>
                  <a:cubicBezTo>
                    <a:pt x="143" y="43"/>
                    <a:pt x="144" y="48"/>
                    <a:pt x="150" y="44"/>
                  </a:cubicBezTo>
                  <a:cubicBezTo>
                    <a:pt x="153" y="42"/>
                    <a:pt x="155" y="43"/>
                    <a:pt x="156" y="46"/>
                  </a:cubicBezTo>
                  <a:cubicBezTo>
                    <a:pt x="158" y="50"/>
                    <a:pt x="161" y="49"/>
                    <a:pt x="164" y="49"/>
                  </a:cubicBezTo>
                  <a:cubicBezTo>
                    <a:pt x="167" y="49"/>
                    <a:pt x="166" y="46"/>
                    <a:pt x="166" y="44"/>
                  </a:cubicBezTo>
                  <a:cubicBezTo>
                    <a:pt x="166" y="37"/>
                    <a:pt x="170" y="33"/>
                    <a:pt x="176" y="34"/>
                  </a:cubicBezTo>
                  <a:cubicBezTo>
                    <a:pt x="182" y="34"/>
                    <a:pt x="185" y="30"/>
                    <a:pt x="188" y="27"/>
                  </a:cubicBezTo>
                  <a:cubicBezTo>
                    <a:pt x="192" y="24"/>
                    <a:pt x="196" y="23"/>
                    <a:pt x="201" y="21"/>
                  </a:cubicBezTo>
                  <a:cubicBezTo>
                    <a:pt x="204" y="21"/>
                    <a:pt x="206" y="23"/>
                    <a:pt x="208" y="25"/>
                  </a:cubicBezTo>
                  <a:cubicBezTo>
                    <a:pt x="209" y="27"/>
                    <a:pt x="211" y="27"/>
                    <a:pt x="212" y="24"/>
                  </a:cubicBezTo>
                  <a:cubicBezTo>
                    <a:pt x="213" y="21"/>
                    <a:pt x="217" y="19"/>
                    <a:pt x="214" y="15"/>
                  </a:cubicBezTo>
                  <a:cubicBezTo>
                    <a:pt x="212" y="13"/>
                    <a:pt x="214" y="12"/>
                    <a:pt x="216" y="12"/>
                  </a:cubicBezTo>
                  <a:cubicBezTo>
                    <a:pt x="218" y="12"/>
                    <a:pt x="224" y="19"/>
                    <a:pt x="224" y="22"/>
                  </a:cubicBezTo>
                  <a:cubicBezTo>
                    <a:pt x="223" y="23"/>
                    <a:pt x="222" y="22"/>
                    <a:pt x="221" y="22"/>
                  </a:cubicBezTo>
                  <a:cubicBezTo>
                    <a:pt x="218" y="22"/>
                    <a:pt x="216" y="25"/>
                    <a:pt x="214" y="27"/>
                  </a:cubicBezTo>
                  <a:cubicBezTo>
                    <a:pt x="213" y="29"/>
                    <a:pt x="215" y="30"/>
                    <a:pt x="216" y="31"/>
                  </a:cubicBezTo>
                  <a:cubicBezTo>
                    <a:pt x="218" y="33"/>
                    <a:pt x="219" y="37"/>
                    <a:pt x="224" y="36"/>
                  </a:cubicBezTo>
                  <a:cubicBezTo>
                    <a:pt x="225" y="35"/>
                    <a:pt x="227" y="32"/>
                    <a:pt x="229" y="35"/>
                  </a:cubicBezTo>
                  <a:cubicBezTo>
                    <a:pt x="230" y="38"/>
                    <a:pt x="234" y="41"/>
                    <a:pt x="232" y="44"/>
                  </a:cubicBezTo>
                  <a:cubicBezTo>
                    <a:pt x="229" y="50"/>
                    <a:pt x="232" y="50"/>
                    <a:pt x="235" y="50"/>
                  </a:cubicBezTo>
                  <a:cubicBezTo>
                    <a:pt x="242" y="50"/>
                    <a:pt x="244" y="53"/>
                    <a:pt x="245" y="59"/>
                  </a:cubicBezTo>
                  <a:cubicBezTo>
                    <a:pt x="246" y="65"/>
                    <a:pt x="250" y="71"/>
                    <a:pt x="248" y="78"/>
                  </a:cubicBezTo>
                  <a:cubicBezTo>
                    <a:pt x="247" y="81"/>
                    <a:pt x="245" y="83"/>
                    <a:pt x="243" y="85"/>
                  </a:cubicBezTo>
                  <a:cubicBezTo>
                    <a:pt x="238" y="89"/>
                    <a:pt x="239" y="98"/>
                    <a:pt x="245" y="100"/>
                  </a:cubicBezTo>
                  <a:cubicBezTo>
                    <a:pt x="247" y="101"/>
                    <a:pt x="248" y="101"/>
                    <a:pt x="249" y="102"/>
                  </a:cubicBezTo>
                  <a:cubicBezTo>
                    <a:pt x="255" y="103"/>
                    <a:pt x="258" y="105"/>
                    <a:pt x="255" y="112"/>
                  </a:cubicBezTo>
                  <a:cubicBezTo>
                    <a:pt x="254" y="114"/>
                    <a:pt x="256" y="116"/>
                    <a:pt x="257" y="118"/>
                  </a:cubicBezTo>
                  <a:cubicBezTo>
                    <a:pt x="264" y="125"/>
                    <a:pt x="265" y="130"/>
                    <a:pt x="260" y="138"/>
                  </a:cubicBezTo>
                  <a:cubicBezTo>
                    <a:pt x="259" y="140"/>
                    <a:pt x="259" y="142"/>
                    <a:pt x="260" y="145"/>
                  </a:cubicBezTo>
                  <a:cubicBezTo>
                    <a:pt x="262" y="153"/>
                    <a:pt x="265" y="160"/>
                    <a:pt x="271" y="166"/>
                  </a:cubicBezTo>
                  <a:cubicBezTo>
                    <a:pt x="274" y="170"/>
                    <a:pt x="275" y="183"/>
                    <a:pt x="272" y="187"/>
                  </a:cubicBezTo>
                  <a:cubicBezTo>
                    <a:pt x="270" y="189"/>
                    <a:pt x="269" y="189"/>
                    <a:pt x="268" y="186"/>
                  </a:cubicBezTo>
                  <a:cubicBezTo>
                    <a:pt x="266" y="183"/>
                    <a:pt x="267" y="179"/>
                    <a:pt x="264" y="179"/>
                  </a:cubicBezTo>
                  <a:cubicBezTo>
                    <a:pt x="260" y="178"/>
                    <a:pt x="256" y="179"/>
                    <a:pt x="252" y="179"/>
                  </a:cubicBezTo>
                  <a:cubicBezTo>
                    <a:pt x="249" y="180"/>
                    <a:pt x="250" y="182"/>
                    <a:pt x="251" y="183"/>
                  </a:cubicBezTo>
                  <a:cubicBezTo>
                    <a:pt x="253" y="186"/>
                    <a:pt x="252" y="186"/>
                    <a:pt x="249" y="188"/>
                  </a:cubicBezTo>
                  <a:cubicBezTo>
                    <a:pt x="244" y="191"/>
                    <a:pt x="239" y="196"/>
                    <a:pt x="232" y="196"/>
                  </a:cubicBezTo>
                  <a:cubicBezTo>
                    <a:pt x="231" y="195"/>
                    <a:pt x="230" y="197"/>
                    <a:pt x="230" y="199"/>
                  </a:cubicBezTo>
                  <a:cubicBezTo>
                    <a:pt x="230" y="200"/>
                    <a:pt x="230" y="201"/>
                    <a:pt x="228" y="201"/>
                  </a:cubicBezTo>
                  <a:cubicBezTo>
                    <a:pt x="223" y="200"/>
                    <a:pt x="221" y="205"/>
                    <a:pt x="218" y="208"/>
                  </a:cubicBezTo>
                  <a:cubicBezTo>
                    <a:pt x="217" y="210"/>
                    <a:pt x="215" y="211"/>
                    <a:pt x="212" y="211"/>
                  </a:cubicBezTo>
                  <a:cubicBezTo>
                    <a:pt x="207" y="210"/>
                    <a:pt x="203" y="212"/>
                    <a:pt x="199" y="215"/>
                  </a:cubicBezTo>
                  <a:cubicBezTo>
                    <a:pt x="196" y="218"/>
                    <a:pt x="194" y="221"/>
                    <a:pt x="189" y="220"/>
                  </a:cubicBezTo>
                  <a:cubicBezTo>
                    <a:pt x="188" y="220"/>
                    <a:pt x="186" y="221"/>
                    <a:pt x="187" y="222"/>
                  </a:cubicBezTo>
                  <a:cubicBezTo>
                    <a:pt x="189" y="228"/>
                    <a:pt x="188" y="236"/>
                    <a:pt x="197" y="237"/>
                  </a:cubicBezTo>
                  <a:cubicBezTo>
                    <a:pt x="198" y="238"/>
                    <a:pt x="200" y="238"/>
                    <a:pt x="200" y="240"/>
                  </a:cubicBezTo>
                  <a:cubicBezTo>
                    <a:pt x="200" y="242"/>
                    <a:pt x="198" y="243"/>
                    <a:pt x="197" y="243"/>
                  </a:cubicBezTo>
                  <a:cubicBezTo>
                    <a:pt x="193" y="244"/>
                    <a:pt x="193" y="246"/>
                    <a:pt x="195" y="249"/>
                  </a:cubicBezTo>
                  <a:cubicBezTo>
                    <a:pt x="198" y="253"/>
                    <a:pt x="201" y="257"/>
                    <a:pt x="203" y="261"/>
                  </a:cubicBezTo>
                  <a:cubicBezTo>
                    <a:pt x="206" y="266"/>
                    <a:pt x="209" y="271"/>
                    <a:pt x="216" y="270"/>
                  </a:cubicBezTo>
                  <a:cubicBezTo>
                    <a:pt x="218" y="269"/>
                    <a:pt x="220" y="272"/>
                    <a:pt x="221" y="274"/>
                  </a:cubicBezTo>
                  <a:cubicBezTo>
                    <a:pt x="227" y="280"/>
                    <a:pt x="232" y="288"/>
                    <a:pt x="241" y="291"/>
                  </a:cubicBezTo>
                  <a:cubicBezTo>
                    <a:pt x="244" y="292"/>
                    <a:pt x="243" y="295"/>
                    <a:pt x="243" y="298"/>
                  </a:cubicBezTo>
                  <a:cubicBezTo>
                    <a:pt x="242" y="300"/>
                    <a:pt x="242" y="303"/>
                    <a:pt x="238" y="302"/>
                  </a:cubicBezTo>
                  <a:cubicBezTo>
                    <a:pt x="235" y="302"/>
                    <a:pt x="233" y="304"/>
                    <a:pt x="233" y="307"/>
                  </a:cubicBezTo>
                  <a:cubicBezTo>
                    <a:pt x="233" y="313"/>
                    <a:pt x="229" y="315"/>
                    <a:pt x="225" y="315"/>
                  </a:cubicBezTo>
                  <a:cubicBezTo>
                    <a:pt x="216" y="315"/>
                    <a:pt x="214" y="321"/>
                    <a:pt x="211" y="326"/>
                  </a:cubicBezTo>
                  <a:cubicBezTo>
                    <a:pt x="210" y="329"/>
                    <a:pt x="212" y="331"/>
                    <a:pt x="214" y="332"/>
                  </a:cubicBezTo>
                  <a:cubicBezTo>
                    <a:pt x="220" y="337"/>
                    <a:pt x="221" y="346"/>
                    <a:pt x="222" y="353"/>
                  </a:cubicBezTo>
                  <a:cubicBezTo>
                    <a:pt x="219" y="354"/>
                    <a:pt x="216" y="353"/>
                    <a:pt x="213" y="3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4" name="Freeform 42">
              <a:extLst>
                <a:ext uri="{FF2B5EF4-FFF2-40B4-BE49-F238E27FC236}">
                  <a16:creationId xmlns:a16="http://schemas.microsoft.com/office/drawing/2014/main" id="{8D12A52C-4398-4E87-B1D9-9B74430E4D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5813" y="3178175"/>
              <a:ext cx="244475" cy="433388"/>
            </a:xfrm>
            <a:custGeom>
              <a:avLst/>
              <a:gdLst>
                <a:gd name="T0" fmla="*/ 17 w 75"/>
                <a:gd name="T1" fmla="*/ 101 h 133"/>
                <a:gd name="T2" fmla="*/ 14 w 75"/>
                <a:gd name="T3" fmla="*/ 102 h 133"/>
                <a:gd name="T4" fmla="*/ 8 w 75"/>
                <a:gd name="T5" fmla="*/ 106 h 133"/>
                <a:gd name="T6" fmla="*/ 3 w 75"/>
                <a:gd name="T7" fmla="*/ 98 h 133"/>
                <a:gd name="T8" fmla="*/ 3 w 75"/>
                <a:gd name="T9" fmla="*/ 91 h 133"/>
                <a:gd name="T10" fmla="*/ 7 w 75"/>
                <a:gd name="T11" fmla="*/ 88 h 133"/>
                <a:gd name="T12" fmla="*/ 10 w 75"/>
                <a:gd name="T13" fmla="*/ 82 h 133"/>
                <a:gd name="T14" fmla="*/ 3 w 75"/>
                <a:gd name="T15" fmla="*/ 71 h 133"/>
                <a:gd name="T16" fmla="*/ 2 w 75"/>
                <a:gd name="T17" fmla="*/ 68 h 133"/>
                <a:gd name="T18" fmla="*/ 2 w 75"/>
                <a:gd name="T19" fmla="*/ 58 h 133"/>
                <a:gd name="T20" fmla="*/ 8 w 75"/>
                <a:gd name="T21" fmla="*/ 53 h 133"/>
                <a:gd name="T22" fmla="*/ 11 w 75"/>
                <a:gd name="T23" fmla="*/ 51 h 133"/>
                <a:gd name="T24" fmla="*/ 11 w 75"/>
                <a:gd name="T25" fmla="*/ 43 h 133"/>
                <a:gd name="T26" fmla="*/ 9 w 75"/>
                <a:gd name="T27" fmla="*/ 33 h 133"/>
                <a:gd name="T28" fmla="*/ 31 w 75"/>
                <a:gd name="T29" fmla="*/ 24 h 133"/>
                <a:gd name="T30" fmla="*/ 39 w 75"/>
                <a:gd name="T31" fmla="*/ 19 h 133"/>
                <a:gd name="T32" fmla="*/ 48 w 75"/>
                <a:gd name="T33" fmla="*/ 6 h 133"/>
                <a:gd name="T34" fmla="*/ 50 w 75"/>
                <a:gd name="T35" fmla="*/ 3 h 133"/>
                <a:gd name="T36" fmla="*/ 59 w 75"/>
                <a:gd name="T37" fmla="*/ 1 h 133"/>
                <a:gd name="T38" fmla="*/ 62 w 75"/>
                <a:gd name="T39" fmla="*/ 6 h 133"/>
                <a:gd name="T40" fmla="*/ 60 w 75"/>
                <a:gd name="T41" fmla="*/ 21 h 133"/>
                <a:gd name="T42" fmla="*/ 59 w 75"/>
                <a:gd name="T43" fmla="*/ 45 h 133"/>
                <a:gd name="T44" fmla="*/ 59 w 75"/>
                <a:gd name="T45" fmla="*/ 47 h 133"/>
                <a:gd name="T46" fmla="*/ 58 w 75"/>
                <a:gd name="T47" fmla="*/ 52 h 133"/>
                <a:gd name="T48" fmla="*/ 69 w 75"/>
                <a:gd name="T49" fmla="*/ 54 h 133"/>
                <a:gd name="T50" fmla="*/ 75 w 75"/>
                <a:gd name="T51" fmla="*/ 58 h 133"/>
                <a:gd name="T52" fmla="*/ 61 w 75"/>
                <a:gd name="T53" fmla="*/ 67 h 133"/>
                <a:gd name="T54" fmla="*/ 55 w 75"/>
                <a:gd name="T55" fmla="*/ 66 h 133"/>
                <a:gd name="T56" fmla="*/ 55 w 75"/>
                <a:gd name="T57" fmla="*/ 74 h 133"/>
                <a:gd name="T58" fmla="*/ 49 w 75"/>
                <a:gd name="T59" fmla="*/ 82 h 133"/>
                <a:gd name="T60" fmla="*/ 48 w 75"/>
                <a:gd name="T61" fmla="*/ 86 h 133"/>
                <a:gd name="T62" fmla="*/ 43 w 75"/>
                <a:gd name="T63" fmla="*/ 93 h 133"/>
                <a:gd name="T64" fmla="*/ 38 w 75"/>
                <a:gd name="T65" fmla="*/ 99 h 133"/>
                <a:gd name="T66" fmla="*/ 40 w 75"/>
                <a:gd name="T67" fmla="*/ 111 h 133"/>
                <a:gd name="T68" fmla="*/ 37 w 75"/>
                <a:gd name="T69" fmla="*/ 117 h 133"/>
                <a:gd name="T70" fmla="*/ 35 w 75"/>
                <a:gd name="T71" fmla="*/ 126 h 133"/>
                <a:gd name="T72" fmla="*/ 40 w 75"/>
                <a:gd name="T73" fmla="*/ 126 h 133"/>
                <a:gd name="T74" fmla="*/ 44 w 75"/>
                <a:gd name="T75" fmla="*/ 126 h 133"/>
                <a:gd name="T76" fmla="*/ 44 w 75"/>
                <a:gd name="T77" fmla="*/ 129 h 133"/>
                <a:gd name="T78" fmla="*/ 40 w 75"/>
                <a:gd name="T79" fmla="*/ 130 h 133"/>
                <a:gd name="T80" fmla="*/ 21 w 75"/>
                <a:gd name="T81" fmla="*/ 129 h 133"/>
                <a:gd name="T82" fmla="*/ 17 w 75"/>
                <a:gd name="T83" fmla="*/ 123 h 133"/>
                <a:gd name="T84" fmla="*/ 17 w 75"/>
                <a:gd name="T85" fmla="*/ 101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5" h="133">
                  <a:moveTo>
                    <a:pt x="17" y="101"/>
                  </a:moveTo>
                  <a:cubicBezTo>
                    <a:pt x="15" y="102"/>
                    <a:pt x="14" y="102"/>
                    <a:pt x="14" y="102"/>
                  </a:cubicBezTo>
                  <a:cubicBezTo>
                    <a:pt x="12" y="103"/>
                    <a:pt x="11" y="107"/>
                    <a:pt x="8" y="106"/>
                  </a:cubicBezTo>
                  <a:cubicBezTo>
                    <a:pt x="6" y="104"/>
                    <a:pt x="3" y="102"/>
                    <a:pt x="3" y="98"/>
                  </a:cubicBezTo>
                  <a:cubicBezTo>
                    <a:pt x="3" y="96"/>
                    <a:pt x="3" y="93"/>
                    <a:pt x="3" y="91"/>
                  </a:cubicBezTo>
                  <a:cubicBezTo>
                    <a:pt x="3" y="89"/>
                    <a:pt x="4" y="87"/>
                    <a:pt x="7" y="88"/>
                  </a:cubicBezTo>
                  <a:cubicBezTo>
                    <a:pt x="12" y="88"/>
                    <a:pt x="12" y="85"/>
                    <a:pt x="10" y="82"/>
                  </a:cubicBezTo>
                  <a:cubicBezTo>
                    <a:pt x="8" y="78"/>
                    <a:pt x="9" y="72"/>
                    <a:pt x="3" y="71"/>
                  </a:cubicBezTo>
                  <a:cubicBezTo>
                    <a:pt x="2" y="71"/>
                    <a:pt x="2" y="69"/>
                    <a:pt x="2" y="68"/>
                  </a:cubicBezTo>
                  <a:cubicBezTo>
                    <a:pt x="2" y="64"/>
                    <a:pt x="2" y="61"/>
                    <a:pt x="2" y="58"/>
                  </a:cubicBezTo>
                  <a:cubicBezTo>
                    <a:pt x="2" y="54"/>
                    <a:pt x="0" y="47"/>
                    <a:pt x="8" y="53"/>
                  </a:cubicBezTo>
                  <a:cubicBezTo>
                    <a:pt x="10" y="54"/>
                    <a:pt x="11" y="52"/>
                    <a:pt x="11" y="51"/>
                  </a:cubicBezTo>
                  <a:cubicBezTo>
                    <a:pt x="12" y="48"/>
                    <a:pt x="16" y="44"/>
                    <a:pt x="11" y="43"/>
                  </a:cubicBezTo>
                  <a:cubicBezTo>
                    <a:pt x="5" y="40"/>
                    <a:pt x="7" y="37"/>
                    <a:pt x="9" y="33"/>
                  </a:cubicBezTo>
                  <a:cubicBezTo>
                    <a:pt x="14" y="24"/>
                    <a:pt x="22" y="23"/>
                    <a:pt x="31" y="24"/>
                  </a:cubicBezTo>
                  <a:cubicBezTo>
                    <a:pt x="35" y="24"/>
                    <a:pt x="37" y="23"/>
                    <a:pt x="39" y="19"/>
                  </a:cubicBezTo>
                  <a:cubicBezTo>
                    <a:pt x="42" y="15"/>
                    <a:pt x="45" y="11"/>
                    <a:pt x="48" y="6"/>
                  </a:cubicBezTo>
                  <a:cubicBezTo>
                    <a:pt x="48" y="5"/>
                    <a:pt x="49" y="4"/>
                    <a:pt x="50" y="3"/>
                  </a:cubicBezTo>
                  <a:cubicBezTo>
                    <a:pt x="52" y="1"/>
                    <a:pt x="56" y="0"/>
                    <a:pt x="59" y="1"/>
                  </a:cubicBezTo>
                  <a:cubicBezTo>
                    <a:pt x="61" y="1"/>
                    <a:pt x="61" y="4"/>
                    <a:pt x="62" y="6"/>
                  </a:cubicBezTo>
                  <a:cubicBezTo>
                    <a:pt x="64" y="12"/>
                    <a:pt x="63" y="16"/>
                    <a:pt x="60" y="21"/>
                  </a:cubicBezTo>
                  <a:cubicBezTo>
                    <a:pt x="56" y="28"/>
                    <a:pt x="53" y="36"/>
                    <a:pt x="59" y="45"/>
                  </a:cubicBezTo>
                  <a:cubicBezTo>
                    <a:pt x="59" y="45"/>
                    <a:pt x="59" y="46"/>
                    <a:pt x="59" y="47"/>
                  </a:cubicBezTo>
                  <a:cubicBezTo>
                    <a:pt x="59" y="49"/>
                    <a:pt x="55" y="51"/>
                    <a:pt x="58" y="52"/>
                  </a:cubicBezTo>
                  <a:cubicBezTo>
                    <a:pt x="62" y="54"/>
                    <a:pt x="65" y="56"/>
                    <a:pt x="69" y="54"/>
                  </a:cubicBezTo>
                  <a:cubicBezTo>
                    <a:pt x="73" y="52"/>
                    <a:pt x="75" y="54"/>
                    <a:pt x="75" y="58"/>
                  </a:cubicBezTo>
                  <a:cubicBezTo>
                    <a:pt x="74" y="67"/>
                    <a:pt x="69" y="70"/>
                    <a:pt x="61" y="67"/>
                  </a:cubicBezTo>
                  <a:cubicBezTo>
                    <a:pt x="60" y="67"/>
                    <a:pt x="58" y="65"/>
                    <a:pt x="55" y="66"/>
                  </a:cubicBezTo>
                  <a:cubicBezTo>
                    <a:pt x="55" y="68"/>
                    <a:pt x="55" y="71"/>
                    <a:pt x="55" y="74"/>
                  </a:cubicBezTo>
                  <a:cubicBezTo>
                    <a:pt x="56" y="78"/>
                    <a:pt x="57" y="83"/>
                    <a:pt x="49" y="82"/>
                  </a:cubicBezTo>
                  <a:cubicBezTo>
                    <a:pt x="46" y="82"/>
                    <a:pt x="48" y="84"/>
                    <a:pt x="48" y="86"/>
                  </a:cubicBezTo>
                  <a:cubicBezTo>
                    <a:pt x="50" y="91"/>
                    <a:pt x="49" y="93"/>
                    <a:pt x="43" y="93"/>
                  </a:cubicBezTo>
                  <a:cubicBezTo>
                    <a:pt x="38" y="92"/>
                    <a:pt x="36" y="94"/>
                    <a:pt x="38" y="99"/>
                  </a:cubicBezTo>
                  <a:cubicBezTo>
                    <a:pt x="39" y="103"/>
                    <a:pt x="39" y="107"/>
                    <a:pt x="40" y="111"/>
                  </a:cubicBezTo>
                  <a:cubicBezTo>
                    <a:pt x="40" y="114"/>
                    <a:pt x="42" y="116"/>
                    <a:pt x="37" y="117"/>
                  </a:cubicBezTo>
                  <a:cubicBezTo>
                    <a:pt x="33" y="118"/>
                    <a:pt x="35" y="123"/>
                    <a:pt x="35" y="126"/>
                  </a:cubicBezTo>
                  <a:cubicBezTo>
                    <a:pt x="36" y="129"/>
                    <a:pt x="39" y="126"/>
                    <a:pt x="40" y="126"/>
                  </a:cubicBezTo>
                  <a:cubicBezTo>
                    <a:pt x="42" y="126"/>
                    <a:pt x="43" y="125"/>
                    <a:pt x="44" y="126"/>
                  </a:cubicBezTo>
                  <a:cubicBezTo>
                    <a:pt x="45" y="127"/>
                    <a:pt x="45" y="128"/>
                    <a:pt x="44" y="129"/>
                  </a:cubicBezTo>
                  <a:cubicBezTo>
                    <a:pt x="44" y="131"/>
                    <a:pt x="42" y="130"/>
                    <a:pt x="40" y="130"/>
                  </a:cubicBezTo>
                  <a:cubicBezTo>
                    <a:pt x="34" y="130"/>
                    <a:pt x="28" y="133"/>
                    <a:pt x="21" y="129"/>
                  </a:cubicBezTo>
                  <a:cubicBezTo>
                    <a:pt x="18" y="128"/>
                    <a:pt x="17" y="127"/>
                    <a:pt x="17" y="123"/>
                  </a:cubicBezTo>
                  <a:cubicBezTo>
                    <a:pt x="17" y="116"/>
                    <a:pt x="17" y="109"/>
                    <a:pt x="17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5" name="Freeform 43">
              <a:extLst>
                <a:ext uri="{FF2B5EF4-FFF2-40B4-BE49-F238E27FC236}">
                  <a16:creationId xmlns:a16="http://schemas.microsoft.com/office/drawing/2014/main" id="{ECB8C429-6340-43E4-823A-6E75A75FBBA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7750" y="3416300"/>
              <a:ext cx="139700" cy="227013"/>
            </a:xfrm>
            <a:custGeom>
              <a:avLst/>
              <a:gdLst>
                <a:gd name="T0" fmla="*/ 41 w 43"/>
                <a:gd name="T1" fmla="*/ 19 h 70"/>
                <a:gd name="T2" fmla="*/ 34 w 43"/>
                <a:gd name="T3" fmla="*/ 40 h 70"/>
                <a:gd name="T4" fmla="*/ 31 w 43"/>
                <a:gd name="T5" fmla="*/ 52 h 70"/>
                <a:gd name="T6" fmla="*/ 31 w 43"/>
                <a:gd name="T7" fmla="*/ 54 h 70"/>
                <a:gd name="T8" fmla="*/ 27 w 43"/>
                <a:gd name="T9" fmla="*/ 66 h 70"/>
                <a:gd name="T10" fmla="*/ 24 w 43"/>
                <a:gd name="T11" fmla="*/ 68 h 70"/>
                <a:gd name="T12" fmla="*/ 5 w 43"/>
                <a:gd name="T13" fmla="*/ 63 h 70"/>
                <a:gd name="T14" fmla="*/ 4 w 43"/>
                <a:gd name="T15" fmla="*/ 58 h 70"/>
                <a:gd name="T16" fmla="*/ 9 w 43"/>
                <a:gd name="T17" fmla="*/ 58 h 70"/>
                <a:gd name="T18" fmla="*/ 10 w 43"/>
                <a:gd name="T19" fmla="*/ 58 h 70"/>
                <a:gd name="T20" fmla="*/ 16 w 43"/>
                <a:gd name="T21" fmla="*/ 63 h 70"/>
                <a:gd name="T22" fmla="*/ 24 w 43"/>
                <a:gd name="T23" fmla="*/ 55 h 70"/>
                <a:gd name="T24" fmla="*/ 17 w 43"/>
                <a:gd name="T25" fmla="*/ 41 h 70"/>
                <a:gd name="T26" fmla="*/ 6 w 43"/>
                <a:gd name="T27" fmla="*/ 28 h 70"/>
                <a:gd name="T28" fmla="*/ 0 w 43"/>
                <a:gd name="T29" fmla="*/ 19 h 70"/>
                <a:gd name="T30" fmla="*/ 14 w 43"/>
                <a:gd name="T31" fmla="*/ 9 h 70"/>
                <a:gd name="T32" fmla="*/ 16 w 43"/>
                <a:gd name="T33" fmla="*/ 7 h 70"/>
                <a:gd name="T34" fmla="*/ 18 w 43"/>
                <a:gd name="T35" fmla="*/ 10 h 70"/>
                <a:gd name="T36" fmla="*/ 18 w 43"/>
                <a:gd name="T37" fmla="*/ 13 h 70"/>
                <a:gd name="T38" fmla="*/ 19 w 43"/>
                <a:gd name="T39" fmla="*/ 18 h 70"/>
                <a:gd name="T40" fmla="*/ 28 w 43"/>
                <a:gd name="T41" fmla="*/ 17 h 70"/>
                <a:gd name="T42" fmla="*/ 28 w 43"/>
                <a:gd name="T43" fmla="*/ 11 h 70"/>
                <a:gd name="T44" fmla="*/ 27 w 43"/>
                <a:gd name="T45" fmla="*/ 5 h 70"/>
                <a:gd name="T46" fmla="*/ 32 w 43"/>
                <a:gd name="T47" fmla="*/ 0 h 70"/>
                <a:gd name="T48" fmla="*/ 38 w 43"/>
                <a:gd name="T49" fmla="*/ 5 h 70"/>
                <a:gd name="T50" fmla="*/ 41 w 43"/>
                <a:gd name="T51" fmla="*/ 19 h 70"/>
                <a:gd name="T52" fmla="*/ 41 w 43"/>
                <a:gd name="T53" fmla="*/ 1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3" h="70">
                  <a:moveTo>
                    <a:pt x="41" y="19"/>
                  </a:moveTo>
                  <a:cubicBezTo>
                    <a:pt x="43" y="25"/>
                    <a:pt x="39" y="37"/>
                    <a:pt x="34" y="40"/>
                  </a:cubicBezTo>
                  <a:cubicBezTo>
                    <a:pt x="27" y="45"/>
                    <a:pt x="27" y="45"/>
                    <a:pt x="31" y="52"/>
                  </a:cubicBezTo>
                  <a:cubicBezTo>
                    <a:pt x="32" y="53"/>
                    <a:pt x="32" y="54"/>
                    <a:pt x="31" y="54"/>
                  </a:cubicBezTo>
                  <a:cubicBezTo>
                    <a:pt x="28" y="58"/>
                    <a:pt x="31" y="63"/>
                    <a:pt x="27" y="66"/>
                  </a:cubicBezTo>
                  <a:cubicBezTo>
                    <a:pt x="26" y="67"/>
                    <a:pt x="25" y="68"/>
                    <a:pt x="24" y="68"/>
                  </a:cubicBezTo>
                  <a:cubicBezTo>
                    <a:pt x="20" y="70"/>
                    <a:pt x="8" y="67"/>
                    <a:pt x="5" y="63"/>
                  </a:cubicBezTo>
                  <a:cubicBezTo>
                    <a:pt x="3" y="61"/>
                    <a:pt x="2" y="59"/>
                    <a:pt x="4" y="58"/>
                  </a:cubicBezTo>
                  <a:cubicBezTo>
                    <a:pt x="5" y="56"/>
                    <a:pt x="7" y="57"/>
                    <a:pt x="9" y="58"/>
                  </a:cubicBezTo>
                  <a:cubicBezTo>
                    <a:pt x="9" y="58"/>
                    <a:pt x="9" y="58"/>
                    <a:pt x="10" y="58"/>
                  </a:cubicBezTo>
                  <a:cubicBezTo>
                    <a:pt x="12" y="60"/>
                    <a:pt x="14" y="64"/>
                    <a:pt x="16" y="63"/>
                  </a:cubicBezTo>
                  <a:cubicBezTo>
                    <a:pt x="19" y="61"/>
                    <a:pt x="22" y="58"/>
                    <a:pt x="24" y="55"/>
                  </a:cubicBezTo>
                  <a:cubicBezTo>
                    <a:pt x="26" y="51"/>
                    <a:pt x="21" y="41"/>
                    <a:pt x="17" y="41"/>
                  </a:cubicBezTo>
                  <a:cubicBezTo>
                    <a:pt x="7" y="41"/>
                    <a:pt x="4" y="37"/>
                    <a:pt x="6" y="28"/>
                  </a:cubicBezTo>
                  <a:cubicBezTo>
                    <a:pt x="6" y="24"/>
                    <a:pt x="6" y="21"/>
                    <a:pt x="0" y="19"/>
                  </a:cubicBezTo>
                  <a:cubicBezTo>
                    <a:pt x="9" y="20"/>
                    <a:pt x="11" y="14"/>
                    <a:pt x="14" y="9"/>
                  </a:cubicBezTo>
                  <a:cubicBezTo>
                    <a:pt x="14" y="8"/>
                    <a:pt x="15" y="7"/>
                    <a:pt x="16" y="7"/>
                  </a:cubicBezTo>
                  <a:cubicBezTo>
                    <a:pt x="18" y="8"/>
                    <a:pt x="17" y="9"/>
                    <a:pt x="18" y="10"/>
                  </a:cubicBezTo>
                  <a:cubicBezTo>
                    <a:pt x="18" y="11"/>
                    <a:pt x="17" y="12"/>
                    <a:pt x="18" y="13"/>
                  </a:cubicBezTo>
                  <a:cubicBezTo>
                    <a:pt x="18" y="14"/>
                    <a:pt x="16" y="17"/>
                    <a:pt x="19" y="18"/>
                  </a:cubicBezTo>
                  <a:cubicBezTo>
                    <a:pt x="22" y="19"/>
                    <a:pt x="25" y="18"/>
                    <a:pt x="28" y="17"/>
                  </a:cubicBezTo>
                  <a:cubicBezTo>
                    <a:pt x="30" y="16"/>
                    <a:pt x="28" y="13"/>
                    <a:pt x="28" y="11"/>
                  </a:cubicBezTo>
                  <a:cubicBezTo>
                    <a:pt x="28" y="9"/>
                    <a:pt x="27" y="7"/>
                    <a:pt x="27" y="5"/>
                  </a:cubicBezTo>
                  <a:cubicBezTo>
                    <a:pt x="27" y="2"/>
                    <a:pt x="29" y="0"/>
                    <a:pt x="32" y="0"/>
                  </a:cubicBezTo>
                  <a:cubicBezTo>
                    <a:pt x="35" y="0"/>
                    <a:pt x="38" y="1"/>
                    <a:pt x="38" y="5"/>
                  </a:cubicBezTo>
                  <a:cubicBezTo>
                    <a:pt x="38" y="11"/>
                    <a:pt x="39" y="14"/>
                    <a:pt x="41" y="19"/>
                  </a:cubicBezTo>
                  <a:cubicBezTo>
                    <a:pt x="41" y="19"/>
                    <a:pt x="41" y="19"/>
                    <a:pt x="4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6" name="Freeform 44">
              <a:extLst>
                <a:ext uri="{FF2B5EF4-FFF2-40B4-BE49-F238E27FC236}">
                  <a16:creationId xmlns:a16="http://schemas.microsoft.com/office/drawing/2014/main" id="{246C524D-509A-4E43-AEA7-90FEDD42A4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9800" y="3494088"/>
              <a:ext cx="84138" cy="84138"/>
            </a:xfrm>
            <a:custGeom>
              <a:avLst/>
              <a:gdLst>
                <a:gd name="T0" fmla="*/ 11 w 26"/>
                <a:gd name="T1" fmla="*/ 3 h 26"/>
                <a:gd name="T2" fmla="*/ 19 w 26"/>
                <a:gd name="T3" fmla="*/ 3 h 26"/>
                <a:gd name="T4" fmla="*/ 24 w 26"/>
                <a:gd name="T5" fmla="*/ 18 h 26"/>
                <a:gd name="T6" fmla="*/ 19 w 26"/>
                <a:gd name="T7" fmla="*/ 25 h 26"/>
                <a:gd name="T8" fmla="*/ 12 w 26"/>
                <a:gd name="T9" fmla="*/ 21 h 26"/>
                <a:gd name="T10" fmla="*/ 7 w 26"/>
                <a:gd name="T11" fmla="*/ 18 h 26"/>
                <a:gd name="T12" fmla="*/ 2 w 26"/>
                <a:gd name="T13" fmla="*/ 16 h 26"/>
                <a:gd name="T14" fmla="*/ 0 w 26"/>
                <a:gd name="T15" fmla="*/ 4 h 26"/>
                <a:gd name="T16" fmla="*/ 3 w 26"/>
                <a:gd name="T17" fmla="*/ 3 h 26"/>
                <a:gd name="T18" fmla="*/ 11 w 26"/>
                <a:gd name="T19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26">
                  <a:moveTo>
                    <a:pt x="11" y="3"/>
                  </a:moveTo>
                  <a:cubicBezTo>
                    <a:pt x="13" y="3"/>
                    <a:pt x="17" y="0"/>
                    <a:pt x="19" y="3"/>
                  </a:cubicBezTo>
                  <a:cubicBezTo>
                    <a:pt x="21" y="8"/>
                    <a:pt x="26" y="12"/>
                    <a:pt x="24" y="18"/>
                  </a:cubicBezTo>
                  <a:cubicBezTo>
                    <a:pt x="23" y="21"/>
                    <a:pt x="23" y="23"/>
                    <a:pt x="19" y="25"/>
                  </a:cubicBezTo>
                  <a:cubicBezTo>
                    <a:pt x="15" y="26"/>
                    <a:pt x="13" y="24"/>
                    <a:pt x="12" y="21"/>
                  </a:cubicBezTo>
                  <a:cubicBezTo>
                    <a:pt x="11" y="20"/>
                    <a:pt x="9" y="19"/>
                    <a:pt x="7" y="18"/>
                  </a:cubicBezTo>
                  <a:cubicBezTo>
                    <a:pt x="6" y="18"/>
                    <a:pt x="3" y="19"/>
                    <a:pt x="2" y="16"/>
                  </a:cubicBezTo>
                  <a:cubicBezTo>
                    <a:pt x="2" y="12"/>
                    <a:pt x="0" y="8"/>
                    <a:pt x="0" y="4"/>
                  </a:cubicBezTo>
                  <a:cubicBezTo>
                    <a:pt x="0" y="3"/>
                    <a:pt x="2" y="3"/>
                    <a:pt x="3" y="3"/>
                  </a:cubicBezTo>
                  <a:cubicBezTo>
                    <a:pt x="5" y="2"/>
                    <a:pt x="8" y="3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7" name="Freeform 45">
              <a:extLst>
                <a:ext uri="{FF2B5EF4-FFF2-40B4-BE49-F238E27FC236}">
                  <a16:creationId xmlns:a16="http://schemas.microsoft.com/office/drawing/2014/main" id="{F5C57E22-D810-4235-817B-71D9AB444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938" y="3584575"/>
              <a:ext cx="26988" cy="26988"/>
            </a:xfrm>
            <a:custGeom>
              <a:avLst/>
              <a:gdLst>
                <a:gd name="T0" fmla="*/ 4 w 8"/>
                <a:gd name="T1" fmla="*/ 1 h 8"/>
                <a:gd name="T2" fmla="*/ 4 w 8"/>
                <a:gd name="T3" fmla="*/ 1 h 8"/>
                <a:gd name="T4" fmla="*/ 0 w 8"/>
                <a:gd name="T5" fmla="*/ 8 h 8"/>
                <a:gd name="T6" fmla="*/ 4 w 8"/>
                <a:gd name="T7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8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8" y="4"/>
                    <a:pt x="3" y="8"/>
                    <a:pt x="0" y="8"/>
                  </a:cubicBezTo>
                  <a:cubicBezTo>
                    <a:pt x="0" y="6"/>
                    <a:pt x="1" y="0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8" name="Freeform 46">
              <a:extLst>
                <a:ext uri="{FF2B5EF4-FFF2-40B4-BE49-F238E27FC236}">
                  <a16:creationId xmlns:a16="http://schemas.microsoft.com/office/drawing/2014/main" id="{4B153AA9-C2C4-4844-9A33-102E0F7AB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5838" y="3438525"/>
              <a:ext cx="50800" cy="36513"/>
            </a:xfrm>
            <a:custGeom>
              <a:avLst/>
              <a:gdLst>
                <a:gd name="T0" fmla="*/ 14 w 16"/>
                <a:gd name="T1" fmla="*/ 10 h 11"/>
                <a:gd name="T2" fmla="*/ 0 w 16"/>
                <a:gd name="T3" fmla="*/ 7 h 11"/>
                <a:gd name="T4" fmla="*/ 2 w 16"/>
                <a:gd name="T5" fmla="*/ 0 h 11"/>
                <a:gd name="T6" fmla="*/ 9 w 16"/>
                <a:gd name="T7" fmla="*/ 8 h 11"/>
                <a:gd name="T8" fmla="*/ 16 w 16"/>
                <a:gd name="T9" fmla="*/ 10 h 11"/>
                <a:gd name="T10" fmla="*/ 14 w 16"/>
                <a:gd name="T11" fmla="*/ 10 h 11"/>
                <a:gd name="T12" fmla="*/ 14 w 16"/>
                <a:gd name="T13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1">
                  <a:moveTo>
                    <a:pt x="14" y="10"/>
                  </a:moveTo>
                  <a:cubicBezTo>
                    <a:pt x="9" y="10"/>
                    <a:pt x="3" y="11"/>
                    <a:pt x="0" y="7"/>
                  </a:cubicBezTo>
                  <a:cubicBezTo>
                    <a:pt x="1" y="5"/>
                    <a:pt x="2" y="2"/>
                    <a:pt x="2" y="0"/>
                  </a:cubicBezTo>
                  <a:cubicBezTo>
                    <a:pt x="5" y="1"/>
                    <a:pt x="7" y="6"/>
                    <a:pt x="9" y="8"/>
                  </a:cubicBezTo>
                  <a:cubicBezTo>
                    <a:pt x="12" y="9"/>
                    <a:pt x="15" y="7"/>
                    <a:pt x="16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59" name="Freeform 47">
              <a:extLst>
                <a:ext uri="{FF2B5EF4-FFF2-40B4-BE49-F238E27FC236}">
                  <a16:creationId xmlns:a16="http://schemas.microsoft.com/office/drawing/2014/main" id="{B2009F20-F8E4-4FF3-8CED-4ECDD6CA3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5888" y="3533775"/>
              <a:ext cx="26988" cy="31750"/>
            </a:xfrm>
            <a:custGeom>
              <a:avLst/>
              <a:gdLst>
                <a:gd name="T0" fmla="*/ 1 w 8"/>
                <a:gd name="T1" fmla="*/ 4 h 10"/>
                <a:gd name="T2" fmla="*/ 2 w 8"/>
                <a:gd name="T3" fmla="*/ 1 h 10"/>
                <a:gd name="T4" fmla="*/ 8 w 8"/>
                <a:gd name="T5" fmla="*/ 7 h 10"/>
                <a:gd name="T6" fmla="*/ 5 w 8"/>
                <a:gd name="T7" fmla="*/ 9 h 10"/>
                <a:gd name="T8" fmla="*/ 1 w 8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1" y="4"/>
                  </a:moveTo>
                  <a:cubicBezTo>
                    <a:pt x="1" y="2"/>
                    <a:pt x="0" y="0"/>
                    <a:pt x="2" y="1"/>
                  </a:cubicBezTo>
                  <a:cubicBezTo>
                    <a:pt x="5" y="2"/>
                    <a:pt x="7" y="4"/>
                    <a:pt x="8" y="7"/>
                  </a:cubicBezTo>
                  <a:cubicBezTo>
                    <a:pt x="8" y="9"/>
                    <a:pt x="7" y="10"/>
                    <a:pt x="5" y="9"/>
                  </a:cubicBezTo>
                  <a:cubicBezTo>
                    <a:pt x="2" y="9"/>
                    <a:pt x="0" y="7"/>
                    <a:pt x="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0" name="Freeform 48">
              <a:extLst>
                <a:ext uri="{FF2B5EF4-FFF2-40B4-BE49-F238E27FC236}">
                  <a16:creationId xmlns:a16="http://schemas.microsoft.com/office/drawing/2014/main" id="{555432C2-FC85-431F-A185-742F727502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5900" y="4400550"/>
              <a:ext cx="406400" cy="423863"/>
            </a:xfrm>
            <a:custGeom>
              <a:avLst/>
              <a:gdLst>
                <a:gd name="T0" fmla="*/ 68 w 125"/>
                <a:gd name="T1" fmla="*/ 107 h 130"/>
                <a:gd name="T2" fmla="*/ 71 w 125"/>
                <a:gd name="T3" fmla="*/ 95 h 130"/>
                <a:gd name="T4" fmla="*/ 70 w 125"/>
                <a:gd name="T5" fmla="*/ 86 h 130"/>
                <a:gd name="T6" fmla="*/ 43 w 125"/>
                <a:gd name="T7" fmla="*/ 56 h 130"/>
                <a:gd name="T8" fmla="*/ 30 w 125"/>
                <a:gd name="T9" fmla="*/ 46 h 130"/>
                <a:gd name="T10" fmla="*/ 18 w 125"/>
                <a:gd name="T11" fmla="*/ 30 h 130"/>
                <a:gd name="T12" fmla="*/ 9 w 125"/>
                <a:gd name="T13" fmla="*/ 18 h 130"/>
                <a:gd name="T14" fmla="*/ 2 w 125"/>
                <a:gd name="T15" fmla="*/ 14 h 130"/>
                <a:gd name="T16" fmla="*/ 1 w 125"/>
                <a:gd name="T17" fmla="*/ 9 h 130"/>
                <a:gd name="T18" fmla="*/ 4 w 125"/>
                <a:gd name="T19" fmla="*/ 7 h 130"/>
                <a:gd name="T20" fmla="*/ 24 w 125"/>
                <a:gd name="T21" fmla="*/ 2 h 130"/>
                <a:gd name="T22" fmla="*/ 30 w 125"/>
                <a:gd name="T23" fmla="*/ 1 h 130"/>
                <a:gd name="T24" fmla="*/ 50 w 125"/>
                <a:gd name="T25" fmla="*/ 9 h 130"/>
                <a:gd name="T26" fmla="*/ 56 w 125"/>
                <a:gd name="T27" fmla="*/ 9 h 130"/>
                <a:gd name="T28" fmla="*/ 66 w 125"/>
                <a:gd name="T29" fmla="*/ 10 h 130"/>
                <a:gd name="T30" fmla="*/ 72 w 125"/>
                <a:gd name="T31" fmla="*/ 12 h 130"/>
                <a:gd name="T32" fmla="*/ 79 w 125"/>
                <a:gd name="T33" fmla="*/ 17 h 130"/>
                <a:gd name="T34" fmla="*/ 80 w 125"/>
                <a:gd name="T35" fmla="*/ 22 h 130"/>
                <a:gd name="T36" fmla="*/ 92 w 125"/>
                <a:gd name="T37" fmla="*/ 38 h 130"/>
                <a:gd name="T38" fmla="*/ 100 w 125"/>
                <a:gd name="T39" fmla="*/ 48 h 130"/>
                <a:gd name="T40" fmla="*/ 112 w 125"/>
                <a:gd name="T41" fmla="*/ 57 h 130"/>
                <a:gd name="T42" fmla="*/ 116 w 125"/>
                <a:gd name="T43" fmla="*/ 62 h 130"/>
                <a:gd name="T44" fmla="*/ 121 w 125"/>
                <a:gd name="T45" fmla="*/ 72 h 130"/>
                <a:gd name="T46" fmla="*/ 123 w 125"/>
                <a:gd name="T47" fmla="*/ 75 h 130"/>
                <a:gd name="T48" fmla="*/ 118 w 125"/>
                <a:gd name="T49" fmla="*/ 77 h 130"/>
                <a:gd name="T50" fmla="*/ 106 w 125"/>
                <a:gd name="T51" fmla="*/ 77 h 130"/>
                <a:gd name="T52" fmla="*/ 101 w 125"/>
                <a:gd name="T53" fmla="*/ 75 h 130"/>
                <a:gd name="T54" fmla="*/ 92 w 125"/>
                <a:gd name="T55" fmla="*/ 77 h 130"/>
                <a:gd name="T56" fmla="*/ 92 w 125"/>
                <a:gd name="T57" fmla="*/ 93 h 130"/>
                <a:gd name="T58" fmla="*/ 91 w 125"/>
                <a:gd name="T59" fmla="*/ 108 h 130"/>
                <a:gd name="T60" fmla="*/ 85 w 125"/>
                <a:gd name="T61" fmla="*/ 122 h 130"/>
                <a:gd name="T62" fmla="*/ 83 w 125"/>
                <a:gd name="T63" fmla="*/ 127 h 130"/>
                <a:gd name="T64" fmla="*/ 78 w 125"/>
                <a:gd name="T65" fmla="*/ 130 h 130"/>
                <a:gd name="T66" fmla="*/ 75 w 125"/>
                <a:gd name="T67" fmla="*/ 126 h 130"/>
                <a:gd name="T68" fmla="*/ 68 w 125"/>
                <a:gd name="T69" fmla="*/ 109 h 130"/>
                <a:gd name="T70" fmla="*/ 68 w 125"/>
                <a:gd name="T71" fmla="*/ 10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25" h="130">
                  <a:moveTo>
                    <a:pt x="68" y="107"/>
                  </a:moveTo>
                  <a:cubicBezTo>
                    <a:pt x="69" y="103"/>
                    <a:pt x="70" y="99"/>
                    <a:pt x="71" y="95"/>
                  </a:cubicBezTo>
                  <a:cubicBezTo>
                    <a:pt x="72" y="92"/>
                    <a:pt x="71" y="89"/>
                    <a:pt x="70" y="86"/>
                  </a:cubicBezTo>
                  <a:cubicBezTo>
                    <a:pt x="64" y="74"/>
                    <a:pt x="59" y="61"/>
                    <a:pt x="43" y="56"/>
                  </a:cubicBezTo>
                  <a:cubicBezTo>
                    <a:pt x="38" y="54"/>
                    <a:pt x="34" y="49"/>
                    <a:pt x="30" y="46"/>
                  </a:cubicBezTo>
                  <a:cubicBezTo>
                    <a:pt x="23" y="42"/>
                    <a:pt x="19" y="37"/>
                    <a:pt x="18" y="30"/>
                  </a:cubicBezTo>
                  <a:cubicBezTo>
                    <a:pt x="18" y="23"/>
                    <a:pt x="14" y="20"/>
                    <a:pt x="9" y="18"/>
                  </a:cubicBezTo>
                  <a:cubicBezTo>
                    <a:pt x="6" y="17"/>
                    <a:pt x="4" y="15"/>
                    <a:pt x="2" y="14"/>
                  </a:cubicBezTo>
                  <a:cubicBezTo>
                    <a:pt x="0" y="13"/>
                    <a:pt x="1" y="11"/>
                    <a:pt x="1" y="9"/>
                  </a:cubicBezTo>
                  <a:cubicBezTo>
                    <a:pt x="1" y="7"/>
                    <a:pt x="3" y="7"/>
                    <a:pt x="4" y="7"/>
                  </a:cubicBezTo>
                  <a:cubicBezTo>
                    <a:pt x="12" y="9"/>
                    <a:pt x="18" y="5"/>
                    <a:pt x="24" y="2"/>
                  </a:cubicBezTo>
                  <a:cubicBezTo>
                    <a:pt x="26" y="0"/>
                    <a:pt x="28" y="0"/>
                    <a:pt x="30" y="1"/>
                  </a:cubicBezTo>
                  <a:cubicBezTo>
                    <a:pt x="37" y="3"/>
                    <a:pt x="44" y="5"/>
                    <a:pt x="50" y="9"/>
                  </a:cubicBezTo>
                  <a:cubicBezTo>
                    <a:pt x="52" y="10"/>
                    <a:pt x="54" y="10"/>
                    <a:pt x="56" y="9"/>
                  </a:cubicBezTo>
                  <a:cubicBezTo>
                    <a:pt x="59" y="6"/>
                    <a:pt x="63" y="7"/>
                    <a:pt x="66" y="10"/>
                  </a:cubicBezTo>
                  <a:cubicBezTo>
                    <a:pt x="68" y="11"/>
                    <a:pt x="70" y="13"/>
                    <a:pt x="72" y="12"/>
                  </a:cubicBezTo>
                  <a:cubicBezTo>
                    <a:pt x="78" y="9"/>
                    <a:pt x="79" y="13"/>
                    <a:pt x="79" y="17"/>
                  </a:cubicBezTo>
                  <a:cubicBezTo>
                    <a:pt x="79" y="19"/>
                    <a:pt x="80" y="21"/>
                    <a:pt x="80" y="22"/>
                  </a:cubicBezTo>
                  <a:cubicBezTo>
                    <a:pt x="80" y="31"/>
                    <a:pt x="83" y="36"/>
                    <a:pt x="92" y="38"/>
                  </a:cubicBezTo>
                  <a:cubicBezTo>
                    <a:pt x="97" y="38"/>
                    <a:pt x="98" y="44"/>
                    <a:pt x="100" y="48"/>
                  </a:cubicBezTo>
                  <a:cubicBezTo>
                    <a:pt x="103" y="53"/>
                    <a:pt x="106" y="57"/>
                    <a:pt x="112" y="57"/>
                  </a:cubicBezTo>
                  <a:cubicBezTo>
                    <a:pt x="116" y="57"/>
                    <a:pt x="116" y="60"/>
                    <a:pt x="116" y="62"/>
                  </a:cubicBezTo>
                  <a:cubicBezTo>
                    <a:pt x="116" y="66"/>
                    <a:pt x="116" y="71"/>
                    <a:pt x="121" y="72"/>
                  </a:cubicBezTo>
                  <a:cubicBezTo>
                    <a:pt x="122" y="73"/>
                    <a:pt x="125" y="73"/>
                    <a:pt x="123" y="75"/>
                  </a:cubicBezTo>
                  <a:cubicBezTo>
                    <a:pt x="122" y="76"/>
                    <a:pt x="121" y="79"/>
                    <a:pt x="118" y="77"/>
                  </a:cubicBezTo>
                  <a:cubicBezTo>
                    <a:pt x="114" y="74"/>
                    <a:pt x="111" y="73"/>
                    <a:pt x="106" y="77"/>
                  </a:cubicBezTo>
                  <a:cubicBezTo>
                    <a:pt x="104" y="79"/>
                    <a:pt x="102" y="76"/>
                    <a:pt x="101" y="75"/>
                  </a:cubicBezTo>
                  <a:cubicBezTo>
                    <a:pt x="97" y="72"/>
                    <a:pt x="95" y="72"/>
                    <a:pt x="92" y="77"/>
                  </a:cubicBezTo>
                  <a:cubicBezTo>
                    <a:pt x="87" y="85"/>
                    <a:pt x="87" y="85"/>
                    <a:pt x="92" y="93"/>
                  </a:cubicBezTo>
                  <a:cubicBezTo>
                    <a:pt x="97" y="99"/>
                    <a:pt x="97" y="103"/>
                    <a:pt x="91" y="108"/>
                  </a:cubicBezTo>
                  <a:cubicBezTo>
                    <a:pt x="87" y="112"/>
                    <a:pt x="84" y="116"/>
                    <a:pt x="85" y="122"/>
                  </a:cubicBezTo>
                  <a:cubicBezTo>
                    <a:pt x="85" y="124"/>
                    <a:pt x="84" y="125"/>
                    <a:pt x="83" y="127"/>
                  </a:cubicBezTo>
                  <a:cubicBezTo>
                    <a:pt x="82" y="129"/>
                    <a:pt x="80" y="130"/>
                    <a:pt x="78" y="130"/>
                  </a:cubicBezTo>
                  <a:cubicBezTo>
                    <a:pt x="76" y="130"/>
                    <a:pt x="76" y="128"/>
                    <a:pt x="75" y="126"/>
                  </a:cubicBezTo>
                  <a:cubicBezTo>
                    <a:pt x="73" y="121"/>
                    <a:pt x="70" y="115"/>
                    <a:pt x="68" y="109"/>
                  </a:cubicBezTo>
                  <a:cubicBezTo>
                    <a:pt x="68" y="109"/>
                    <a:pt x="68" y="108"/>
                    <a:pt x="68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1" name="Freeform 49">
              <a:extLst>
                <a:ext uri="{FF2B5EF4-FFF2-40B4-BE49-F238E27FC236}">
                  <a16:creationId xmlns:a16="http://schemas.microsoft.com/office/drawing/2014/main" id="{D5AF49B5-45D1-4663-8325-AAADDEB2F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945563" y="4530725"/>
              <a:ext cx="625475" cy="519113"/>
            </a:xfrm>
            <a:custGeom>
              <a:avLst/>
              <a:gdLst>
                <a:gd name="T0" fmla="*/ 176 w 192"/>
                <a:gd name="T1" fmla="*/ 37 h 159"/>
                <a:gd name="T2" fmla="*/ 174 w 192"/>
                <a:gd name="T3" fmla="*/ 41 h 159"/>
                <a:gd name="T4" fmla="*/ 179 w 192"/>
                <a:gd name="T5" fmla="*/ 66 h 159"/>
                <a:gd name="T6" fmla="*/ 190 w 192"/>
                <a:gd name="T7" fmla="*/ 98 h 159"/>
                <a:gd name="T8" fmla="*/ 188 w 192"/>
                <a:gd name="T9" fmla="*/ 99 h 159"/>
                <a:gd name="T10" fmla="*/ 178 w 192"/>
                <a:gd name="T11" fmla="*/ 99 h 159"/>
                <a:gd name="T12" fmla="*/ 177 w 192"/>
                <a:gd name="T13" fmla="*/ 114 h 159"/>
                <a:gd name="T14" fmla="*/ 189 w 192"/>
                <a:gd name="T15" fmla="*/ 132 h 159"/>
                <a:gd name="T16" fmla="*/ 187 w 192"/>
                <a:gd name="T17" fmla="*/ 137 h 159"/>
                <a:gd name="T18" fmla="*/ 162 w 192"/>
                <a:gd name="T19" fmla="*/ 136 h 159"/>
                <a:gd name="T20" fmla="*/ 160 w 192"/>
                <a:gd name="T21" fmla="*/ 132 h 159"/>
                <a:gd name="T22" fmla="*/ 155 w 192"/>
                <a:gd name="T23" fmla="*/ 114 h 159"/>
                <a:gd name="T24" fmla="*/ 150 w 192"/>
                <a:gd name="T25" fmla="*/ 105 h 159"/>
                <a:gd name="T26" fmla="*/ 145 w 192"/>
                <a:gd name="T27" fmla="*/ 101 h 159"/>
                <a:gd name="T28" fmla="*/ 127 w 192"/>
                <a:gd name="T29" fmla="*/ 104 h 159"/>
                <a:gd name="T30" fmla="*/ 115 w 192"/>
                <a:gd name="T31" fmla="*/ 118 h 159"/>
                <a:gd name="T32" fmla="*/ 110 w 192"/>
                <a:gd name="T33" fmla="*/ 131 h 159"/>
                <a:gd name="T34" fmla="*/ 110 w 192"/>
                <a:gd name="T35" fmla="*/ 147 h 159"/>
                <a:gd name="T36" fmla="*/ 107 w 192"/>
                <a:gd name="T37" fmla="*/ 155 h 159"/>
                <a:gd name="T38" fmla="*/ 100 w 192"/>
                <a:gd name="T39" fmla="*/ 157 h 159"/>
                <a:gd name="T40" fmla="*/ 96 w 192"/>
                <a:gd name="T41" fmla="*/ 148 h 159"/>
                <a:gd name="T42" fmla="*/ 93 w 192"/>
                <a:gd name="T43" fmla="*/ 142 h 159"/>
                <a:gd name="T44" fmla="*/ 88 w 192"/>
                <a:gd name="T45" fmla="*/ 136 h 159"/>
                <a:gd name="T46" fmla="*/ 80 w 192"/>
                <a:gd name="T47" fmla="*/ 131 h 159"/>
                <a:gd name="T48" fmla="*/ 62 w 192"/>
                <a:gd name="T49" fmla="*/ 132 h 159"/>
                <a:gd name="T50" fmla="*/ 55 w 192"/>
                <a:gd name="T51" fmla="*/ 126 h 159"/>
                <a:gd name="T52" fmla="*/ 55 w 192"/>
                <a:gd name="T53" fmla="*/ 123 h 159"/>
                <a:gd name="T54" fmla="*/ 49 w 192"/>
                <a:gd name="T55" fmla="*/ 110 h 159"/>
                <a:gd name="T56" fmla="*/ 28 w 192"/>
                <a:gd name="T57" fmla="*/ 101 h 159"/>
                <a:gd name="T58" fmla="*/ 25 w 192"/>
                <a:gd name="T59" fmla="*/ 96 h 159"/>
                <a:gd name="T60" fmla="*/ 12 w 192"/>
                <a:gd name="T61" fmla="*/ 86 h 159"/>
                <a:gd name="T62" fmla="*/ 1 w 192"/>
                <a:gd name="T63" fmla="*/ 81 h 159"/>
                <a:gd name="T64" fmla="*/ 0 w 192"/>
                <a:gd name="T65" fmla="*/ 79 h 159"/>
                <a:gd name="T66" fmla="*/ 22 w 192"/>
                <a:gd name="T67" fmla="*/ 68 h 159"/>
                <a:gd name="T68" fmla="*/ 31 w 192"/>
                <a:gd name="T69" fmla="*/ 68 h 159"/>
                <a:gd name="T70" fmla="*/ 50 w 192"/>
                <a:gd name="T71" fmla="*/ 63 h 159"/>
                <a:gd name="T72" fmla="*/ 57 w 192"/>
                <a:gd name="T73" fmla="*/ 53 h 159"/>
                <a:gd name="T74" fmla="*/ 53 w 192"/>
                <a:gd name="T75" fmla="*/ 51 h 159"/>
                <a:gd name="T76" fmla="*/ 34 w 192"/>
                <a:gd name="T77" fmla="*/ 45 h 159"/>
                <a:gd name="T78" fmla="*/ 32 w 192"/>
                <a:gd name="T79" fmla="*/ 38 h 159"/>
                <a:gd name="T80" fmla="*/ 38 w 192"/>
                <a:gd name="T81" fmla="*/ 33 h 159"/>
                <a:gd name="T82" fmla="*/ 67 w 192"/>
                <a:gd name="T83" fmla="*/ 42 h 159"/>
                <a:gd name="T84" fmla="*/ 84 w 192"/>
                <a:gd name="T85" fmla="*/ 43 h 159"/>
                <a:gd name="T86" fmla="*/ 92 w 192"/>
                <a:gd name="T87" fmla="*/ 39 h 159"/>
                <a:gd name="T88" fmla="*/ 98 w 192"/>
                <a:gd name="T89" fmla="*/ 27 h 159"/>
                <a:gd name="T90" fmla="*/ 101 w 192"/>
                <a:gd name="T91" fmla="*/ 13 h 159"/>
                <a:gd name="T92" fmla="*/ 103 w 192"/>
                <a:gd name="T93" fmla="*/ 6 h 159"/>
                <a:gd name="T94" fmla="*/ 109 w 192"/>
                <a:gd name="T95" fmla="*/ 2 h 159"/>
                <a:gd name="T96" fmla="*/ 161 w 192"/>
                <a:gd name="T97" fmla="*/ 26 h 159"/>
                <a:gd name="T98" fmla="*/ 182 w 192"/>
                <a:gd name="T99" fmla="*/ 28 h 159"/>
                <a:gd name="T100" fmla="*/ 176 w 192"/>
                <a:gd name="T101" fmla="*/ 3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59">
                  <a:moveTo>
                    <a:pt x="176" y="37"/>
                  </a:moveTo>
                  <a:cubicBezTo>
                    <a:pt x="175" y="39"/>
                    <a:pt x="175" y="41"/>
                    <a:pt x="174" y="41"/>
                  </a:cubicBezTo>
                  <a:cubicBezTo>
                    <a:pt x="173" y="49"/>
                    <a:pt x="175" y="58"/>
                    <a:pt x="179" y="66"/>
                  </a:cubicBezTo>
                  <a:cubicBezTo>
                    <a:pt x="183" y="76"/>
                    <a:pt x="186" y="87"/>
                    <a:pt x="190" y="98"/>
                  </a:cubicBezTo>
                  <a:cubicBezTo>
                    <a:pt x="189" y="98"/>
                    <a:pt x="189" y="99"/>
                    <a:pt x="188" y="99"/>
                  </a:cubicBezTo>
                  <a:cubicBezTo>
                    <a:pt x="185" y="97"/>
                    <a:pt x="181" y="94"/>
                    <a:pt x="178" y="99"/>
                  </a:cubicBezTo>
                  <a:cubicBezTo>
                    <a:pt x="174" y="104"/>
                    <a:pt x="175" y="109"/>
                    <a:pt x="177" y="114"/>
                  </a:cubicBezTo>
                  <a:cubicBezTo>
                    <a:pt x="181" y="120"/>
                    <a:pt x="185" y="126"/>
                    <a:pt x="189" y="132"/>
                  </a:cubicBezTo>
                  <a:cubicBezTo>
                    <a:pt x="191" y="134"/>
                    <a:pt x="192" y="135"/>
                    <a:pt x="187" y="137"/>
                  </a:cubicBezTo>
                  <a:cubicBezTo>
                    <a:pt x="179" y="139"/>
                    <a:pt x="170" y="138"/>
                    <a:pt x="162" y="136"/>
                  </a:cubicBezTo>
                  <a:cubicBezTo>
                    <a:pt x="159" y="136"/>
                    <a:pt x="159" y="134"/>
                    <a:pt x="160" y="132"/>
                  </a:cubicBezTo>
                  <a:cubicBezTo>
                    <a:pt x="164" y="121"/>
                    <a:pt x="164" y="121"/>
                    <a:pt x="155" y="114"/>
                  </a:cubicBezTo>
                  <a:cubicBezTo>
                    <a:pt x="152" y="112"/>
                    <a:pt x="151" y="109"/>
                    <a:pt x="150" y="105"/>
                  </a:cubicBezTo>
                  <a:cubicBezTo>
                    <a:pt x="150" y="103"/>
                    <a:pt x="148" y="101"/>
                    <a:pt x="145" y="101"/>
                  </a:cubicBezTo>
                  <a:cubicBezTo>
                    <a:pt x="139" y="101"/>
                    <a:pt x="133" y="98"/>
                    <a:pt x="127" y="104"/>
                  </a:cubicBezTo>
                  <a:cubicBezTo>
                    <a:pt x="123" y="109"/>
                    <a:pt x="117" y="112"/>
                    <a:pt x="115" y="118"/>
                  </a:cubicBezTo>
                  <a:cubicBezTo>
                    <a:pt x="114" y="123"/>
                    <a:pt x="112" y="127"/>
                    <a:pt x="110" y="131"/>
                  </a:cubicBezTo>
                  <a:cubicBezTo>
                    <a:pt x="107" y="136"/>
                    <a:pt x="110" y="142"/>
                    <a:pt x="110" y="147"/>
                  </a:cubicBezTo>
                  <a:cubicBezTo>
                    <a:pt x="109" y="150"/>
                    <a:pt x="110" y="153"/>
                    <a:pt x="107" y="155"/>
                  </a:cubicBezTo>
                  <a:cubicBezTo>
                    <a:pt x="105" y="156"/>
                    <a:pt x="103" y="159"/>
                    <a:pt x="100" y="157"/>
                  </a:cubicBezTo>
                  <a:cubicBezTo>
                    <a:pt x="97" y="154"/>
                    <a:pt x="93" y="153"/>
                    <a:pt x="96" y="148"/>
                  </a:cubicBezTo>
                  <a:cubicBezTo>
                    <a:pt x="97" y="145"/>
                    <a:pt x="96" y="143"/>
                    <a:pt x="93" y="142"/>
                  </a:cubicBezTo>
                  <a:cubicBezTo>
                    <a:pt x="90" y="141"/>
                    <a:pt x="89" y="139"/>
                    <a:pt x="88" y="136"/>
                  </a:cubicBezTo>
                  <a:cubicBezTo>
                    <a:pt x="87" y="128"/>
                    <a:pt x="87" y="128"/>
                    <a:pt x="80" y="131"/>
                  </a:cubicBezTo>
                  <a:cubicBezTo>
                    <a:pt x="74" y="134"/>
                    <a:pt x="68" y="133"/>
                    <a:pt x="62" y="132"/>
                  </a:cubicBezTo>
                  <a:cubicBezTo>
                    <a:pt x="59" y="131"/>
                    <a:pt x="57" y="129"/>
                    <a:pt x="55" y="126"/>
                  </a:cubicBezTo>
                  <a:cubicBezTo>
                    <a:pt x="54" y="125"/>
                    <a:pt x="54" y="125"/>
                    <a:pt x="55" y="123"/>
                  </a:cubicBezTo>
                  <a:cubicBezTo>
                    <a:pt x="58" y="119"/>
                    <a:pt x="55" y="111"/>
                    <a:pt x="49" y="110"/>
                  </a:cubicBezTo>
                  <a:cubicBezTo>
                    <a:pt x="41" y="109"/>
                    <a:pt x="34" y="106"/>
                    <a:pt x="28" y="101"/>
                  </a:cubicBezTo>
                  <a:cubicBezTo>
                    <a:pt x="26" y="100"/>
                    <a:pt x="25" y="98"/>
                    <a:pt x="25" y="96"/>
                  </a:cubicBezTo>
                  <a:cubicBezTo>
                    <a:pt x="25" y="87"/>
                    <a:pt x="21" y="84"/>
                    <a:pt x="12" y="86"/>
                  </a:cubicBezTo>
                  <a:cubicBezTo>
                    <a:pt x="7" y="87"/>
                    <a:pt x="4" y="84"/>
                    <a:pt x="1" y="81"/>
                  </a:cubicBezTo>
                  <a:cubicBezTo>
                    <a:pt x="0" y="81"/>
                    <a:pt x="0" y="80"/>
                    <a:pt x="0" y="79"/>
                  </a:cubicBezTo>
                  <a:cubicBezTo>
                    <a:pt x="3" y="69"/>
                    <a:pt x="14" y="64"/>
                    <a:pt x="22" y="68"/>
                  </a:cubicBezTo>
                  <a:cubicBezTo>
                    <a:pt x="25" y="70"/>
                    <a:pt x="28" y="70"/>
                    <a:pt x="31" y="68"/>
                  </a:cubicBezTo>
                  <a:cubicBezTo>
                    <a:pt x="37" y="64"/>
                    <a:pt x="43" y="64"/>
                    <a:pt x="50" y="63"/>
                  </a:cubicBezTo>
                  <a:cubicBezTo>
                    <a:pt x="55" y="62"/>
                    <a:pt x="58" y="58"/>
                    <a:pt x="57" y="53"/>
                  </a:cubicBezTo>
                  <a:cubicBezTo>
                    <a:pt x="56" y="51"/>
                    <a:pt x="54" y="51"/>
                    <a:pt x="53" y="51"/>
                  </a:cubicBezTo>
                  <a:cubicBezTo>
                    <a:pt x="46" y="50"/>
                    <a:pt x="39" y="51"/>
                    <a:pt x="34" y="45"/>
                  </a:cubicBezTo>
                  <a:cubicBezTo>
                    <a:pt x="32" y="43"/>
                    <a:pt x="31" y="41"/>
                    <a:pt x="32" y="38"/>
                  </a:cubicBezTo>
                  <a:cubicBezTo>
                    <a:pt x="33" y="35"/>
                    <a:pt x="35" y="34"/>
                    <a:pt x="38" y="33"/>
                  </a:cubicBezTo>
                  <a:cubicBezTo>
                    <a:pt x="50" y="30"/>
                    <a:pt x="59" y="35"/>
                    <a:pt x="67" y="42"/>
                  </a:cubicBezTo>
                  <a:cubicBezTo>
                    <a:pt x="73" y="46"/>
                    <a:pt x="78" y="47"/>
                    <a:pt x="84" y="43"/>
                  </a:cubicBezTo>
                  <a:cubicBezTo>
                    <a:pt x="87" y="41"/>
                    <a:pt x="89" y="40"/>
                    <a:pt x="92" y="39"/>
                  </a:cubicBezTo>
                  <a:cubicBezTo>
                    <a:pt x="99" y="37"/>
                    <a:pt x="99" y="32"/>
                    <a:pt x="98" y="27"/>
                  </a:cubicBezTo>
                  <a:cubicBezTo>
                    <a:pt x="97" y="22"/>
                    <a:pt x="97" y="17"/>
                    <a:pt x="101" y="13"/>
                  </a:cubicBezTo>
                  <a:cubicBezTo>
                    <a:pt x="103" y="11"/>
                    <a:pt x="104" y="9"/>
                    <a:pt x="103" y="6"/>
                  </a:cubicBezTo>
                  <a:cubicBezTo>
                    <a:pt x="103" y="1"/>
                    <a:pt x="105" y="0"/>
                    <a:pt x="109" y="2"/>
                  </a:cubicBezTo>
                  <a:cubicBezTo>
                    <a:pt x="126" y="10"/>
                    <a:pt x="144" y="18"/>
                    <a:pt x="161" y="26"/>
                  </a:cubicBezTo>
                  <a:cubicBezTo>
                    <a:pt x="169" y="29"/>
                    <a:pt x="174" y="26"/>
                    <a:pt x="182" y="28"/>
                  </a:cubicBezTo>
                  <a:cubicBezTo>
                    <a:pt x="181" y="27"/>
                    <a:pt x="178" y="32"/>
                    <a:pt x="176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2" name="Freeform 50">
              <a:extLst>
                <a:ext uri="{FF2B5EF4-FFF2-40B4-BE49-F238E27FC236}">
                  <a16:creationId xmlns:a16="http://schemas.microsoft.com/office/drawing/2014/main" id="{6B0B6544-49E2-4873-89B0-42CA375C4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261350" y="4579938"/>
              <a:ext cx="854075" cy="355600"/>
            </a:xfrm>
            <a:custGeom>
              <a:avLst/>
              <a:gdLst>
                <a:gd name="T0" fmla="*/ 35 w 262"/>
                <a:gd name="T1" fmla="*/ 49 h 109"/>
                <a:gd name="T2" fmla="*/ 22 w 262"/>
                <a:gd name="T3" fmla="*/ 51 h 109"/>
                <a:gd name="T4" fmla="*/ 3 w 262"/>
                <a:gd name="T5" fmla="*/ 47 h 109"/>
                <a:gd name="T6" fmla="*/ 2 w 262"/>
                <a:gd name="T7" fmla="*/ 42 h 109"/>
                <a:gd name="T8" fmla="*/ 27 w 262"/>
                <a:gd name="T9" fmla="*/ 36 h 109"/>
                <a:gd name="T10" fmla="*/ 33 w 262"/>
                <a:gd name="T11" fmla="*/ 37 h 109"/>
                <a:gd name="T12" fmla="*/ 56 w 262"/>
                <a:gd name="T13" fmla="*/ 36 h 109"/>
                <a:gd name="T14" fmla="*/ 74 w 262"/>
                <a:gd name="T15" fmla="*/ 27 h 109"/>
                <a:gd name="T16" fmla="*/ 83 w 262"/>
                <a:gd name="T17" fmla="*/ 24 h 109"/>
                <a:gd name="T18" fmla="*/ 96 w 262"/>
                <a:gd name="T19" fmla="*/ 20 h 109"/>
                <a:gd name="T20" fmla="*/ 101 w 262"/>
                <a:gd name="T21" fmla="*/ 18 h 109"/>
                <a:gd name="T22" fmla="*/ 129 w 262"/>
                <a:gd name="T23" fmla="*/ 22 h 109"/>
                <a:gd name="T24" fmla="*/ 134 w 262"/>
                <a:gd name="T25" fmla="*/ 24 h 109"/>
                <a:gd name="T26" fmla="*/ 153 w 262"/>
                <a:gd name="T27" fmla="*/ 24 h 109"/>
                <a:gd name="T28" fmla="*/ 180 w 262"/>
                <a:gd name="T29" fmla="*/ 2 h 109"/>
                <a:gd name="T30" fmla="*/ 185 w 262"/>
                <a:gd name="T31" fmla="*/ 2 h 109"/>
                <a:gd name="T32" fmla="*/ 196 w 262"/>
                <a:gd name="T33" fmla="*/ 4 h 109"/>
                <a:gd name="T34" fmla="*/ 208 w 262"/>
                <a:gd name="T35" fmla="*/ 11 h 109"/>
                <a:gd name="T36" fmla="*/ 218 w 262"/>
                <a:gd name="T37" fmla="*/ 17 h 109"/>
                <a:gd name="T38" fmla="*/ 236 w 262"/>
                <a:gd name="T39" fmla="*/ 19 h 109"/>
                <a:gd name="T40" fmla="*/ 239 w 262"/>
                <a:gd name="T41" fmla="*/ 24 h 109"/>
                <a:gd name="T42" fmla="*/ 242 w 262"/>
                <a:gd name="T43" fmla="*/ 35 h 109"/>
                <a:gd name="T44" fmla="*/ 259 w 262"/>
                <a:gd name="T45" fmla="*/ 41 h 109"/>
                <a:gd name="T46" fmla="*/ 262 w 262"/>
                <a:gd name="T47" fmla="*/ 43 h 109"/>
                <a:gd name="T48" fmla="*/ 259 w 262"/>
                <a:gd name="T49" fmla="*/ 45 h 109"/>
                <a:gd name="T50" fmla="*/ 239 w 262"/>
                <a:gd name="T51" fmla="*/ 51 h 109"/>
                <a:gd name="T52" fmla="*/ 235 w 262"/>
                <a:gd name="T53" fmla="*/ 50 h 109"/>
                <a:gd name="T54" fmla="*/ 210 w 262"/>
                <a:gd name="T55" fmla="*/ 59 h 109"/>
                <a:gd name="T56" fmla="*/ 203 w 262"/>
                <a:gd name="T57" fmla="*/ 69 h 109"/>
                <a:gd name="T58" fmla="*/ 191 w 262"/>
                <a:gd name="T59" fmla="*/ 76 h 109"/>
                <a:gd name="T60" fmla="*/ 174 w 262"/>
                <a:gd name="T61" fmla="*/ 88 h 109"/>
                <a:gd name="T62" fmla="*/ 162 w 262"/>
                <a:gd name="T63" fmla="*/ 99 h 109"/>
                <a:gd name="T64" fmla="*/ 156 w 262"/>
                <a:gd name="T65" fmla="*/ 99 h 109"/>
                <a:gd name="T66" fmla="*/ 133 w 262"/>
                <a:gd name="T67" fmla="*/ 88 h 109"/>
                <a:gd name="T68" fmla="*/ 118 w 262"/>
                <a:gd name="T69" fmla="*/ 94 h 109"/>
                <a:gd name="T70" fmla="*/ 113 w 262"/>
                <a:gd name="T71" fmla="*/ 98 h 109"/>
                <a:gd name="T72" fmla="*/ 94 w 262"/>
                <a:gd name="T73" fmla="*/ 107 h 109"/>
                <a:gd name="T74" fmla="*/ 90 w 262"/>
                <a:gd name="T75" fmla="*/ 108 h 109"/>
                <a:gd name="T76" fmla="*/ 90 w 262"/>
                <a:gd name="T77" fmla="*/ 104 h 109"/>
                <a:gd name="T78" fmla="*/ 81 w 262"/>
                <a:gd name="T79" fmla="*/ 84 h 109"/>
                <a:gd name="T80" fmla="*/ 75 w 262"/>
                <a:gd name="T81" fmla="*/ 79 h 109"/>
                <a:gd name="T82" fmla="*/ 66 w 262"/>
                <a:gd name="T83" fmla="*/ 64 h 109"/>
                <a:gd name="T84" fmla="*/ 57 w 262"/>
                <a:gd name="T85" fmla="*/ 56 h 109"/>
                <a:gd name="T86" fmla="*/ 35 w 262"/>
                <a:gd name="T87" fmla="*/ 4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2" h="109">
                  <a:moveTo>
                    <a:pt x="35" y="49"/>
                  </a:moveTo>
                  <a:cubicBezTo>
                    <a:pt x="30" y="50"/>
                    <a:pt x="26" y="50"/>
                    <a:pt x="22" y="51"/>
                  </a:cubicBezTo>
                  <a:cubicBezTo>
                    <a:pt x="15" y="53"/>
                    <a:pt x="9" y="50"/>
                    <a:pt x="3" y="47"/>
                  </a:cubicBezTo>
                  <a:cubicBezTo>
                    <a:pt x="0" y="46"/>
                    <a:pt x="0" y="44"/>
                    <a:pt x="2" y="42"/>
                  </a:cubicBezTo>
                  <a:cubicBezTo>
                    <a:pt x="7" y="36"/>
                    <a:pt x="20" y="33"/>
                    <a:pt x="27" y="36"/>
                  </a:cubicBezTo>
                  <a:cubicBezTo>
                    <a:pt x="29" y="37"/>
                    <a:pt x="31" y="38"/>
                    <a:pt x="33" y="37"/>
                  </a:cubicBezTo>
                  <a:cubicBezTo>
                    <a:pt x="41" y="37"/>
                    <a:pt x="49" y="37"/>
                    <a:pt x="56" y="36"/>
                  </a:cubicBezTo>
                  <a:cubicBezTo>
                    <a:pt x="63" y="35"/>
                    <a:pt x="68" y="30"/>
                    <a:pt x="74" y="27"/>
                  </a:cubicBezTo>
                  <a:cubicBezTo>
                    <a:pt x="77" y="25"/>
                    <a:pt x="80" y="24"/>
                    <a:pt x="83" y="24"/>
                  </a:cubicBezTo>
                  <a:cubicBezTo>
                    <a:pt x="88" y="25"/>
                    <a:pt x="93" y="25"/>
                    <a:pt x="96" y="20"/>
                  </a:cubicBezTo>
                  <a:cubicBezTo>
                    <a:pt x="98" y="18"/>
                    <a:pt x="100" y="18"/>
                    <a:pt x="101" y="18"/>
                  </a:cubicBezTo>
                  <a:cubicBezTo>
                    <a:pt x="111" y="20"/>
                    <a:pt x="120" y="21"/>
                    <a:pt x="129" y="22"/>
                  </a:cubicBezTo>
                  <a:cubicBezTo>
                    <a:pt x="131" y="22"/>
                    <a:pt x="132" y="23"/>
                    <a:pt x="134" y="24"/>
                  </a:cubicBezTo>
                  <a:cubicBezTo>
                    <a:pt x="139" y="32"/>
                    <a:pt x="148" y="32"/>
                    <a:pt x="153" y="24"/>
                  </a:cubicBezTo>
                  <a:cubicBezTo>
                    <a:pt x="159" y="13"/>
                    <a:pt x="168" y="6"/>
                    <a:pt x="180" y="2"/>
                  </a:cubicBezTo>
                  <a:cubicBezTo>
                    <a:pt x="182" y="2"/>
                    <a:pt x="183" y="0"/>
                    <a:pt x="185" y="2"/>
                  </a:cubicBezTo>
                  <a:cubicBezTo>
                    <a:pt x="188" y="6"/>
                    <a:pt x="192" y="5"/>
                    <a:pt x="196" y="4"/>
                  </a:cubicBezTo>
                  <a:cubicBezTo>
                    <a:pt x="205" y="3"/>
                    <a:pt x="206" y="2"/>
                    <a:pt x="208" y="11"/>
                  </a:cubicBezTo>
                  <a:cubicBezTo>
                    <a:pt x="209" y="16"/>
                    <a:pt x="213" y="16"/>
                    <a:pt x="218" y="17"/>
                  </a:cubicBezTo>
                  <a:cubicBezTo>
                    <a:pt x="224" y="18"/>
                    <a:pt x="230" y="19"/>
                    <a:pt x="236" y="19"/>
                  </a:cubicBezTo>
                  <a:cubicBezTo>
                    <a:pt x="240" y="19"/>
                    <a:pt x="240" y="21"/>
                    <a:pt x="239" y="24"/>
                  </a:cubicBezTo>
                  <a:cubicBezTo>
                    <a:pt x="235" y="29"/>
                    <a:pt x="238" y="32"/>
                    <a:pt x="242" y="35"/>
                  </a:cubicBezTo>
                  <a:cubicBezTo>
                    <a:pt x="247" y="39"/>
                    <a:pt x="252" y="42"/>
                    <a:pt x="259" y="41"/>
                  </a:cubicBezTo>
                  <a:cubicBezTo>
                    <a:pt x="260" y="41"/>
                    <a:pt x="262" y="41"/>
                    <a:pt x="262" y="43"/>
                  </a:cubicBezTo>
                  <a:cubicBezTo>
                    <a:pt x="262" y="45"/>
                    <a:pt x="260" y="45"/>
                    <a:pt x="259" y="45"/>
                  </a:cubicBezTo>
                  <a:cubicBezTo>
                    <a:pt x="252" y="46"/>
                    <a:pt x="245" y="47"/>
                    <a:pt x="239" y="51"/>
                  </a:cubicBezTo>
                  <a:cubicBezTo>
                    <a:pt x="237" y="52"/>
                    <a:pt x="236" y="51"/>
                    <a:pt x="235" y="50"/>
                  </a:cubicBezTo>
                  <a:cubicBezTo>
                    <a:pt x="224" y="47"/>
                    <a:pt x="215" y="50"/>
                    <a:pt x="210" y="59"/>
                  </a:cubicBezTo>
                  <a:cubicBezTo>
                    <a:pt x="208" y="63"/>
                    <a:pt x="205" y="66"/>
                    <a:pt x="203" y="69"/>
                  </a:cubicBezTo>
                  <a:cubicBezTo>
                    <a:pt x="201" y="74"/>
                    <a:pt x="198" y="77"/>
                    <a:pt x="191" y="76"/>
                  </a:cubicBezTo>
                  <a:cubicBezTo>
                    <a:pt x="183" y="76"/>
                    <a:pt x="178" y="82"/>
                    <a:pt x="174" y="88"/>
                  </a:cubicBezTo>
                  <a:cubicBezTo>
                    <a:pt x="171" y="93"/>
                    <a:pt x="167" y="96"/>
                    <a:pt x="162" y="99"/>
                  </a:cubicBezTo>
                  <a:cubicBezTo>
                    <a:pt x="160" y="100"/>
                    <a:pt x="158" y="100"/>
                    <a:pt x="156" y="99"/>
                  </a:cubicBezTo>
                  <a:cubicBezTo>
                    <a:pt x="147" y="97"/>
                    <a:pt x="140" y="93"/>
                    <a:pt x="133" y="88"/>
                  </a:cubicBezTo>
                  <a:cubicBezTo>
                    <a:pt x="126" y="84"/>
                    <a:pt x="119" y="86"/>
                    <a:pt x="118" y="94"/>
                  </a:cubicBezTo>
                  <a:cubicBezTo>
                    <a:pt x="118" y="97"/>
                    <a:pt x="116" y="98"/>
                    <a:pt x="113" y="98"/>
                  </a:cubicBezTo>
                  <a:cubicBezTo>
                    <a:pt x="107" y="100"/>
                    <a:pt x="99" y="100"/>
                    <a:pt x="94" y="107"/>
                  </a:cubicBezTo>
                  <a:cubicBezTo>
                    <a:pt x="94" y="109"/>
                    <a:pt x="91" y="109"/>
                    <a:pt x="90" y="108"/>
                  </a:cubicBezTo>
                  <a:cubicBezTo>
                    <a:pt x="88" y="107"/>
                    <a:pt x="90" y="105"/>
                    <a:pt x="90" y="104"/>
                  </a:cubicBezTo>
                  <a:cubicBezTo>
                    <a:pt x="93" y="96"/>
                    <a:pt x="89" y="87"/>
                    <a:pt x="81" y="84"/>
                  </a:cubicBezTo>
                  <a:cubicBezTo>
                    <a:pt x="78" y="83"/>
                    <a:pt x="77" y="82"/>
                    <a:pt x="75" y="79"/>
                  </a:cubicBezTo>
                  <a:cubicBezTo>
                    <a:pt x="72" y="74"/>
                    <a:pt x="69" y="69"/>
                    <a:pt x="66" y="64"/>
                  </a:cubicBezTo>
                  <a:cubicBezTo>
                    <a:pt x="64" y="59"/>
                    <a:pt x="61" y="57"/>
                    <a:pt x="57" y="56"/>
                  </a:cubicBezTo>
                  <a:cubicBezTo>
                    <a:pt x="49" y="54"/>
                    <a:pt x="42" y="50"/>
                    <a:pt x="35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3" name="Freeform 51">
              <a:extLst>
                <a:ext uri="{FF2B5EF4-FFF2-40B4-BE49-F238E27FC236}">
                  <a16:creationId xmlns:a16="http://schemas.microsoft.com/office/drawing/2014/main" id="{C95753CB-5C15-4AE8-AE24-377247EF5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6338" y="4808538"/>
              <a:ext cx="465138" cy="282575"/>
            </a:xfrm>
            <a:custGeom>
              <a:avLst/>
              <a:gdLst>
                <a:gd name="T0" fmla="*/ 127 w 143"/>
                <a:gd name="T1" fmla="*/ 50 h 87"/>
                <a:gd name="T2" fmla="*/ 133 w 143"/>
                <a:gd name="T3" fmla="*/ 61 h 87"/>
                <a:gd name="T4" fmla="*/ 134 w 143"/>
                <a:gd name="T5" fmla="*/ 66 h 87"/>
                <a:gd name="T6" fmla="*/ 138 w 143"/>
                <a:gd name="T7" fmla="*/ 75 h 87"/>
                <a:gd name="T8" fmla="*/ 138 w 143"/>
                <a:gd name="T9" fmla="*/ 81 h 87"/>
                <a:gd name="T10" fmla="*/ 125 w 143"/>
                <a:gd name="T11" fmla="*/ 78 h 87"/>
                <a:gd name="T12" fmla="*/ 108 w 143"/>
                <a:gd name="T13" fmla="*/ 62 h 87"/>
                <a:gd name="T14" fmla="*/ 104 w 143"/>
                <a:gd name="T15" fmla="*/ 62 h 87"/>
                <a:gd name="T16" fmla="*/ 85 w 143"/>
                <a:gd name="T17" fmla="*/ 66 h 87"/>
                <a:gd name="T18" fmla="*/ 81 w 143"/>
                <a:gd name="T19" fmla="*/ 67 h 87"/>
                <a:gd name="T20" fmla="*/ 66 w 143"/>
                <a:gd name="T21" fmla="*/ 67 h 87"/>
                <a:gd name="T22" fmla="*/ 58 w 143"/>
                <a:gd name="T23" fmla="*/ 66 h 87"/>
                <a:gd name="T24" fmla="*/ 52 w 143"/>
                <a:gd name="T25" fmla="*/ 65 h 87"/>
                <a:gd name="T26" fmla="*/ 36 w 143"/>
                <a:gd name="T27" fmla="*/ 61 h 87"/>
                <a:gd name="T28" fmla="*/ 21 w 143"/>
                <a:gd name="T29" fmla="*/ 58 h 87"/>
                <a:gd name="T30" fmla="*/ 18 w 143"/>
                <a:gd name="T31" fmla="*/ 55 h 87"/>
                <a:gd name="T32" fmla="*/ 17 w 143"/>
                <a:gd name="T33" fmla="*/ 53 h 87"/>
                <a:gd name="T34" fmla="*/ 0 w 143"/>
                <a:gd name="T35" fmla="*/ 33 h 87"/>
                <a:gd name="T36" fmla="*/ 20 w 143"/>
                <a:gd name="T37" fmla="*/ 13 h 87"/>
                <a:gd name="T38" fmla="*/ 28 w 143"/>
                <a:gd name="T39" fmla="*/ 11 h 87"/>
                <a:gd name="T40" fmla="*/ 38 w 143"/>
                <a:gd name="T41" fmla="*/ 6 h 87"/>
                <a:gd name="T42" fmla="*/ 48 w 143"/>
                <a:gd name="T43" fmla="*/ 4 h 87"/>
                <a:gd name="T44" fmla="*/ 58 w 143"/>
                <a:gd name="T45" fmla="*/ 6 h 87"/>
                <a:gd name="T46" fmla="*/ 65 w 143"/>
                <a:gd name="T47" fmla="*/ 11 h 87"/>
                <a:gd name="T48" fmla="*/ 70 w 143"/>
                <a:gd name="T49" fmla="*/ 21 h 87"/>
                <a:gd name="T50" fmla="*/ 90 w 143"/>
                <a:gd name="T51" fmla="*/ 30 h 87"/>
                <a:gd name="T52" fmla="*/ 94 w 143"/>
                <a:gd name="T53" fmla="*/ 39 h 87"/>
                <a:gd name="T54" fmla="*/ 92 w 143"/>
                <a:gd name="T55" fmla="*/ 42 h 87"/>
                <a:gd name="T56" fmla="*/ 105 w 143"/>
                <a:gd name="T57" fmla="*/ 53 h 87"/>
                <a:gd name="T58" fmla="*/ 127 w 143"/>
                <a:gd name="T59" fmla="*/ 5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3" h="87">
                  <a:moveTo>
                    <a:pt x="127" y="50"/>
                  </a:moveTo>
                  <a:cubicBezTo>
                    <a:pt x="128" y="56"/>
                    <a:pt x="128" y="60"/>
                    <a:pt x="133" y="61"/>
                  </a:cubicBezTo>
                  <a:cubicBezTo>
                    <a:pt x="135" y="62"/>
                    <a:pt x="135" y="64"/>
                    <a:pt x="134" y="66"/>
                  </a:cubicBezTo>
                  <a:cubicBezTo>
                    <a:pt x="132" y="70"/>
                    <a:pt x="134" y="73"/>
                    <a:pt x="138" y="75"/>
                  </a:cubicBezTo>
                  <a:cubicBezTo>
                    <a:pt x="141" y="76"/>
                    <a:pt x="143" y="78"/>
                    <a:pt x="138" y="81"/>
                  </a:cubicBezTo>
                  <a:cubicBezTo>
                    <a:pt x="130" y="86"/>
                    <a:pt x="130" y="87"/>
                    <a:pt x="125" y="78"/>
                  </a:cubicBezTo>
                  <a:cubicBezTo>
                    <a:pt x="121" y="70"/>
                    <a:pt x="114" y="67"/>
                    <a:pt x="108" y="62"/>
                  </a:cubicBezTo>
                  <a:cubicBezTo>
                    <a:pt x="106" y="60"/>
                    <a:pt x="105" y="61"/>
                    <a:pt x="104" y="62"/>
                  </a:cubicBezTo>
                  <a:cubicBezTo>
                    <a:pt x="98" y="68"/>
                    <a:pt x="92" y="70"/>
                    <a:pt x="85" y="66"/>
                  </a:cubicBezTo>
                  <a:cubicBezTo>
                    <a:pt x="83" y="66"/>
                    <a:pt x="82" y="66"/>
                    <a:pt x="81" y="67"/>
                  </a:cubicBezTo>
                  <a:cubicBezTo>
                    <a:pt x="76" y="70"/>
                    <a:pt x="71" y="69"/>
                    <a:pt x="66" y="67"/>
                  </a:cubicBezTo>
                  <a:cubicBezTo>
                    <a:pt x="64" y="66"/>
                    <a:pt x="61" y="66"/>
                    <a:pt x="58" y="66"/>
                  </a:cubicBezTo>
                  <a:cubicBezTo>
                    <a:pt x="56" y="66"/>
                    <a:pt x="53" y="66"/>
                    <a:pt x="52" y="65"/>
                  </a:cubicBezTo>
                  <a:cubicBezTo>
                    <a:pt x="47" y="60"/>
                    <a:pt x="42" y="60"/>
                    <a:pt x="36" y="61"/>
                  </a:cubicBezTo>
                  <a:cubicBezTo>
                    <a:pt x="31" y="62"/>
                    <a:pt x="26" y="59"/>
                    <a:pt x="21" y="58"/>
                  </a:cubicBezTo>
                  <a:cubicBezTo>
                    <a:pt x="19" y="57"/>
                    <a:pt x="18" y="56"/>
                    <a:pt x="18" y="55"/>
                  </a:cubicBezTo>
                  <a:cubicBezTo>
                    <a:pt x="17" y="54"/>
                    <a:pt x="17" y="54"/>
                    <a:pt x="17" y="53"/>
                  </a:cubicBezTo>
                  <a:cubicBezTo>
                    <a:pt x="13" y="45"/>
                    <a:pt x="11" y="35"/>
                    <a:pt x="0" y="33"/>
                  </a:cubicBezTo>
                  <a:cubicBezTo>
                    <a:pt x="10" y="29"/>
                    <a:pt x="12" y="18"/>
                    <a:pt x="20" y="13"/>
                  </a:cubicBezTo>
                  <a:cubicBezTo>
                    <a:pt x="22" y="11"/>
                    <a:pt x="25" y="10"/>
                    <a:pt x="28" y="11"/>
                  </a:cubicBezTo>
                  <a:cubicBezTo>
                    <a:pt x="33" y="12"/>
                    <a:pt x="36" y="11"/>
                    <a:pt x="38" y="6"/>
                  </a:cubicBezTo>
                  <a:cubicBezTo>
                    <a:pt x="40" y="1"/>
                    <a:pt x="43" y="0"/>
                    <a:pt x="48" y="4"/>
                  </a:cubicBezTo>
                  <a:cubicBezTo>
                    <a:pt x="51" y="7"/>
                    <a:pt x="54" y="8"/>
                    <a:pt x="58" y="6"/>
                  </a:cubicBezTo>
                  <a:cubicBezTo>
                    <a:pt x="63" y="4"/>
                    <a:pt x="66" y="7"/>
                    <a:pt x="65" y="11"/>
                  </a:cubicBezTo>
                  <a:cubicBezTo>
                    <a:pt x="64" y="16"/>
                    <a:pt x="66" y="18"/>
                    <a:pt x="70" y="21"/>
                  </a:cubicBezTo>
                  <a:cubicBezTo>
                    <a:pt x="76" y="25"/>
                    <a:pt x="82" y="29"/>
                    <a:pt x="90" y="30"/>
                  </a:cubicBezTo>
                  <a:cubicBezTo>
                    <a:pt x="96" y="31"/>
                    <a:pt x="97" y="35"/>
                    <a:pt x="94" y="39"/>
                  </a:cubicBezTo>
                  <a:cubicBezTo>
                    <a:pt x="93" y="40"/>
                    <a:pt x="91" y="41"/>
                    <a:pt x="92" y="42"/>
                  </a:cubicBezTo>
                  <a:cubicBezTo>
                    <a:pt x="96" y="46"/>
                    <a:pt x="98" y="52"/>
                    <a:pt x="105" y="53"/>
                  </a:cubicBezTo>
                  <a:cubicBezTo>
                    <a:pt x="113" y="54"/>
                    <a:pt x="120" y="55"/>
                    <a:pt x="127" y="5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4" name="Freeform 52">
              <a:extLst>
                <a:ext uri="{FF2B5EF4-FFF2-40B4-BE49-F238E27FC236}">
                  <a16:creationId xmlns:a16="http://schemas.microsoft.com/office/drawing/2014/main" id="{D9936AC7-7ED6-4C94-BB1B-DA18A551F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6588" y="4879975"/>
              <a:ext cx="2174875" cy="1271588"/>
            </a:xfrm>
            <a:custGeom>
              <a:avLst/>
              <a:gdLst>
                <a:gd name="T0" fmla="*/ 402 w 667"/>
                <a:gd name="T1" fmla="*/ 319 h 390"/>
                <a:gd name="T2" fmla="*/ 387 w 667"/>
                <a:gd name="T3" fmla="*/ 321 h 390"/>
                <a:gd name="T4" fmla="*/ 378 w 667"/>
                <a:gd name="T5" fmla="*/ 289 h 390"/>
                <a:gd name="T6" fmla="*/ 367 w 667"/>
                <a:gd name="T7" fmla="*/ 309 h 390"/>
                <a:gd name="T8" fmla="*/ 319 w 667"/>
                <a:gd name="T9" fmla="*/ 333 h 390"/>
                <a:gd name="T10" fmla="*/ 304 w 667"/>
                <a:gd name="T11" fmla="*/ 349 h 390"/>
                <a:gd name="T12" fmla="*/ 251 w 667"/>
                <a:gd name="T13" fmla="*/ 351 h 390"/>
                <a:gd name="T14" fmla="*/ 192 w 667"/>
                <a:gd name="T15" fmla="*/ 352 h 390"/>
                <a:gd name="T16" fmla="*/ 170 w 667"/>
                <a:gd name="T17" fmla="*/ 389 h 390"/>
                <a:gd name="T18" fmla="*/ 132 w 667"/>
                <a:gd name="T19" fmla="*/ 371 h 390"/>
                <a:gd name="T20" fmla="*/ 109 w 667"/>
                <a:gd name="T21" fmla="*/ 370 h 390"/>
                <a:gd name="T22" fmla="*/ 102 w 667"/>
                <a:gd name="T23" fmla="*/ 371 h 390"/>
                <a:gd name="T24" fmla="*/ 73 w 667"/>
                <a:gd name="T25" fmla="*/ 368 h 390"/>
                <a:gd name="T26" fmla="*/ 81 w 667"/>
                <a:gd name="T27" fmla="*/ 357 h 390"/>
                <a:gd name="T28" fmla="*/ 64 w 667"/>
                <a:gd name="T29" fmla="*/ 353 h 390"/>
                <a:gd name="T30" fmla="*/ 56 w 667"/>
                <a:gd name="T31" fmla="*/ 325 h 390"/>
                <a:gd name="T32" fmla="*/ 34 w 667"/>
                <a:gd name="T33" fmla="*/ 324 h 390"/>
                <a:gd name="T34" fmla="*/ 28 w 667"/>
                <a:gd name="T35" fmla="*/ 315 h 390"/>
                <a:gd name="T36" fmla="*/ 45 w 667"/>
                <a:gd name="T37" fmla="*/ 318 h 390"/>
                <a:gd name="T38" fmla="*/ 40 w 667"/>
                <a:gd name="T39" fmla="*/ 305 h 390"/>
                <a:gd name="T40" fmla="*/ 40 w 667"/>
                <a:gd name="T41" fmla="*/ 288 h 390"/>
                <a:gd name="T42" fmla="*/ 29 w 667"/>
                <a:gd name="T43" fmla="*/ 278 h 390"/>
                <a:gd name="T44" fmla="*/ 36 w 667"/>
                <a:gd name="T45" fmla="*/ 263 h 390"/>
                <a:gd name="T46" fmla="*/ 12 w 667"/>
                <a:gd name="T47" fmla="*/ 267 h 390"/>
                <a:gd name="T48" fmla="*/ 5 w 667"/>
                <a:gd name="T49" fmla="*/ 241 h 390"/>
                <a:gd name="T50" fmla="*/ 9 w 667"/>
                <a:gd name="T51" fmla="*/ 226 h 390"/>
                <a:gd name="T52" fmla="*/ 30 w 667"/>
                <a:gd name="T53" fmla="*/ 227 h 390"/>
                <a:gd name="T54" fmla="*/ 55 w 667"/>
                <a:gd name="T55" fmla="*/ 221 h 390"/>
                <a:gd name="T56" fmla="*/ 84 w 667"/>
                <a:gd name="T57" fmla="*/ 211 h 390"/>
                <a:gd name="T58" fmla="*/ 99 w 667"/>
                <a:gd name="T59" fmla="*/ 194 h 390"/>
                <a:gd name="T60" fmla="*/ 120 w 667"/>
                <a:gd name="T61" fmla="*/ 183 h 390"/>
                <a:gd name="T62" fmla="*/ 90 w 667"/>
                <a:gd name="T63" fmla="*/ 180 h 390"/>
                <a:gd name="T64" fmla="*/ 123 w 667"/>
                <a:gd name="T65" fmla="*/ 165 h 390"/>
                <a:gd name="T66" fmla="*/ 167 w 667"/>
                <a:gd name="T67" fmla="*/ 159 h 390"/>
                <a:gd name="T68" fmla="*/ 184 w 667"/>
                <a:gd name="T69" fmla="*/ 133 h 390"/>
                <a:gd name="T70" fmla="*/ 256 w 667"/>
                <a:gd name="T71" fmla="*/ 91 h 390"/>
                <a:gd name="T72" fmla="*/ 286 w 667"/>
                <a:gd name="T73" fmla="*/ 90 h 390"/>
                <a:gd name="T74" fmla="*/ 314 w 667"/>
                <a:gd name="T75" fmla="*/ 89 h 390"/>
                <a:gd name="T76" fmla="*/ 365 w 667"/>
                <a:gd name="T77" fmla="*/ 99 h 390"/>
                <a:gd name="T78" fmla="*/ 393 w 667"/>
                <a:gd name="T79" fmla="*/ 91 h 390"/>
                <a:gd name="T80" fmla="*/ 443 w 667"/>
                <a:gd name="T81" fmla="*/ 68 h 390"/>
                <a:gd name="T82" fmla="*/ 487 w 667"/>
                <a:gd name="T83" fmla="*/ 22 h 390"/>
                <a:gd name="T84" fmla="*/ 517 w 667"/>
                <a:gd name="T85" fmla="*/ 5 h 390"/>
                <a:gd name="T86" fmla="*/ 566 w 667"/>
                <a:gd name="T87" fmla="*/ 30 h 390"/>
                <a:gd name="T88" fmla="*/ 606 w 667"/>
                <a:gd name="T89" fmla="*/ 47 h 390"/>
                <a:gd name="T90" fmla="*/ 607 w 667"/>
                <a:gd name="T91" fmla="*/ 74 h 390"/>
                <a:gd name="T92" fmla="*/ 645 w 667"/>
                <a:gd name="T93" fmla="*/ 135 h 390"/>
                <a:gd name="T94" fmla="*/ 665 w 667"/>
                <a:gd name="T95" fmla="*/ 154 h 390"/>
                <a:gd name="T96" fmla="*/ 638 w 667"/>
                <a:gd name="T97" fmla="*/ 158 h 390"/>
                <a:gd name="T98" fmla="*/ 594 w 667"/>
                <a:gd name="T99" fmla="*/ 186 h 390"/>
                <a:gd name="T100" fmla="*/ 553 w 667"/>
                <a:gd name="T101" fmla="*/ 211 h 390"/>
                <a:gd name="T102" fmla="*/ 477 w 667"/>
                <a:gd name="T103" fmla="*/ 259 h 390"/>
                <a:gd name="T104" fmla="*/ 436 w 667"/>
                <a:gd name="T105" fmla="*/ 276 h 390"/>
                <a:gd name="T106" fmla="*/ 413 w 667"/>
                <a:gd name="T107" fmla="*/ 280 h 390"/>
                <a:gd name="T108" fmla="*/ 409 w 667"/>
                <a:gd name="T109" fmla="*/ 307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67" h="390">
                  <a:moveTo>
                    <a:pt x="409" y="307"/>
                  </a:moveTo>
                  <a:cubicBezTo>
                    <a:pt x="407" y="309"/>
                    <a:pt x="406" y="309"/>
                    <a:pt x="405" y="310"/>
                  </a:cubicBezTo>
                  <a:cubicBezTo>
                    <a:pt x="399" y="311"/>
                    <a:pt x="399" y="314"/>
                    <a:pt x="402" y="319"/>
                  </a:cubicBezTo>
                  <a:cubicBezTo>
                    <a:pt x="404" y="324"/>
                    <a:pt x="401" y="327"/>
                    <a:pt x="398" y="331"/>
                  </a:cubicBezTo>
                  <a:cubicBezTo>
                    <a:pt x="397" y="333"/>
                    <a:pt x="392" y="331"/>
                    <a:pt x="392" y="328"/>
                  </a:cubicBezTo>
                  <a:cubicBezTo>
                    <a:pt x="392" y="325"/>
                    <a:pt x="390" y="323"/>
                    <a:pt x="387" y="321"/>
                  </a:cubicBezTo>
                  <a:cubicBezTo>
                    <a:pt x="384" y="318"/>
                    <a:pt x="384" y="310"/>
                    <a:pt x="387" y="306"/>
                  </a:cubicBezTo>
                  <a:cubicBezTo>
                    <a:pt x="394" y="298"/>
                    <a:pt x="392" y="293"/>
                    <a:pt x="383" y="288"/>
                  </a:cubicBezTo>
                  <a:cubicBezTo>
                    <a:pt x="381" y="287"/>
                    <a:pt x="380" y="287"/>
                    <a:pt x="378" y="289"/>
                  </a:cubicBezTo>
                  <a:cubicBezTo>
                    <a:pt x="376" y="291"/>
                    <a:pt x="374" y="293"/>
                    <a:pt x="371" y="295"/>
                  </a:cubicBezTo>
                  <a:cubicBezTo>
                    <a:pt x="369" y="297"/>
                    <a:pt x="370" y="300"/>
                    <a:pt x="371" y="302"/>
                  </a:cubicBezTo>
                  <a:cubicBezTo>
                    <a:pt x="372" y="306"/>
                    <a:pt x="370" y="307"/>
                    <a:pt x="367" y="309"/>
                  </a:cubicBezTo>
                  <a:cubicBezTo>
                    <a:pt x="360" y="312"/>
                    <a:pt x="356" y="309"/>
                    <a:pt x="351" y="307"/>
                  </a:cubicBezTo>
                  <a:cubicBezTo>
                    <a:pt x="343" y="304"/>
                    <a:pt x="334" y="306"/>
                    <a:pt x="329" y="312"/>
                  </a:cubicBezTo>
                  <a:cubicBezTo>
                    <a:pt x="325" y="318"/>
                    <a:pt x="319" y="324"/>
                    <a:pt x="319" y="333"/>
                  </a:cubicBezTo>
                  <a:cubicBezTo>
                    <a:pt x="319" y="335"/>
                    <a:pt x="318" y="336"/>
                    <a:pt x="317" y="336"/>
                  </a:cubicBezTo>
                  <a:cubicBezTo>
                    <a:pt x="312" y="338"/>
                    <a:pt x="310" y="341"/>
                    <a:pt x="308" y="345"/>
                  </a:cubicBezTo>
                  <a:cubicBezTo>
                    <a:pt x="307" y="347"/>
                    <a:pt x="307" y="349"/>
                    <a:pt x="304" y="349"/>
                  </a:cubicBezTo>
                  <a:cubicBezTo>
                    <a:pt x="296" y="349"/>
                    <a:pt x="291" y="355"/>
                    <a:pt x="285" y="359"/>
                  </a:cubicBezTo>
                  <a:cubicBezTo>
                    <a:pt x="279" y="364"/>
                    <a:pt x="267" y="363"/>
                    <a:pt x="261" y="357"/>
                  </a:cubicBezTo>
                  <a:cubicBezTo>
                    <a:pt x="258" y="354"/>
                    <a:pt x="255" y="352"/>
                    <a:pt x="251" y="351"/>
                  </a:cubicBezTo>
                  <a:cubicBezTo>
                    <a:pt x="244" y="350"/>
                    <a:pt x="237" y="349"/>
                    <a:pt x="230" y="346"/>
                  </a:cubicBezTo>
                  <a:cubicBezTo>
                    <a:pt x="218" y="341"/>
                    <a:pt x="207" y="345"/>
                    <a:pt x="195" y="348"/>
                  </a:cubicBezTo>
                  <a:cubicBezTo>
                    <a:pt x="193" y="349"/>
                    <a:pt x="192" y="350"/>
                    <a:pt x="192" y="352"/>
                  </a:cubicBezTo>
                  <a:cubicBezTo>
                    <a:pt x="192" y="359"/>
                    <a:pt x="190" y="365"/>
                    <a:pt x="192" y="372"/>
                  </a:cubicBezTo>
                  <a:cubicBezTo>
                    <a:pt x="192" y="374"/>
                    <a:pt x="193" y="376"/>
                    <a:pt x="191" y="377"/>
                  </a:cubicBezTo>
                  <a:cubicBezTo>
                    <a:pt x="184" y="381"/>
                    <a:pt x="178" y="387"/>
                    <a:pt x="170" y="389"/>
                  </a:cubicBezTo>
                  <a:cubicBezTo>
                    <a:pt x="161" y="390"/>
                    <a:pt x="149" y="385"/>
                    <a:pt x="146" y="377"/>
                  </a:cubicBezTo>
                  <a:cubicBezTo>
                    <a:pt x="143" y="371"/>
                    <a:pt x="140" y="368"/>
                    <a:pt x="134" y="369"/>
                  </a:cubicBezTo>
                  <a:cubicBezTo>
                    <a:pt x="133" y="370"/>
                    <a:pt x="131" y="369"/>
                    <a:pt x="132" y="371"/>
                  </a:cubicBezTo>
                  <a:cubicBezTo>
                    <a:pt x="132" y="377"/>
                    <a:pt x="128" y="374"/>
                    <a:pt x="126" y="374"/>
                  </a:cubicBezTo>
                  <a:cubicBezTo>
                    <a:pt x="125" y="373"/>
                    <a:pt x="124" y="372"/>
                    <a:pt x="123" y="371"/>
                  </a:cubicBezTo>
                  <a:cubicBezTo>
                    <a:pt x="119" y="368"/>
                    <a:pt x="113" y="367"/>
                    <a:pt x="109" y="370"/>
                  </a:cubicBezTo>
                  <a:cubicBezTo>
                    <a:pt x="107" y="371"/>
                    <a:pt x="108" y="373"/>
                    <a:pt x="108" y="374"/>
                  </a:cubicBezTo>
                  <a:cubicBezTo>
                    <a:pt x="109" y="377"/>
                    <a:pt x="107" y="378"/>
                    <a:pt x="105" y="380"/>
                  </a:cubicBezTo>
                  <a:cubicBezTo>
                    <a:pt x="103" y="377"/>
                    <a:pt x="103" y="374"/>
                    <a:pt x="102" y="371"/>
                  </a:cubicBezTo>
                  <a:cubicBezTo>
                    <a:pt x="101" y="370"/>
                    <a:pt x="102" y="369"/>
                    <a:pt x="103" y="369"/>
                  </a:cubicBezTo>
                  <a:cubicBezTo>
                    <a:pt x="108" y="365"/>
                    <a:pt x="108" y="365"/>
                    <a:pt x="106" y="358"/>
                  </a:cubicBezTo>
                  <a:cubicBezTo>
                    <a:pt x="95" y="362"/>
                    <a:pt x="86" y="371"/>
                    <a:pt x="73" y="368"/>
                  </a:cubicBezTo>
                  <a:cubicBezTo>
                    <a:pt x="73" y="365"/>
                    <a:pt x="76" y="366"/>
                    <a:pt x="78" y="366"/>
                  </a:cubicBezTo>
                  <a:cubicBezTo>
                    <a:pt x="81" y="366"/>
                    <a:pt x="85" y="361"/>
                    <a:pt x="84" y="358"/>
                  </a:cubicBezTo>
                  <a:cubicBezTo>
                    <a:pt x="83" y="355"/>
                    <a:pt x="82" y="356"/>
                    <a:pt x="81" y="357"/>
                  </a:cubicBezTo>
                  <a:cubicBezTo>
                    <a:pt x="78" y="358"/>
                    <a:pt x="76" y="358"/>
                    <a:pt x="74" y="355"/>
                  </a:cubicBezTo>
                  <a:cubicBezTo>
                    <a:pt x="72" y="352"/>
                    <a:pt x="70" y="350"/>
                    <a:pt x="67" y="353"/>
                  </a:cubicBezTo>
                  <a:cubicBezTo>
                    <a:pt x="66" y="354"/>
                    <a:pt x="65" y="354"/>
                    <a:pt x="64" y="353"/>
                  </a:cubicBezTo>
                  <a:cubicBezTo>
                    <a:pt x="63" y="350"/>
                    <a:pt x="62" y="348"/>
                    <a:pt x="64" y="345"/>
                  </a:cubicBezTo>
                  <a:cubicBezTo>
                    <a:pt x="69" y="340"/>
                    <a:pt x="65" y="336"/>
                    <a:pt x="63" y="331"/>
                  </a:cubicBezTo>
                  <a:cubicBezTo>
                    <a:pt x="62" y="328"/>
                    <a:pt x="58" y="327"/>
                    <a:pt x="56" y="325"/>
                  </a:cubicBezTo>
                  <a:cubicBezTo>
                    <a:pt x="53" y="322"/>
                    <a:pt x="51" y="324"/>
                    <a:pt x="48" y="326"/>
                  </a:cubicBezTo>
                  <a:cubicBezTo>
                    <a:pt x="45" y="329"/>
                    <a:pt x="44" y="325"/>
                    <a:pt x="43" y="324"/>
                  </a:cubicBezTo>
                  <a:cubicBezTo>
                    <a:pt x="40" y="320"/>
                    <a:pt x="37" y="319"/>
                    <a:pt x="34" y="324"/>
                  </a:cubicBezTo>
                  <a:cubicBezTo>
                    <a:pt x="32" y="328"/>
                    <a:pt x="30" y="325"/>
                    <a:pt x="27" y="324"/>
                  </a:cubicBezTo>
                  <a:cubicBezTo>
                    <a:pt x="24" y="322"/>
                    <a:pt x="27" y="321"/>
                    <a:pt x="28" y="320"/>
                  </a:cubicBezTo>
                  <a:cubicBezTo>
                    <a:pt x="30" y="318"/>
                    <a:pt x="30" y="317"/>
                    <a:pt x="28" y="315"/>
                  </a:cubicBezTo>
                  <a:cubicBezTo>
                    <a:pt x="26" y="313"/>
                    <a:pt x="24" y="310"/>
                    <a:pt x="23" y="307"/>
                  </a:cubicBezTo>
                  <a:cubicBezTo>
                    <a:pt x="27" y="309"/>
                    <a:pt x="29" y="313"/>
                    <a:pt x="32" y="316"/>
                  </a:cubicBezTo>
                  <a:cubicBezTo>
                    <a:pt x="36" y="320"/>
                    <a:pt x="41" y="318"/>
                    <a:pt x="45" y="318"/>
                  </a:cubicBezTo>
                  <a:cubicBezTo>
                    <a:pt x="48" y="318"/>
                    <a:pt x="47" y="315"/>
                    <a:pt x="48" y="313"/>
                  </a:cubicBezTo>
                  <a:cubicBezTo>
                    <a:pt x="49" y="311"/>
                    <a:pt x="49" y="309"/>
                    <a:pt x="46" y="309"/>
                  </a:cubicBezTo>
                  <a:cubicBezTo>
                    <a:pt x="44" y="308"/>
                    <a:pt x="42" y="307"/>
                    <a:pt x="40" y="305"/>
                  </a:cubicBezTo>
                  <a:cubicBezTo>
                    <a:pt x="39" y="304"/>
                    <a:pt x="37" y="303"/>
                    <a:pt x="41" y="300"/>
                  </a:cubicBezTo>
                  <a:cubicBezTo>
                    <a:pt x="44" y="298"/>
                    <a:pt x="44" y="293"/>
                    <a:pt x="43" y="288"/>
                  </a:cubicBezTo>
                  <a:cubicBezTo>
                    <a:pt x="43" y="286"/>
                    <a:pt x="41" y="287"/>
                    <a:pt x="40" y="288"/>
                  </a:cubicBezTo>
                  <a:cubicBezTo>
                    <a:pt x="37" y="288"/>
                    <a:pt x="35" y="288"/>
                    <a:pt x="36" y="284"/>
                  </a:cubicBezTo>
                  <a:cubicBezTo>
                    <a:pt x="37" y="282"/>
                    <a:pt x="36" y="280"/>
                    <a:pt x="34" y="280"/>
                  </a:cubicBezTo>
                  <a:cubicBezTo>
                    <a:pt x="32" y="279"/>
                    <a:pt x="31" y="279"/>
                    <a:pt x="29" y="278"/>
                  </a:cubicBezTo>
                  <a:cubicBezTo>
                    <a:pt x="27" y="278"/>
                    <a:pt x="25" y="277"/>
                    <a:pt x="25" y="274"/>
                  </a:cubicBezTo>
                  <a:cubicBezTo>
                    <a:pt x="24" y="272"/>
                    <a:pt x="26" y="271"/>
                    <a:pt x="28" y="270"/>
                  </a:cubicBezTo>
                  <a:cubicBezTo>
                    <a:pt x="31" y="269"/>
                    <a:pt x="34" y="266"/>
                    <a:pt x="36" y="263"/>
                  </a:cubicBezTo>
                  <a:cubicBezTo>
                    <a:pt x="37" y="261"/>
                    <a:pt x="39" y="260"/>
                    <a:pt x="37" y="258"/>
                  </a:cubicBezTo>
                  <a:cubicBezTo>
                    <a:pt x="35" y="256"/>
                    <a:pt x="33" y="257"/>
                    <a:pt x="32" y="258"/>
                  </a:cubicBezTo>
                  <a:cubicBezTo>
                    <a:pt x="25" y="261"/>
                    <a:pt x="19" y="264"/>
                    <a:pt x="12" y="267"/>
                  </a:cubicBezTo>
                  <a:cubicBezTo>
                    <a:pt x="10" y="268"/>
                    <a:pt x="8" y="270"/>
                    <a:pt x="6" y="268"/>
                  </a:cubicBezTo>
                  <a:cubicBezTo>
                    <a:pt x="8" y="265"/>
                    <a:pt x="7" y="262"/>
                    <a:pt x="6" y="258"/>
                  </a:cubicBezTo>
                  <a:cubicBezTo>
                    <a:pt x="4" y="253"/>
                    <a:pt x="3" y="247"/>
                    <a:pt x="5" y="241"/>
                  </a:cubicBezTo>
                  <a:cubicBezTo>
                    <a:pt x="5" y="240"/>
                    <a:pt x="5" y="239"/>
                    <a:pt x="4" y="238"/>
                  </a:cubicBezTo>
                  <a:cubicBezTo>
                    <a:pt x="4" y="236"/>
                    <a:pt x="0" y="235"/>
                    <a:pt x="2" y="233"/>
                  </a:cubicBezTo>
                  <a:cubicBezTo>
                    <a:pt x="4" y="231"/>
                    <a:pt x="7" y="229"/>
                    <a:pt x="9" y="226"/>
                  </a:cubicBezTo>
                  <a:cubicBezTo>
                    <a:pt x="10" y="226"/>
                    <a:pt x="11" y="226"/>
                    <a:pt x="11" y="227"/>
                  </a:cubicBezTo>
                  <a:cubicBezTo>
                    <a:pt x="17" y="232"/>
                    <a:pt x="23" y="227"/>
                    <a:pt x="29" y="228"/>
                  </a:cubicBezTo>
                  <a:cubicBezTo>
                    <a:pt x="29" y="228"/>
                    <a:pt x="30" y="227"/>
                    <a:pt x="30" y="227"/>
                  </a:cubicBezTo>
                  <a:cubicBezTo>
                    <a:pt x="31" y="218"/>
                    <a:pt x="35" y="223"/>
                    <a:pt x="39" y="225"/>
                  </a:cubicBezTo>
                  <a:cubicBezTo>
                    <a:pt x="44" y="227"/>
                    <a:pt x="49" y="224"/>
                    <a:pt x="54" y="223"/>
                  </a:cubicBezTo>
                  <a:cubicBezTo>
                    <a:pt x="54" y="223"/>
                    <a:pt x="55" y="222"/>
                    <a:pt x="55" y="221"/>
                  </a:cubicBezTo>
                  <a:cubicBezTo>
                    <a:pt x="53" y="215"/>
                    <a:pt x="58" y="215"/>
                    <a:pt x="62" y="216"/>
                  </a:cubicBezTo>
                  <a:cubicBezTo>
                    <a:pt x="69" y="216"/>
                    <a:pt x="75" y="216"/>
                    <a:pt x="80" y="212"/>
                  </a:cubicBezTo>
                  <a:cubicBezTo>
                    <a:pt x="81" y="211"/>
                    <a:pt x="83" y="211"/>
                    <a:pt x="84" y="211"/>
                  </a:cubicBezTo>
                  <a:cubicBezTo>
                    <a:pt x="93" y="215"/>
                    <a:pt x="96" y="208"/>
                    <a:pt x="102" y="203"/>
                  </a:cubicBezTo>
                  <a:cubicBezTo>
                    <a:pt x="96" y="203"/>
                    <a:pt x="92" y="203"/>
                    <a:pt x="87" y="203"/>
                  </a:cubicBezTo>
                  <a:cubicBezTo>
                    <a:pt x="91" y="198"/>
                    <a:pt x="94" y="195"/>
                    <a:pt x="99" y="194"/>
                  </a:cubicBezTo>
                  <a:cubicBezTo>
                    <a:pt x="104" y="192"/>
                    <a:pt x="108" y="191"/>
                    <a:pt x="113" y="190"/>
                  </a:cubicBezTo>
                  <a:cubicBezTo>
                    <a:pt x="115" y="189"/>
                    <a:pt x="117" y="189"/>
                    <a:pt x="118" y="187"/>
                  </a:cubicBezTo>
                  <a:cubicBezTo>
                    <a:pt x="119" y="185"/>
                    <a:pt x="121" y="185"/>
                    <a:pt x="120" y="183"/>
                  </a:cubicBezTo>
                  <a:cubicBezTo>
                    <a:pt x="119" y="180"/>
                    <a:pt x="117" y="181"/>
                    <a:pt x="115" y="181"/>
                  </a:cubicBezTo>
                  <a:cubicBezTo>
                    <a:pt x="111" y="182"/>
                    <a:pt x="107" y="182"/>
                    <a:pt x="103" y="183"/>
                  </a:cubicBezTo>
                  <a:cubicBezTo>
                    <a:pt x="98" y="185"/>
                    <a:pt x="94" y="182"/>
                    <a:pt x="90" y="180"/>
                  </a:cubicBezTo>
                  <a:cubicBezTo>
                    <a:pt x="87" y="179"/>
                    <a:pt x="90" y="177"/>
                    <a:pt x="89" y="175"/>
                  </a:cubicBezTo>
                  <a:cubicBezTo>
                    <a:pt x="89" y="173"/>
                    <a:pt x="90" y="172"/>
                    <a:pt x="92" y="171"/>
                  </a:cubicBezTo>
                  <a:cubicBezTo>
                    <a:pt x="103" y="171"/>
                    <a:pt x="113" y="168"/>
                    <a:pt x="123" y="165"/>
                  </a:cubicBezTo>
                  <a:cubicBezTo>
                    <a:pt x="125" y="165"/>
                    <a:pt x="128" y="165"/>
                    <a:pt x="130" y="165"/>
                  </a:cubicBezTo>
                  <a:cubicBezTo>
                    <a:pt x="142" y="167"/>
                    <a:pt x="153" y="164"/>
                    <a:pt x="164" y="164"/>
                  </a:cubicBezTo>
                  <a:cubicBezTo>
                    <a:pt x="167" y="164"/>
                    <a:pt x="167" y="161"/>
                    <a:pt x="167" y="159"/>
                  </a:cubicBezTo>
                  <a:cubicBezTo>
                    <a:pt x="166" y="154"/>
                    <a:pt x="168" y="149"/>
                    <a:pt x="174" y="147"/>
                  </a:cubicBezTo>
                  <a:cubicBezTo>
                    <a:pt x="177" y="146"/>
                    <a:pt x="177" y="143"/>
                    <a:pt x="178" y="140"/>
                  </a:cubicBezTo>
                  <a:cubicBezTo>
                    <a:pt x="179" y="136"/>
                    <a:pt x="181" y="134"/>
                    <a:pt x="184" y="133"/>
                  </a:cubicBezTo>
                  <a:cubicBezTo>
                    <a:pt x="189" y="132"/>
                    <a:pt x="192" y="129"/>
                    <a:pt x="194" y="124"/>
                  </a:cubicBezTo>
                  <a:cubicBezTo>
                    <a:pt x="196" y="119"/>
                    <a:pt x="201" y="115"/>
                    <a:pt x="205" y="112"/>
                  </a:cubicBezTo>
                  <a:cubicBezTo>
                    <a:pt x="220" y="99"/>
                    <a:pt x="238" y="96"/>
                    <a:pt x="256" y="91"/>
                  </a:cubicBezTo>
                  <a:cubicBezTo>
                    <a:pt x="262" y="89"/>
                    <a:pt x="268" y="87"/>
                    <a:pt x="272" y="82"/>
                  </a:cubicBezTo>
                  <a:cubicBezTo>
                    <a:pt x="275" y="78"/>
                    <a:pt x="277" y="77"/>
                    <a:pt x="279" y="82"/>
                  </a:cubicBezTo>
                  <a:cubicBezTo>
                    <a:pt x="280" y="87"/>
                    <a:pt x="283" y="89"/>
                    <a:pt x="286" y="90"/>
                  </a:cubicBezTo>
                  <a:cubicBezTo>
                    <a:pt x="293" y="91"/>
                    <a:pt x="301" y="93"/>
                    <a:pt x="308" y="89"/>
                  </a:cubicBezTo>
                  <a:cubicBezTo>
                    <a:pt x="310" y="87"/>
                    <a:pt x="312" y="87"/>
                    <a:pt x="313" y="89"/>
                  </a:cubicBezTo>
                  <a:cubicBezTo>
                    <a:pt x="313" y="89"/>
                    <a:pt x="314" y="89"/>
                    <a:pt x="314" y="89"/>
                  </a:cubicBezTo>
                  <a:cubicBezTo>
                    <a:pt x="320" y="99"/>
                    <a:pt x="329" y="101"/>
                    <a:pt x="340" y="96"/>
                  </a:cubicBezTo>
                  <a:cubicBezTo>
                    <a:pt x="346" y="94"/>
                    <a:pt x="352" y="97"/>
                    <a:pt x="358" y="98"/>
                  </a:cubicBezTo>
                  <a:cubicBezTo>
                    <a:pt x="360" y="98"/>
                    <a:pt x="362" y="98"/>
                    <a:pt x="365" y="99"/>
                  </a:cubicBezTo>
                  <a:cubicBezTo>
                    <a:pt x="368" y="100"/>
                    <a:pt x="369" y="99"/>
                    <a:pt x="370" y="96"/>
                  </a:cubicBezTo>
                  <a:cubicBezTo>
                    <a:pt x="372" y="92"/>
                    <a:pt x="375" y="92"/>
                    <a:pt x="378" y="93"/>
                  </a:cubicBezTo>
                  <a:cubicBezTo>
                    <a:pt x="384" y="96"/>
                    <a:pt x="388" y="94"/>
                    <a:pt x="393" y="91"/>
                  </a:cubicBezTo>
                  <a:cubicBezTo>
                    <a:pt x="402" y="84"/>
                    <a:pt x="412" y="77"/>
                    <a:pt x="422" y="71"/>
                  </a:cubicBezTo>
                  <a:cubicBezTo>
                    <a:pt x="424" y="69"/>
                    <a:pt x="427" y="69"/>
                    <a:pt x="430" y="68"/>
                  </a:cubicBezTo>
                  <a:cubicBezTo>
                    <a:pt x="434" y="68"/>
                    <a:pt x="439" y="69"/>
                    <a:pt x="443" y="68"/>
                  </a:cubicBezTo>
                  <a:cubicBezTo>
                    <a:pt x="453" y="65"/>
                    <a:pt x="460" y="60"/>
                    <a:pt x="465" y="51"/>
                  </a:cubicBezTo>
                  <a:cubicBezTo>
                    <a:pt x="469" y="42"/>
                    <a:pt x="475" y="34"/>
                    <a:pt x="480" y="26"/>
                  </a:cubicBezTo>
                  <a:cubicBezTo>
                    <a:pt x="482" y="23"/>
                    <a:pt x="484" y="22"/>
                    <a:pt x="487" y="22"/>
                  </a:cubicBezTo>
                  <a:cubicBezTo>
                    <a:pt x="489" y="22"/>
                    <a:pt x="492" y="23"/>
                    <a:pt x="493" y="20"/>
                  </a:cubicBezTo>
                  <a:cubicBezTo>
                    <a:pt x="496" y="15"/>
                    <a:pt x="502" y="14"/>
                    <a:pt x="507" y="13"/>
                  </a:cubicBezTo>
                  <a:cubicBezTo>
                    <a:pt x="512" y="12"/>
                    <a:pt x="516" y="11"/>
                    <a:pt x="517" y="5"/>
                  </a:cubicBezTo>
                  <a:cubicBezTo>
                    <a:pt x="517" y="1"/>
                    <a:pt x="520" y="0"/>
                    <a:pt x="522" y="2"/>
                  </a:cubicBezTo>
                  <a:cubicBezTo>
                    <a:pt x="531" y="9"/>
                    <a:pt x="542" y="12"/>
                    <a:pt x="552" y="16"/>
                  </a:cubicBezTo>
                  <a:cubicBezTo>
                    <a:pt x="559" y="18"/>
                    <a:pt x="563" y="23"/>
                    <a:pt x="566" y="30"/>
                  </a:cubicBezTo>
                  <a:cubicBezTo>
                    <a:pt x="569" y="39"/>
                    <a:pt x="578" y="44"/>
                    <a:pt x="587" y="42"/>
                  </a:cubicBezTo>
                  <a:cubicBezTo>
                    <a:pt x="592" y="42"/>
                    <a:pt x="597" y="42"/>
                    <a:pt x="601" y="46"/>
                  </a:cubicBezTo>
                  <a:cubicBezTo>
                    <a:pt x="602" y="47"/>
                    <a:pt x="604" y="48"/>
                    <a:pt x="606" y="47"/>
                  </a:cubicBezTo>
                  <a:cubicBezTo>
                    <a:pt x="611" y="47"/>
                    <a:pt x="612" y="49"/>
                    <a:pt x="612" y="53"/>
                  </a:cubicBezTo>
                  <a:cubicBezTo>
                    <a:pt x="612" y="59"/>
                    <a:pt x="610" y="64"/>
                    <a:pt x="607" y="68"/>
                  </a:cubicBezTo>
                  <a:cubicBezTo>
                    <a:pt x="605" y="70"/>
                    <a:pt x="604" y="72"/>
                    <a:pt x="607" y="74"/>
                  </a:cubicBezTo>
                  <a:cubicBezTo>
                    <a:pt x="620" y="84"/>
                    <a:pt x="624" y="100"/>
                    <a:pt x="630" y="114"/>
                  </a:cubicBezTo>
                  <a:cubicBezTo>
                    <a:pt x="633" y="119"/>
                    <a:pt x="635" y="124"/>
                    <a:pt x="637" y="129"/>
                  </a:cubicBezTo>
                  <a:cubicBezTo>
                    <a:pt x="638" y="134"/>
                    <a:pt x="641" y="135"/>
                    <a:pt x="645" y="135"/>
                  </a:cubicBezTo>
                  <a:cubicBezTo>
                    <a:pt x="653" y="134"/>
                    <a:pt x="659" y="137"/>
                    <a:pt x="663" y="143"/>
                  </a:cubicBezTo>
                  <a:cubicBezTo>
                    <a:pt x="664" y="144"/>
                    <a:pt x="664" y="144"/>
                    <a:pt x="664" y="144"/>
                  </a:cubicBezTo>
                  <a:cubicBezTo>
                    <a:pt x="666" y="147"/>
                    <a:pt x="667" y="152"/>
                    <a:pt x="665" y="154"/>
                  </a:cubicBezTo>
                  <a:cubicBezTo>
                    <a:pt x="662" y="157"/>
                    <a:pt x="658" y="159"/>
                    <a:pt x="653" y="156"/>
                  </a:cubicBezTo>
                  <a:cubicBezTo>
                    <a:pt x="649" y="153"/>
                    <a:pt x="645" y="154"/>
                    <a:pt x="641" y="156"/>
                  </a:cubicBezTo>
                  <a:cubicBezTo>
                    <a:pt x="640" y="157"/>
                    <a:pt x="639" y="157"/>
                    <a:pt x="638" y="158"/>
                  </a:cubicBezTo>
                  <a:cubicBezTo>
                    <a:pt x="629" y="164"/>
                    <a:pt x="620" y="169"/>
                    <a:pt x="608" y="168"/>
                  </a:cubicBezTo>
                  <a:cubicBezTo>
                    <a:pt x="605" y="168"/>
                    <a:pt x="603" y="169"/>
                    <a:pt x="601" y="173"/>
                  </a:cubicBezTo>
                  <a:cubicBezTo>
                    <a:pt x="599" y="177"/>
                    <a:pt x="596" y="181"/>
                    <a:pt x="594" y="186"/>
                  </a:cubicBezTo>
                  <a:cubicBezTo>
                    <a:pt x="592" y="189"/>
                    <a:pt x="591" y="190"/>
                    <a:pt x="587" y="187"/>
                  </a:cubicBezTo>
                  <a:cubicBezTo>
                    <a:pt x="581" y="182"/>
                    <a:pt x="580" y="182"/>
                    <a:pt x="577" y="190"/>
                  </a:cubicBezTo>
                  <a:cubicBezTo>
                    <a:pt x="573" y="202"/>
                    <a:pt x="561" y="204"/>
                    <a:pt x="553" y="211"/>
                  </a:cubicBezTo>
                  <a:cubicBezTo>
                    <a:pt x="552" y="211"/>
                    <a:pt x="552" y="211"/>
                    <a:pt x="551" y="211"/>
                  </a:cubicBezTo>
                  <a:cubicBezTo>
                    <a:pt x="538" y="210"/>
                    <a:pt x="530" y="219"/>
                    <a:pt x="524" y="228"/>
                  </a:cubicBezTo>
                  <a:cubicBezTo>
                    <a:pt x="512" y="244"/>
                    <a:pt x="498" y="256"/>
                    <a:pt x="477" y="259"/>
                  </a:cubicBezTo>
                  <a:cubicBezTo>
                    <a:pt x="474" y="259"/>
                    <a:pt x="471" y="257"/>
                    <a:pt x="468" y="256"/>
                  </a:cubicBezTo>
                  <a:cubicBezTo>
                    <a:pt x="465" y="255"/>
                    <a:pt x="463" y="255"/>
                    <a:pt x="461" y="256"/>
                  </a:cubicBezTo>
                  <a:cubicBezTo>
                    <a:pt x="450" y="260"/>
                    <a:pt x="443" y="268"/>
                    <a:pt x="436" y="276"/>
                  </a:cubicBezTo>
                  <a:cubicBezTo>
                    <a:pt x="433" y="278"/>
                    <a:pt x="431" y="280"/>
                    <a:pt x="428" y="280"/>
                  </a:cubicBezTo>
                  <a:cubicBezTo>
                    <a:pt x="427" y="280"/>
                    <a:pt x="426" y="280"/>
                    <a:pt x="425" y="280"/>
                  </a:cubicBezTo>
                  <a:cubicBezTo>
                    <a:pt x="421" y="283"/>
                    <a:pt x="418" y="285"/>
                    <a:pt x="413" y="280"/>
                  </a:cubicBezTo>
                  <a:cubicBezTo>
                    <a:pt x="411" y="277"/>
                    <a:pt x="400" y="285"/>
                    <a:pt x="401" y="289"/>
                  </a:cubicBezTo>
                  <a:cubicBezTo>
                    <a:pt x="401" y="290"/>
                    <a:pt x="401" y="292"/>
                    <a:pt x="401" y="293"/>
                  </a:cubicBezTo>
                  <a:cubicBezTo>
                    <a:pt x="400" y="299"/>
                    <a:pt x="400" y="305"/>
                    <a:pt x="409" y="3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5" name="Freeform 53">
              <a:extLst>
                <a:ext uri="{FF2B5EF4-FFF2-40B4-BE49-F238E27FC236}">
                  <a16:creationId xmlns:a16="http://schemas.microsoft.com/office/drawing/2014/main" id="{EFBCF1AC-5198-4FBE-98D2-EDAE2CF13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56300" y="4446588"/>
              <a:ext cx="1039813" cy="781050"/>
            </a:xfrm>
            <a:custGeom>
              <a:avLst/>
              <a:gdLst>
                <a:gd name="T0" fmla="*/ 7 w 319"/>
                <a:gd name="T1" fmla="*/ 145 h 240"/>
                <a:gd name="T2" fmla="*/ 20 w 319"/>
                <a:gd name="T3" fmla="*/ 136 h 240"/>
                <a:gd name="T4" fmla="*/ 49 w 319"/>
                <a:gd name="T5" fmla="*/ 62 h 240"/>
                <a:gd name="T6" fmla="*/ 68 w 319"/>
                <a:gd name="T7" fmla="*/ 42 h 240"/>
                <a:gd name="T8" fmla="*/ 106 w 319"/>
                <a:gd name="T9" fmla="*/ 36 h 240"/>
                <a:gd name="T10" fmla="*/ 130 w 319"/>
                <a:gd name="T11" fmla="*/ 37 h 240"/>
                <a:gd name="T12" fmla="*/ 165 w 319"/>
                <a:gd name="T13" fmla="*/ 21 h 240"/>
                <a:gd name="T14" fmla="*/ 188 w 319"/>
                <a:gd name="T15" fmla="*/ 3 h 240"/>
                <a:gd name="T16" fmla="*/ 209 w 319"/>
                <a:gd name="T17" fmla="*/ 31 h 240"/>
                <a:gd name="T18" fmla="*/ 243 w 319"/>
                <a:gd name="T19" fmla="*/ 55 h 240"/>
                <a:gd name="T20" fmla="*/ 251 w 319"/>
                <a:gd name="T21" fmla="*/ 89 h 240"/>
                <a:gd name="T22" fmla="*/ 259 w 319"/>
                <a:gd name="T23" fmla="*/ 120 h 240"/>
                <a:gd name="T24" fmla="*/ 282 w 319"/>
                <a:gd name="T25" fmla="*/ 128 h 240"/>
                <a:gd name="T26" fmla="*/ 297 w 319"/>
                <a:gd name="T27" fmla="*/ 121 h 240"/>
                <a:gd name="T28" fmla="*/ 316 w 319"/>
                <a:gd name="T29" fmla="*/ 118 h 240"/>
                <a:gd name="T30" fmla="*/ 304 w 319"/>
                <a:gd name="T31" fmla="*/ 140 h 240"/>
                <a:gd name="T32" fmla="*/ 289 w 319"/>
                <a:gd name="T33" fmla="*/ 142 h 240"/>
                <a:gd name="T34" fmla="*/ 292 w 319"/>
                <a:gd name="T35" fmla="*/ 156 h 240"/>
                <a:gd name="T36" fmla="*/ 293 w 319"/>
                <a:gd name="T37" fmla="*/ 168 h 240"/>
                <a:gd name="T38" fmla="*/ 297 w 319"/>
                <a:gd name="T39" fmla="*/ 185 h 240"/>
                <a:gd name="T40" fmla="*/ 279 w 319"/>
                <a:gd name="T41" fmla="*/ 194 h 240"/>
                <a:gd name="T42" fmla="*/ 247 w 319"/>
                <a:gd name="T43" fmla="*/ 189 h 240"/>
                <a:gd name="T44" fmla="*/ 217 w 319"/>
                <a:gd name="T45" fmla="*/ 204 h 240"/>
                <a:gd name="T46" fmla="*/ 191 w 319"/>
                <a:gd name="T47" fmla="*/ 227 h 240"/>
                <a:gd name="T48" fmla="*/ 155 w 319"/>
                <a:gd name="T49" fmla="*/ 230 h 240"/>
                <a:gd name="T50" fmla="*/ 108 w 319"/>
                <a:gd name="T51" fmla="*/ 238 h 240"/>
                <a:gd name="T52" fmla="*/ 104 w 319"/>
                <a:gd name="T53" fmla="*/ 232 h 240"/>
                <a:gd name="T54" fmla="*/ 96 w 319"/>
                <a:gd name="T55" fmla="*/ 221 h 240"/>
                <a:gd name="T56" fmla="*/ 92 w 319"/>
                <a:gd name="T57" fmla="*/ 208 h 240"/>
                <a:gd name="T58" fmla="*/ 70 w 319"/>
                <a:gd name="T59" fmla="*/ 209 h 240"/>
                <a:gd name="T60" fmla="*/ 46 w 319"/>
                <a:gd name="T61" fmla="*/ 200 h 240"/>
                <a:gd name="T62" fmla="*/ 32 w 319"/>
                <a:gd name="T63" fmla="*/ 177 h 240"/>
                <a:gd name="T64" fmla="*/ 9 w 319"/>
                <a:gd name="T65" fmla="*/ 151 h 240"/>
                <a:gd name="T66" fmla="*/ 0 w 319"/>
                <a:gd name="T67" fmla="*/ 145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19" h="240">
                  <a:moveTo>
                    <a:pt x="0" y="145"/>
                  </a:moveTo>
                  <a:cubicBezTo>
                    <a:pt x="3" y="145"/>
                    <a:pt x="5" y="145"/>
                    <a:pt x="7" y="145"/>
                  </a:cubicBezTo>
                  <a:cubicBezTo>
                    <a:pt x="10" y="145"/>
                    <a:pt x="12" y="144"/>
                    <a:pt x="13" y="141"/>
                  </a:cubicBezTo>
                  <a:cubicBezTo>
                    <a:pt x="14" y="137"/>
                    <a:pt x="16" y="136"/>
                    <a:pt x="20" y="136"/>
                  </a:cubicBezTo>
                  <a:cubicBezTo>
                    <a:pt x="24" y="137"/>
                    <a:pt x="26" y="134"/>
                    <a:pt x="27" y="131"/>
                  </a:cubicBezTo>
                  <a:cubicBezTo>
                    <a:pt x="33" y="107"/>
                    <a:pt x="39" y="84"/>
                    <a:pt x="49" y="62"/>
                  </a:cubicBezTo>
                  <a:cubicBezTo>
                    <a:pt x="50" y="59"/>
                    <a:pt x="50" y="55"/>
                    <a:pt x="55" y="55"/>
                  </a:cubicBezTo>
                  <a:cubicBezTo>
                    <a:pt x="62" y="55"/>
                    <a:pt x="67" y="50"/>
                    <a:pt x="68" y="42"/>
                  </a:cubicBezTo>
                  <a:cubicBezTo>
                    <a:pt x="68" y="36"/>
                    <a:pt x="75" y="31"/>
                    <a:pt x="82" y="32"/>
                  </a:cubicBezTo>
                  <a:cubicBezTo>
                    <a:pt x="90" y="33"/>
                    <a:pt x="98" y="34"/>
                    <a:pt x="106" y="36"/>
                  </a:cubicBezTo>
                  <a:cubicBezTo>
                    <a:pt x="110" y="36"/>
                    <a:pt x="113" y="36"/>
                    <a:pt x="117" y="34"/>
                  </a:cubicBezTo>
                  <a:cubicBezTo>
                    <a:pt x="122" y="32"/>
                    <a:pt x="126" y="34"/>
                    <a:pt x="130" y="37"/>
                  </a:cubicBezTo>
                  <a:cubicBezTo>
                    <a:pt x="139" y="44"/>
                    <a:pt x="137" y="44"/>
                    <a:pt x="142" y="35"/>
                  </a:cubicBezTo>
                  <a:cubicBezTo>
                    <a:pt x="148" y="26"/>
                    <a:pt x="155" y="22"/>
                    <a:pt x="165" y="21"/>
                  </a:cubicBezTo>
                  <a:cubicBezTo>
                    <a:pt x="171" y="21"/>
                    <a:pt x="174" y="17"/>
                    <a:pt x="174" y="11"/>
                  </a:cubicBezTo>
                  <a:cubicBezTo>
                    <a:pt x="174" y="4"/>
                    <a:pt x="181" y="0"/>
                    <a:pt x="188" y="3"/>
                  </a:cubicBezTo>
                  <a:cubicBezTo>
                    <a:pt x="196" y="7"/>
                    <a:pt x="201" y="11"/>
                    <a:pt x="202" y="21"/>
                  </a:cubicBezTo>
                  <a:cubicBezTo>
                    <a:pt x="202" y="25"/>
                    <a:pt x="205" y="29"/>
                    <a:pt x="209" y="31"/>
                  </a:cubicBezTo>
                  <a:cubicBezTo>
                    <a:pt x="219" y="38"/>
                    <a:pt x="228" y="46"/>
                    <a:pt x="239" y="51"/>
                  </a:cubicBezTo>
                  <a:cubicBezTo>
                    <a:pt x="241" y="52"/>
                    <a:pt x="243" y="53"/>
                    <a:pt x="243" y="55"/>
                  </a:cubicBezTo>
                  <a:cubicBezTo>
                    <a:pt x="245" y="58"/>
                    <a:pt x="246" y="61"/>
                    <a:pt x="248" y="63"/>
                  </a:cubicBezTo>
                  <a:cubicBezTo>
                    <a:pt x="253" y="71"/>
                    <a:pt x="255" y="80"/>
                    <a:pt x="251" y="89"/>
                  </a:cubicBezTo>
                  <a:cubicBezTo>
                    <a:pt x="249" y="93"/>
                    <a:pt x="250" y="96"/>
                    <a:pt x="251" y="99"/>
                  </a:cubicBezTo>
                  <a:cubicBezTo>
                    <a:pt x="254" y="106"/>
                    <a:pt x="259" y="112"/>
                    <a:pt x="259" y="120"/>
                  </a:cubicBezTo>
                  <a:cubicBezTo>
                    <a:pt x="260" y="122"/>
                    <a:pt x="262" y="122"/>
                    <a:pt x="264" y="123"/>
                  </a:cubicBezTo>
                  <a:cubicBezTo>
                    <a:pt x="270" y="124"/>
                    <a:pt x="276" y="126"/>
                    <a:pt x="282" y="128"/>
                  </a:cubicBezTo>
                  <a:cubicBezTo>
                    <a:pt x="286" y="130"/>
                    <a:pt x="289" y="130"/>
                    <a:pt x="292" y="126"/>
                  </a:cubicBezTo>
                  <a:cubicBezTo>
                    <a:pt x="293" y="124"/>
                    <a:pt x="296" y="123"/>
                    <a:pt x="297" y="121"/>
                  </a:cubicBezTo>
                  <a:cubicBezTo>
                    <a:pt x="301" y="114"/>
                    <a:pt x="308" y="116"/>
                    <a:pt x="314" y="117"/>
                  </a:cubicBezTo>
                  <a:cubicBezTo>
                    <a:pt x="315" y="117"/>
                    <a:pt x="316" y="118"/>
                    <a:pt x="316" y="118"/>
                  </a:cubicBezTo>
                  <a:cubicBezTo>
                    <a:pt x="319" y="123"/>
                    <a:pt x="315" y="137"/>
                    <a:pt x="311" y="141"/>
                  </a:cubicBezTo>
                  <a:cubicBezTo>
                    <a:pt x="308" y="143"/>
                    <a:pt x="307" y="143"/>
                    <a:pt x="304" y="140"/>
                  </a:cubicBezTo>
                  <a:cubicBezTo>
                    <a:pt x="301" y="135"/>
                    <a:pt x="293" y="135"/>
                    <a:pt x="289" y="139"/>
                  </a:cubicBezTo>
                  <a:cubicBezTo>
                    <a:pt x="288" y="141"/>
                    <a:pt x="288" y="141"/>
                    <a:pt x="289" y="142"/>
                  </a:cubicBezTo>
                  <a:cubicBezTo>
                    <a:pt x="290" y="143"/>
                    <a:pt x="291" y="145"/>
                    <a:pt x="293" y="146"/>
                  </a:cubicBezTo>
                  <a:cubicBezTo>
                    <a:pt x="297" y="149"/>
                    <a:pt x="299" y="152"/>
                    <a:pt x="292" y="156"/>
                  </a:cubicBezTo>
                  <a:cubicBezTo>
                    <a:pt x="289" y="157"/>
                    <a:pt x="290" y="159"/>
                    <a:pt x="293" y="160"/>
                  </a:cubicBezTo>
                  <a:cubicBezTo>
                    <a:pt x="296" y="163"/>
                    <a:pt x="297" y="165"/>
                    <a:pt x="293" y="168"/>
                  </a:cubicBezTo>
                  <a:cubicBezTo>
                    <a:pt x="289" y="172"/>
                    <a:pt x="288" y="176"/>
                    <a:pt x="293" y="181"/>
                  </a:cubicBezTo>
                  <a:cubicBezTo>
                    <a:pt x="294" y="182"/>
                    <a:pt x="296" y="184"/>
                    <a:pt x="297" y="185"/>
                  </a:cubicBezTo>
                  <a:cubicBezTo>
                    <a:pt x="301" y="191"/>
                    <a:pt x="299" y="196"/>
                    <a:pt x="292" y="198"/>
                  </a:cubicBezTo>
                  <a:cubicBezTo>
                    <a:pt x="287" y="199"/>
                    <a:pt x="282" y="200"/>
                    <a:pt x="279" y="194"/>
                  </a:cubicBezTo>
                  <a:cubicBezTo>
                    <a:pt x="278" y="192"/>
                    <a:pt x="275" y="192"/>
                    <a:pt x="273" y="191"/>
                  </a:cubicBezTo>
                  <a:cubicBezTo>
                    <a:pt x="264" y="191"/>
                    <a:pt x="256" y="190"/>
                    <a:pt x="247" y="189"/>
                  </a:cubicBezTo>
                  <a:cubicBezTo>
                    <a:pt x="245" y="189"/>
                    <a:pt x="243" y="189"/>
                    <a:pt x="242" y="190"/>
                  </a:cubicBezTo>
                  <a:cubicBezTo>
                    <a:pt x="234" y="195"/>
                    <a:pt x="225" y="199"/>
                    <a:pt x="217" y="204"/>
                  </a:cubicBezTo>
                  <a:cubicBezTo>
                    <a:pt x="211" y="207"/>
                    <a:pt x="209" y="214"/>
                    <a:pt x="205" y="219"/>
                  </a:cubicBezTo>
                  <a:cubicBezTo>
                    <a:pt x="202" y="225"/>
                    <a:pt x="198" y="227"/>
                    <a:pt x="191" y="227"/>
                  </a:cubicBezTo>
                  <a:cubicBezTo>
                    <a:pt x="180" y="227"/>
                    <a:pt x="169" y="228"/>
                    <a:pt x="158" y="229"/>
                  </a:cubicBezTo>
                  <a:cubicBezTo>
                    <a:pt x="157" y="229"/>
                    <a:pt x="155" y="229"/>
                    <a:pt x="155" y="230"/>
                  </a:cubicBezTo>
                  <a:cubicBezTo>
                    <a:pt x="151" y="236"/>
                    <a:pt x="145" y="235"/>
                    <a:pt x="139" y="234"/>
                  </a:cubicBezTo>
                  <a:cubicBezTo>
                    <a:pt x="128" y="234"/>
                    <a:pt x="118" y="232"/>
                    <a:pt x="108" y="238"/>
                  </a:cubicBezTo>
                  <a:cubicBezTo>
                    <a:pt x="106" y="238"/>
                    <a:pt x="104" y="240"/>
                    <a:pt x="103" y="237"/>
                  </a:cubicBezTo>
                  <a:cubicBezTo>
                    <a:pt x="101" y="235"/>
                    <a:pt x="103" y="234"/>
                    <a:pt x="104" y="232"/>
                  </a:cubicBezTo>
                  <a:cubicBezTo>
                    <a:pt x="106" y="231"/>
                    <a:pt x="108" y="229"/>
                    <a:pt x="110" y="227"/>
                  </a:cubicBezTo>
                  <a:cubicBezTo>
                    <a:pt x="105" y="224"/>
                    <a:pt x="100" y="223"/>
                    <a:pt x="96" y="221"/>
                  </a:cubicBezTo>
                  <a:cubicBezTo>
                    <a:pt x="94" y="221"/>
                    <a:pt x="92" y="220"/>
                    <a:pt x="91" y="219"/>
                  </a:cubicBezTo>
                  <a:cubicBezTo>
                    <a:pt x="86" y="216"/>
                    <a:pt x="87" y="211"/>
                    <a:pt x="92" y="208"/>
                  </a:cubicBezTo>
                  <a:cubicBezTo>
                    <a:pt x="93" y="208"/>
                    <a:pt x="94" y="207"/>
                    <a:pt x="95" y="206"/>
                  </a:cubicBezTo>
                  <a:cubicBezTo>
                    <a:pt x="85" y="198"/>
                    <a:pt x="72" y="194"/>
                    <a:pt x="70" y="209"/>
                  </a:cubicBezTo>
                  <a:cubicBezTo>
                    <a:pt x="65" y="207"/>
                    <a:pt x="61" y="204"/>
                    <a:pt x="57" y="202"/>
                  </a:cubicBezTo>
                  <a:cubicBezTo>
                    <a:pt x="53" y="200"/>
                    <a:pt x="50" y="197"/>
                    <a:pt x="46" y="200"/>
                  </a:cubicBezTo>
                  <a:cubicBezTo>
                    <a:pt x="47" y="190"/>
                    <a:pt x="47" y="180"/>
                    <a:pt x="35" y="178"/>
                  </a:cubicBezTo>
                  <a:cubicBezTo>
                    <a:pt x="34" y="178"/>
                    <a:pt x="33" y="177"/>
                    <a:pt x="32" y="177"/>
                  </a:cubicBezTo>
                  <a:cubicBezTo>
                    <a:pt x="26" y="177"/>
                    <a:pt x="22" y="173"/>
                    <a:pt x="21" y="167"/>
                  </a:cubicBezTo>
                  <a:cubicBezTo>
                    <a:pt x="20" y="159"/>
                    <a:pt x="15" y="155"/>
                    <a:pt x="9" y="151"/>
                  </a:cubicBezTo>
                  <a:cubicBezTo>
                    <a:pt x="6" y="150"/>
                    <a:pt x="3" y="148"/>
                    <a:pt x="0" y="146"/>
                  </a:cubicBezTo>
                  <a:cubicBezTo>
                    <a:pt x="0" y="145"/>
                    <a:pt x="0" y="145"/>
                    <a:pt x="0" y="14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6" name="Freeform 54">
              <a:extLst>
                <a:ext uri="{FF2B5EF4-FFF2-40B4-BE49-F238E27FC236}">
                  <a16:creationId xmlns:a16="http://schemas.microsoft.com/office/drawing/2014/main" id="{D3B9B5FE-27F4-4FAE-BDA1-5A28419B5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6175" y="5068888"/>
              <a:ext cx="704850" cy="547688"/>
            </a:xfrm>
            <a:custGeom>
              <a:avLst/>
              <a:gdLst>
                <a:gd name="T0" fmla="*/ 189 w 216"/>
                <a:gd name="T1" fmla="*/ 81 h 168"/>
                <a:gd name="T2" fmla="*/ 196 w 216"/>
                <a:gd name="T3" fmla="*/ 82 h 168"/>
                <a:gd name="T4" fmla="*/ 204 w 216"/>
                <a:gd name="T5" fmla="*/ 88 h 168"/>
                <a:gd name="T6" fmla="*/ 213 w 216"/>
                <a:gd name="T7" fmla="*/ 96 h 168"/>
                <a:gd name="T8" fmla="*/ 197 w 216"/>
                <a:gd name="T9" fmla="*/ 99 h 168"/>
                <a:gd name="T10" fmla="*/ 184 w 216"/>
                <a:gd name="T11" fmla="*/ 100 h 168"/>
                <a:gd name="T12" fmla="*/ 169 w 216"/>
                <a:gd name="T13" fmla="*/ 107 h 168"/>
                <a:gd name="T14" fmla="*/ 164 w 216"/>
                <a:gd name="T15" fmla="*/ 113 h 168"/>
                <a:gd name="T16" fmla="*/ 162 w 216"/>
                <a:gd name="T17" fmla="*/ 117 h 168"/>
                <a:gd name="T18" fmla="*/ 156 w 216"/>
                <a:gd name="T19" fmla="*/ 120 h 168"/>
                <a:gd name="T20" fmla="*/ 153 w 216"/>
                <a:gd name="T21" fmla="*/ 133 h 168"/>
                <a:gd name="T22" fmla="*/ 148 w 216"/>
                <a:gd name="T23" fmla="*/ 147 h 168"/>
                <a:gd name="T24" fmla="*/ 132 w 216"/>
                <a:gd name="T25" fmla="*/ 154 h 168"/>
                <a:gd name="T26" fmla="*/ 124 w 216"/>
                <a:gd name="T27" fmla="*/ 153 h 168"/>
                <a:gd name="T28" fmla="*/ 113 w 216"/>
                <a:gd name="T29" fmla="*/ 153 h 168"/>
                <a:gd name="T30" fmla="*/ 104 w 216"/>
                <a:gd name="T31" fmla="*/ 152 h 168"/>
                <a:gd name="T32" fmla="*/ 77 w 216"/>
                <a:gd name="T33" fmla="*/ 153 h 168"/>
                <a:gd name="T34" fmla="*/ 56 w 216"/>
                <a:gd name="T35" fmla="*/ 161 h 168"/>
                <a:gd name="T36" fmla="*/ 52 w 216"/>
                <a:gd name="T37" fmla="*/ 164 h 168"/>
                <a:gd name="T38" fmla="*/ 47 w 216"/>
                <a:gd name="T39" fmla="*/ 168 h 168"/>
                <a:gd name="T40" fmla="*/ 42 w 216"/>
                <a:gd name="T41" fmla="*/ 164 h 168"/>
                <a:gd name="T42" fmla="*/ 44 w 216"/>
                <a:gd name="T43" fmla="*/ 148 h 168"/>
                <a:gd name="T44" fmla="*/ 34 w 216"/>
                <a:gd name="T45" fmla="*/ 135 h 168"/>
                <a:gd name="T46" fmla="*/ 23 w 216"/>
                <a:gd name="T47" fmla="*/ 132 h 168"/>
                <a:gd name="T48" fmla="*/ 20 w 216"/>
                <a:gd name="T49" fmla="*/ 118 h 168"/>
                <a:gd name="T50" fmla="*/ 19 w 216"/>
                <a:gd name="T51" fmla="*/ 113 h 168"/>
                <a:gd name="T52" fmla="*/ 14 w 216"/>
                <a:gd name="T53" fmla="*/ 106 h 168"/>
                <a:gd name="T54" fmla="*/ 19 w 216"/>
                <a:gd name="T55" fmla="*/ 100 h 168"/>
                <a:gd name="T56" fmla="*/ 23 w 216"/>
                <a:gd name="T57" fmla="*/ 97 h 168"/>
                <a:gd name="T58" fmla="*/ 31 w 216"/>
                <a:gd name="T59" fmla="*/ 81 h 168"/>
                <a:gd name="T60" fmla="*/ 29 w 216"/>
                <a:gd name="T61" fmla="*/ 76 h 168"/>
                <a:gd name="T62" fmla="*/ 15 w 216"/>
                <a:gd name="T63" fmla="*/ 71 h 168"/>
                <a:gd name="T64" fmla="*/ 5 w 216"/>
                <a:gd name="T65" fmla="*/ 61 h 168"/>
                <a:gd name="T66" fmla="*/ 1 w 216"/>
                <a:gd name="T67" fmla="*/ 52 h 168"/>
                <a:gd name="T68" fmla="*/ 2 w 216"/>
                <a:gd name="T69" fmla="*/ 46 h 168"/>
                <a:gd name="T70" fmla="*/ 6 w 216"/>
                <a:gd name="T71" fmla="*/ 32 h 168"/>
                <a:gd name="T72" fmla="*/ 16 w 216"/>
                <a:gd name="T73" fmla="*/ 36 h 168"/>
                <a:gd name="T74" fmla="*/ 11 w 216"/>
                <a:gd name="T75" fmla="*/ 43 h 168"/>
                <a:gd name="T76" fmla="*/ 16 w 216"/>
                <a:gd name="T77" fmla="*/ 50 h 168"/>
                <a:gd name="T78" fmla="*/ 19 w 216"/>
                <a:gd name="T79" fmla="*/ 52 h 168"/>
                <a:gd name="T80" fmla="*/ 60 w 216"/>
                <a:gd name="T81" fmla="*/ 48 h 168"/>
                <a:gd name="T82" fmla="*/ 71 w 216"/>
                <a:gd name="T83" fmla="*/ 44 h 168"/>
                <a:gd name="T84" fmla="*/ 82 w 216"/>
                <a:gd name="T85" fmla="*/ 41 h 168"/>
                <a:gd name="T86" fmla="*/ 111 w 216"/>
                <a:gd name="T87" fmla="*/ 40 h 168"/>
                <a:gd name="T88" fmla="*/ 122 w 216"/>
                <a:gd name="T89" fmla="*/ 34 h 168"/>
                <a:gd name="T90" fmla="*/ 159 w 216"/>
                <a:gd name="T91" fmla="*/ 3 h 168"/>
                <a:gd name="T92" fmla="*/ 182 w 216"/>
                <a:gd name="T93" fmla="*/ 4 h 168"/>
                <a:gd name="T94" fmla="*/ 196 w 216"/>
                <a:gd name="T95" fmla="*/ 10 h 168"/>
                <a:gd name="T96" fmla="*/ 200 w 216"/>
                <a:gd name="T97" fmla="*/ 12 h 168"/>
                <a:gd name="T98" fmla="*/ 207 w 216"/>
                <a:gd name="T99" fmla="*/ 11 h 168"/>
                <a:gd name="T100" fmla="*/ 214 w 216"/>
                <a:gd name="T101" fmla="*/ 11 h 168"/>
                <a:gd name="T102" fmla="*/ 215 w 216"/>
                <a:gd name="T103" fmla="*/ 22 h 168"/>
                <a:gd name="T104" fmla="*/ 212 w 216"/>
                <a:gd name="T105" fmla="*/ 23 h 168"/>
                <a:gd name="T106" fmla="*/ 197 w 216"/>
                <a:gd name="T107" fmla="*/ 41 h 168"/>
                <a:gd name="T108" fmla="*/ 199 w 216"/>
                <a:gd name="T109" fmla="*/ 55 h 168"/>
                <a:gd name="T110" fmla="*/ 197 w 216"/>
                <a:gd name="T111" fmla="*/ 69 h 168"/>
                <a:gd name="T112" fmla="*/ 189 w 216"/>
                <a:gd name="T113" fmla="*/ 81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6" h="168">
                  <a:moveTo>
                    <a:pt x="189" y="81"/>
                  </a:moveTo>
                  <a:cubicBezTo>
                    <a:pt x="192" y="82"/>
                    <a:pt x="194" y="82"/>
                    <a:pt x="196" y="82"/>
                  </a:cubicBezTo>
                  <a:cubicBezTo>
                    <a:pt x="201" y="82"/>
                    <a:pt x="203" y="84"/>
                    <a:pt x="204" y="88"/>
                  </a:cubicBezTo>
                  <a:cubicBezTo>
                    <a:pt x="204" y="93"/>
                    <a:pt x="210" y="93"/>
                    <a:pt x="213" y="96"/>
                  </a:cubicBezTo>
                  <a:cubicBezTo>
                    <a:pt x="206" y="102"/>
                    <a:pt x="203" y="103"/>
                    <a:pt x="197" y="99"/>
                  </a:cubicBezTo>
                  <a:cubicBezTo>
                    <a:pt x="192" y="95"/>
                    <a:pt x="188" y="95"/>
                    <a:pt x="184" y="100"/>
                  </a:cubicBezTo>
                  <a:cubicBezTo>
                    <a:pt x="180" y="105"/>
                    <a:pt x="176" y="108"/>
                    <a:pt x="169" y="107"/>
                  </a:cubicBezTo>
                  <a:cubicBezTo>
                    <a:pt x="166" y="107"/>
                    <a:pt x="162" y="108"/>
                    <a:pt x="164" y="113"/>
                  </a:cubicBezTo>
                  <a:cubicBezTo>
                    <a:pt x="165" y="115"/>
                    <a:pt x="163" y="116"/>
                    <a:pt x="162" y="117"/>
                  </a:cubicBezTo>
                  <a:cubicBezTo>
                    <a:pt x="160" y="118"/>
                    <a:pt x="157" y="119"/>
                    <a:pt x="156" y="120"/>
                  </a:cubicBezTo>
                  <a:cubicBezTo>
                    <a:pt x="150" y="124"/>
                    <a:pt x="150" y="128"/>
                    <a:pt x="153" y="133"/>
                  </a:cubicBezTo>
                  <a:cubicBezTo>
                    <a:pt x="157" y="138"/>
                    <a:pt x="154" y="146"/>
                    <a:pt x="148" y="147"/>
                  </a:cubicBezTo>
                  <a:cubicBezTo>
                    <a:pt x="142" y="148"/>
                    <a:pt x="137" y="150"/>
                    <a:pt x="132" y="154"/>
                  </a:cubicBezTo>
                  <a:cubicBezTo>
                    <a:pt x="129" y="156"/>
                    <a:pt x="126" y="155"/>
                    <a:pt x="124" y="153"/>
                  </a:cubicBezTo>
                  <a:cubicBezTo>
                    <a:pt x="120" y="151"/>
                    <a:pt x="116" y="150"/>
                    <a:pt x="113" y="153"/>
                  </a:cubicBezTo>
                  <a:cubicBezTo>
                    <a:pt x="110" y="155"/>
                    <a:pt x="107" y="154"/>
                    <a:pt x="104" y="152"/>
                  </a:cubicBezTo>
                  <a:cubicBezTo>
                    <a:pt x="94" y="145"/>
                    <a:pt x="86" y="145"/>
                    <a:pt x="77" y="153"/>
                  </a:cubicBezTo>
                  <a:cubicBezTo>
                    <a:pt x="71" y="158"/>
                    <a:pt x="64" y="162"/>
                    <a:pt x="56" y="161"/>
                  </a:cubicBezTo>
                  <a:cubicBezTo>
                    <a:pt x="54" y="160"/>
                    <a:pt x="52" y="161"/>
                    <a:pt x="52" y="164"/>
                  </a:cubicBezTo>
                  <a:cubicBezTo>
                    <a:pt x="52" y="167"/>
                    <a:pt x="49" y="167"/>
                    <a:pt x="47" y="168"/>
                  </a:cubicBezTo>
                  <a:cubicBezTo>
                    <a:pt x="44" y="168"/>
                    <a:pt x="43" y="166"/>
                    <a:pt x="42" y="164"/>
                  </a:cubicBezTo>
                  <a:cubicBezTo>
                    <a:pt x="40" y="158"/>
                    <a:pt x="43" y="153"/>
                    <a:pt x="44" y="148"/>
                  </a:cubicBezTo>
                  <a:cubicBezTo>
                    <a:pt x="45" y="141"/>
                    <a:pt x="41" y="135"/>
                    <a:pt x="34" y="135"/>
                  </a:cubicBezTo>
                  <a:cubicBezTo>
                    <a:pt x="30" y="135"/>
                    <a:pt x="26" y="135"/>
                    <a:pt x="23" y="132"/>
                  </a:cubicBezTo>
                  <a:cubicBezTo>
                    <a:pt x="16" y="126"/>
                    <a:pt x="16" y="126"/>
                    <a:pt x="20" y="118"/>
                  </a:cubicBezTo>
                  <a:cubicBezTo>
                    <a:pt x="21" y="115"/>
                    <a:pt x="21" y="114"/>
                    <a:pt x="19" y="113"/>
                  </a:cubicBezTo>
                  <a:cubicBezTo>
                    <a:pt x="16" y="111"/>
                    <a:pt x="15" y="109"/>
                    <a:pt x="14" y="106"/>
                  </a:cubicBezTo>
                  <a:cubicBezTo>
                    <a:pt x="13" y="102"/>
                    <a:pt x="13" y="99"/>
                    <a:pt x="19" y="100"/>
                  </a:cubicBezTo>
                  <a:cubicBezTo>
                    <a:pt x="21" y="101"/>
                    <a:pt x="22" y="100"/>
                    <a:pt x="23" y="97"/>
                  </a:cubicBezTo>
                  <a:cubicBezTo>
                    <a:pt x="26" y="92"/>
                    <a:pt x="28" y="87"/>
                    <a:pt x="31" y="81"/>
                  </a:cubicBezTo>
                  <a:cubicBezTo>
                    <a:pt x="32" y="79"/>
                    <a:pt x="32" y="77"/>
                    <a:pt x="29" y="76"/>
                  </a:cubicBezTo>
                  <a:cubicBezTo>
                    <a:pt x="24" y="75"/>
                    <a:pt x="20" y="72"/>
                    <a:pt x="15" y="71"/>
                  </a:cubicBezTo>
                  <a:cubicBezTo>
                    <a:pt x="9" y="70"/>
                    <a:pt x="6" y="66"/>
                    <a:pt x="5" y="61"/>
                  </a:cubicBezTo>
                  <a:cubicBezTo>
                    <a:pt x="4" y="58"/>
                    <a:pt x="2" y="55"/>
                    <a:pt x="1" y="52"/>
                  </a:cubicBezTo>
                  <a:cubicBezTo>
                    <a:pt x="0" y="50"/>
                    <a:pt x="0" y="48"/>
                    <a:pt x="2" y="46"/>
                  </a:cubicBezTo>
                  <a:cubicBezTo>
                    <a:pt x="5" y="43"/>
                    <a:pt x="8" y="39"/>
                    <a:pt x="6" y="32"/>
                  </a:cubicBezTo>
                  <a:cubicBezTo>
                    <a:pt x="10" y="34"/>
                    <a:pt x="13" y="35"/>
                    <a:pt x="16" y="36"/>
                  </a:cubicBezTo>
                  <a:cubicBezTo>
                    <a:pt x="16" y="40"/>
                    <a:pt x="11" y="40"/>
                    <a:pt x="11" y="43"/>
                  </a:cubicBezTo>
                  <a:cubicBezTo>
                    <a:pt x="12" y="46"/>
                    <a:pt x="14" y="48"/>
                    <a:pt x="16" y="50"/>
                  </a:cubicBezTo>
                  <a:cubicBezTo>
                    <a:pt x="16" y="52"/>
                    <a:pt x="18" y="53"/>
                    <a:pt x="19" y="52"/>
                  </a:cubicBezTo>
                  <a:cubicBezTo>
                    <a:pt x="32" y="45"/>
                    <a:pt x="47" y="48"/>
                    <a:pt x="60" y="48"/>
                  </a:cubicBezTo>
                  <a:cubicBezTo>
                    <a:pt x="64" y="48"/>
                    <a:pt x="68" y="47"/>
                    <a:pt x="71" y="44"/>
                  </a:cubicBezTo>
                  <a:cubicBezTo>
                    <a:pt x="74" y="41"/>
                    <a:pt x="78" y="42"/>
                    <a:pt x="82" y="41"/>
                  </a:cubicBezTo>
                  <a:cubicBezTo>
                    <a:pt x="92" y="41"/>
                    <a:pt x="101" y="40"/>
                    <a:pt x="111" y="40"/>
                  </a:cubicBezTo>
                  <a:cubicBezTo>
                    <a:pt x="116" y="40"/>
                    <a:pt x="120" y="38"/>
                    <a:pt x="122" y="34"/>
                  </a:cubicBezTo>
                  <a:cubicBezTo>
                    <a:pt x="129" y="17"/>
                    <a:pt x="144" y="10"/>
                    <a:pt x="159" y="3"/>
                  </a:cubicBezTo>
                  <a:cubicBezTo>
                    <a:pt x="166" y="0"/>
                    <a:pt x="174" y="4"/>
                    <a:pt x="182" y="4"/>
                  </a:cubicBezTo>
                  <a:cubicBezTo>
                    <a:pt x="188" y="4"/>
                    <a:pt x="193" y="5"/>
                    <a:pt x="196" y="10"/>
                  </a:cubicBezTo>
                  <a:cubicBezTo>
                    <a:pt x="197" y="12"/>
                    <a:pt x="198" y="13"/>
                    <a:pt x="200" y="12"/>
                  </a:cubicBezTo>
                  <a:cubicBezTo>
                    <a:pt x="202" y="12"/>
                    <a:pt x="204" y="11"/>
                    <a:pt x="207" y="11"/>
                  </a:cubicBezTo>
                  <a:cubicBezTo>
                    <a:pt x="209" y="11"/>
                    <a:pt x="213" y="9"/>
                    <a:pt x="214" y="11"/>
                  </a:cubicBezTo>
                  <a:cubicBezTo>
                    <a:pt x="216" y="15"/>
                    <a:pt x="215" y="19"/>
                    <a:pt x="215" y="22"/>
                  </a:cubicBezTo>
                  <a:cubicBezTo>
                    <a:pt x="214" y="24"/>
                    <a:pt x="213" y="23"/>
                    <a:pt x="212" y="23"/>
                  </a:cubicBezTo>
                  <a:cubicBezTo>
                    <a:pt x="203" y="23"/>
                    <a:pt x="195" y="32"/>
                    <a:pt x="197" y="41"/>
                  </a:cubicBezTo>
                  <a:cubicBezTo>
                    <a:pt x="197" y="46"/>
                    <a:pt x="198" y="51"/>
                    <a:pt x="199" y="55"/>
                  </a:cubicBezTo>
                  <a:cubicBezTo>
                    <a:pt x="201" y="60"/>
                    <a:pt x="201" y="64"/>
                    <a:pt x="197" y="69"/>
                  </a:cubicBezTo>
                  <a:cubicBezTo>
                    <a:pt x="194" y="72"/>
                    <a:pt x="192" y="76"/>
                    <a:pt x="189" y="8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7" name="Freeform 55">
              <a:extLst>
                <a:ext uri="{FF2B5EF4-FFF2-40B4-BE49-F238E27FC236}">
                  <a16:creationId xmlns:a16="http://schemas.microsoft.com/office/drawing/2014/main" id="{9170E8FC-3D2A-40C2-A0D3-2E15E8C0C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5391150"/>
              <a:ext cx="319088" cy="257175"/>
            </a:xfrm>
            <a:custGeom>
              <a:avLst/>
              <a:gdLst>
                <a:gd name="T0" fmla="*/ 26 w 98"/>
                <a:gd name="T1" fmla="*/ 67 h 79"/>
                <a:gd name="T2" fmla="*/ 8 w 98"/>
                <a:gd name="T3" fmla="*/ 77 h 79"/>
                <a:gd name="T4" fmla="*/ 4 w 98"/>
                <a:gd name="T5" fmla="*/ 77 h 79"/>
                <a:gd name="T6" fmla="*/ 3 w 98"/>
                <a:gd name="T7" fmla="*/ 73 h 79"/>
                <a:gd name="T8" fmla="*/ 5 w 98"/>
                <a:gd name="T9" fmla="*/ 68 h 79"/>
                <a:gd name="T10" fmla="*/ 5 w 98"/>
                <a:gd name="T11" fmla="*/ 53 h 79"/>
                <a:gd name="T12" fmla="*/ 7 w 98"/>
                <a:gd name="T13" fmla="*/ 46 h 79"/>
                <a:gd name="T14" fmla="*/ 14 w 98"/>
                <a:gd name="T15" fmla="*/ 38 h 79"/>
                <a:gd name="T16" fmla="*/ 7 w 98"/>
                <a:gd name="T17" fmla="*/ 25 h 79"/>
                <a:gd name="T18" fmla="*/ 0 w 98"/>
                <a:gd name="T19" fmla="*/ 22 h 79"/>
                <a:gd name="T20" fmla="*/ 6 w 98"/>
                <a:gd name="T21" fmla="*/ 13 h 79"/>
                <a:gd name="T22" fmla="*/ 8 w 98"/>
                <a:gd name="T23" fmla="*/ 12 h 79"/>
                <a:gd name="T24" fmla="*/ 23 w 98"/>
                <a:gd name="T25" fmla="*/ 3 h 79"/>
                <a:gd name="T26" fmla="*/ 30 w 98"/>
                <a:gd name="T27" fmla="*/ 2 h 79"/>
                <a:gd name="T28" fmla="*/ 49 w 98"/>
                <a:gd name="T29" fmla="*/ 3 h 79"/>
                <a:gd name="T30" fmla="*/ 54 w 98"/>
                <a:gd name="T31" fmla="*/ 5 h 79"/>
                <a:gd name="T32" fmla="*/ 61 w 98"/>
                <a:gd name="T33" fmla="*/ 16 h 79"/>
                <a:gd name="T34" fmla="*/ 92 w 98"/>
                <a:gd name="T35" fmla="*/ 25 h 79"/>
                <a:gd name="T36" fmla="*/ 97 w 98"/>
                <a:gd name="T37" fmla="*/ 31 h 79"/>
                <a:gd name="T38" fmla="*/ 91 w 98"/>
                <a:gd name="T39" fmla="*/ 37 h 79"/>
                <a:gd name="T40" fmla="*/ 73 w 98"/>
                <a:gd name="T41" fmla="*/ 36 h 79"/>
                <a:gd name="T42" fmla="*/ 67 w 98"/>
                <a:gd name="T43" fmla="*/ 39 h 79"/>
                <a:gd name="T44" fmla="*/ 54 w 98"/>
                <a:gd name="T45" fmla="*/ 46 h 79"/>
                <a:gd name="T46" fmla="*/ 46 w 98"/>
                <a:gd name="T47" fmla="*/ 54 h 79"/>
                <a:gd name="T48" fmla="*/ 30 w 98"/>
                <a:gd name="T49" fmla="*/ 72 h 79"/>
                <a:gd name="T50" fmla="*/ 26 w 98"/>
                <a:gd name="T51" fmla="*/ 6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" h="79">
                  <a:moveTo>
                    <a:pt x="26" y="67"/>
                  </a:moveTo>
                  <a:cubicBezTo>
                    <a:pt x="20" y="72"/>
                    <a:pt x="14" y="75"/>
                    <a:pt x="8" y="77"/>
                  </a:cubicBezTo>
                  <a:cubicBezTo>
                    <a:pt x="6" y="78"/>
                    <a:pt x="5" y="79"/>
                    <a:pt x="4" y="77"/>
                  </a:cubicBezTo>
                  <a:cubicBezTo>
                    <a:pt x="3" y="76"/>
                    <a:pt x="2" y="75"/>
                    <a:pt x="3" y="73"/>
                  </a:cubicBezTo>
                  <a:cubicBezTo>
                    <a:pt x="4" y="71"/>
                    <a:pt x="4" y="69"/>
                    <a:pt x="5" y="68"/>
                  </a:cubicBezTo>
                  <a:cubicBezTo>
                    <a:pt x="8" y="63"/>
                    <a:pt x="8" y="58"/>
                    <a:pt x="5" y="53"/>
                  </a:cubicBezTo>
                  <a:cubicBezTo>
                    <a:pt x="3" y="50"/>
                    <a:pt x="5" y="48"/>
                    <a:pt x="7" y="46"/>
                  </a:cubicBezTo>
                  <a:cubicBezTo>
                    <a:pt x="10" y="43"/>
                    <a:pt x="14" y="41"/>
                    <a:pt x="14" y="38"/>
                  </a:cubicBezTo>
                  <a:cubicBezTo>
                    <a:pt x="14" y="33"/>
                    <a:pt x="10" y="29"/>
                    <a:pt x="7" y="25"/>
                  </a:cubicBezTo>
                  <a:cubicBezTo>
                    <a:pt x="6" y="22"/>
                    <a:pt x="2" y="23"/>
                    <a:pt x="0" y="22"/>
                  </a:cubicBezTo>
                  <a:cubicBezTo>
                    <a:pt x="2" y="19"/>
                    <a:pt x="8" y="18"/>
                    <a:pt x="6" y="13"/>
                  </a:cubicBezTo>
                  <a:cubicBezTo>
                    <a:pt x="5" y="12"/>
                    <a:pt x="7" y="11"/>
                    <a:pt x="8" y="12"/>
                  </a:cubicBezTo>
                  <a:cubicBezTo>
                    <a:pt x="15" y="12"/>
                    <a:pt x="19" y="8"/>
                    <a:pt x="23" y="3"/>
                  </a:cubicBezTo>
                  <a:cubicBezTo>
                    <a:pt x="25" y="1"/>
                    <a:pt x="28" y="0"/>
                    <a:pt x="30" y="2"/>
                  </a:cubicBezTo>
                  <a:cubicBezTo>
                    <a:pt x="36" y="7"/>
                    <a:pt x="42" y="7"/>
                    <a:pt x="49" y="3"/>
                  </a:cubicBezTo>
                  <a:cubicBezTo>
                    <a:pt x="52" y="0"/>
                    <a:pt x="54" y="1"/>
                    <a:pt x="54" y="5"/>
                  </a:cubicBezTo>
                  <a:cubicBezTo>
                    <a:pt x="54" y="10"/>
                    <a:pt x="56" y="13"/>
                    <a:pt x="61" y="16"/>
                  </a:cubicBezTo>
                  <a:cubicBezTo>
                    <a:pt x="70" y="23"/>
                    <a:pt x="80" y="25"/>
                    <a:pt x="92" y="25"/>
                  </a:cubicBezTo>
                  <a:cubicBezTo>
                    <a:pt x="96" y="25"/>
                    <a:pt x="98" y="26"/>
                    <a:pt x="97" y="31"/>
                  </a:cubicBezTo>
                  <a:cubicBezTo>
                    <a:pt x="97" y="35"/>
                    <a:pt x="95" y="37"/>
                    <a:pt x="91" y="37"/>
                  </a:cubicBezTo>
                  <a:cubicBezTo>
                    <a:pt x="85" y="36"/>
                    <a:pt x="79" y="36"/>
                    <a:pt x="73" y="36"/>
                  </a:cubicBezTo>
                  <a:cubicBezTo>
                    <a:pt x="70" y="35"/>
                    <a:pt x="68" y="36"/>
                    <a:pt x="67" y="39"/>
                  </a:cubicBezTo>
                  <a:cubicBezTo>
                    <a:pt x="65" y="45"/>
                    <a:pt x="60" y="46"/>
                    <a:pt x="54" y="46"/>
                  </a:cubicBezTo>
                  <a:cubicBezTo>
                    <a:pt x="49" y="46"/>
                    <a:pt x="46" y="48"/>
                    <a:pt x="46" y="54"/>
                  </a:cubicBezTo>
                  <a:cubicBezTo>
                    <a:pt x="47" y="59"/>
                    <a:pt x="35" y="72"/>
                    <a:pt x="30" y="72"/>
                  </a:cubicBezTo>
                  <a:cubicBezTo>
                    <a:pt x="26" y="73"/>
                    <a:pt x="28" y="69"/>
                    <a:pt x="26" y="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8" name="Freeform 56">
              <a:extLst>
                <a:ext uri="{FF2B5EF4-FFF2-40B4-BE49-F238E27FC236}">
                  <a16:creationId xmlns:a16="http://schemas.microsoft.com/office/drawing/2014/main" id="{2650729E-7470-48B6-8127-779691500E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3775" y="5476875"/>
              <a:ext cx="723900" cy="666750"/>
            </a:xfrm>
            <a:custGeom>
              <a:avLst/>
              <a:gdLst>
                <a:gd name="T0" fmla="*/ 145 w 222"/>
                <a:gd name="T1" fmla="*/ 201 h 205"/>
                <a:gd name="T2" fmla="*/ 132 w 222"/>
                <a:gd name="T3" fmla="*/ 205 h 205"/>
                <a:gd name="T4" fmla="*/ 132 w 222"/>
                <a:gd name="T5" fmla="*/ 204 h 205"/>
                <a:gd name="T6" fmla="*/ 119 w 222"/>
                <a:gd name="T7" fmla="*/ 193 h 205"/>
                <a:gd name="T8" fmla="*/ 57 w 222"/>
                <a:gd name="T9" fmla="*/ 196 h 205"/>
                <a:gd name="T10" fmla="*/ 46 w 222"/>
                <a:gd name="T11" fmla="*/ 198 h 205"/>
                <a:gd name="T12" fmla="*/ 33 w 222"/>
                <a:gd name="T13" fmla="*/ 182 h 205"/>
                <a:gd name="T14" fmla="*/ 34 w 222"/>
                <a:gd name="T15" fmla="*/ 178 h 205"/>
                <a:gd name="T16" fmla="*/ 44 w 222"/>
                <a:gd name="T17" fmla="*/ 174 h 205"/>
                <a:gd name="T18" fmla="*/ 26 w 222"/>
                <a:gd name="T19" fmla="*/ 166 h 205"/>
                <a:gd name="T20" fmla="*/ 0 w 222"/>
                <a:gd name="T21" fmla="*/ 147 h 205"/>
                <a:gd name="T22" fmla="*/ 9 w 222"/>
                <a:gd name="T23" fmla="*/ 135 h 205"/>
                <a:gd name="T24" fmla="*/ 15 w 222"/>
                <a:gd name="T25" fmla="*/ 119 h 205"/>
                <a:gd name="T26" fmla="*/ 19 w 222"/>
                <a:gd name="T27" fmla="*/ 108 h 205"/>
                <a:gd name="T28" fmla="*/ 28 w 222"/>
                <a:gd name="T29" fmla="*/ 92 h 205"/>
                <a:gd name="T30" fmla="*/ 26 w 222"/>
                <a:gd name="T31" fmla="*/ 81 h 205"/>
                <a:gd name="T32" fmla="*/ 55 w 222"/>
                <a:gd name="T33" fmla="*/ 66 h 205"/>
                <a:gd name="T34" fmla="*/ 83 w 222"/>
                <a:gd name="T35" fmla="*/ 56 h 205"/>
                <a:gd name="T36" fmla="*/ 96 w 222"/>
                <a:gd name="T37" fmla="*/ 45 h 205"/>
                <a:gd name="T38" fmla="*/ 109 w 222"/>
                <a:gd name="T39" fmla="*/ 39 h 205"/>
                <a:gd name="T40" fmla="*/ 132 w 222"/>
                <a:gd name="T41" fmla="*/ 27 h 205"/>
                <a:gd name="T42" fmla="*/ 162 w 222"/>
                <a:gd name="T43" fmla="*/ 31 h 205"/>
                <a:gd name="T44" fmla="*/ 182 w 222"/>
                <a:gd name="T45" fmla="*/ 32 h 205"/>
                <a:gd name="T46" fmla="*/ 207 w 222"/>
                <a:gd name="T47" fmla="*/ 17 h 205"/>
                <a:gd name="T48" fmla="*/ 205 w 222"/>
                <a:gd name="T49" fmla="*/ 1 h 205"/>
                <a:gd name="T50" fmla="*/ 221 w 222"/>
                <a:gd name="T51" fmla="*/ 11 h 205"/>
                <a:gd name="T52" fmla="*/ 214 w 222"/>
                <a:gd name="T53" fmla="*/ 32 h 205"/>
                <a:gd name="T54" fmla="*/ 192 w 222"/>
                <a:gd name="T55" fmla="*/ 43 h 205"/>
                <a:gd name="T56" fmla="*/ 169 w 222"/>
                <a:gd name="T57" fmla="*/ 42 h 205"/>
                <a:gd name="T58" fmla="*/ 153 w 222"/>
                <a:gd name="T59" fmla="*/ 50 h 205"/>
                <a:gd name="T60" fmla="*/ 132 w 222"/>
                <a:gd name="T61" fmla="*/ 63 h 205"/>
                <a:gd name="T62" fmla="*/ 120 w 222"/>
                <a:gd name="T63" fmla="*/ 65 h 205"/>
                <a:gd name="T64" fmla="*/ 130 w 222"/>
                <a:gd name="T65" fmla="*/ 82 h 205"/>
                <a:gd name="T66" fmla="*/ 110 w 222"/>
                <a:gd name="T67" fmla="*/ 92 h 205"/>
                <a:gd name="T68" fmla="*/ 98 w 222"/>
                <a:gd name="T69" fmla="*/ 77 h 205"/>
                <a:gd name="T70" fmla="*/ 87 w 222"/>
                <a:gd name="T71" fmla="*/ 83 h 205"/>
                <a:gd name="T72" fmla="*/ 83 w 222"/>
                <a:gd name="T73" fmla="*/ 105 h 205"/>
                <a:gd name="T74" fmla="*/ 99 w 222"/>
                <a:gd name="T75" fmla="*/ 124 h 205"/>
                <a:gd name="T76" fmla="*/ 115 w 222"/>
                <a:gd name="T77" fmla="*/ 137 h 205"/>
                <a:gd name="T78" fmla="*/ 114 w 222"/>
                <a:gd name="T79" fmla="*/ 140 h 205"/>
                <a:gd name="T80" fmla="*/ 105 w 222"/>
                <a:gd name="T81" fmla="*/ 150 h 205"/>
                <a:gd name="T82" fmla="*/ 116 w 222"/>
                <a:gd name="T83" fmla="*/ 163 h 205"/>
                <a:gd name="T84" fmla="*/ 102 w 222"/>
                <a:gd name="T85" fmla="*/ 163 h 205"/>
                <a:gd name="T86" fmla="*/ 101 w 222"/>
                <a:gd name="T87" fmla="*/ 171 h 205"/>
                <a:gd name="T88" fmla="*/ 140 w 222"/>
                <a:gd name="T89" fmla="*/ 182 h 205"/>
                <a:gd name="T90" fmla="*/ 152 w 222"/>
                <a:gd name="T91" fmla="*/ 190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22" h="205">
                  <a:moveTo>
                    <a:pt x="157" y="193"/>
                  </a:moveTo>
                  <a:cubicBezTo>
                    <a:pt x="151" y="193"/>
                    <a:pt x="147" y="195"/>
                    <a:pt x="145" y="201"/>
                  </a:cubicBezTo>
                  <a:cubicBezTo>
                    <a:pt x="146" y="202"/>
                    <a:pt x="145" y="202"/>
                    <a:pt x="145" y="202"/>
                  </a:cubicBezTo>
                  <a:cubicBezTo>
                    <a:pt x="140" y="203"/>
                    <a:pt x="136" y="205"/>
                    <a:pt x="132" y="205"/>
                  </a:cubicBezTo>
                  <a:cubicBezTo>
                    <a:pt x="131" y="205"/>
                    <a:pt x="131" y="204"/>
                    <a:pt x="131" y="204"/>
                  </a:cubicBezTo>
                  <a:cubicBezTo>
                    <a:pt x="131" y="204"/>
                    <a:pt x="132" y="204"/>
                    <a:pt x="132" y="204"/>
                  </a:cubicBezTo>
                  <a:cubicBezTo>
                    <a:pt x="131" y="198"/>
                    <a:pt x="128" y="194"/>
                    <a:pt x="121" y="193"/>
                  </a:cubicBezTo>
                  <a:cubicBezTo>
                    <a:pt x="120" y="193"/>
                    <a:pt x="120" y="193"/>
                    <a:pt x="119" y="193"/>
                  </a:cubicBezTo>
                  <a:cubicBezTo>
                    <a:pt x="100" y="186"/>
                    <a:pt x="82" y="189"/>
                    <a:pt x="65" y="198"/>
                  </a:cubicBezTo>
                  <a:cubicBezTo>
                    <a:pt x="62" y="199"/>
                    <a:pt x="59" y="198"/>
                    <a:pt x="57" y="196"/>
                  </a:cubicBezTo>
                  <a:cubicBezTo>
                    <a:pt x="54" y="194"/>
                    <a:pt x="52" y="194"/>
                    <a:pt x="51" y="198"/>
                  </a:cubicBezTo>
                  <a:cubicBezTo>
                    <a:pt x="50" y="202"/>
                    <a:pt x="48" y="201"/>
                    <a:pt x="46" y="198"/>
                  </a:cubicBezTo>
                  <a:cubicBezTo>
                    <a:pt x="43" y="195"/>
                    <a:pt x="42" y="191"/>
                    <a:pt x="39" y="188"/>
                  </a:cubicBezTo>
                  <a:cubicBezTo>
                    <a:pt x="38" y="186"/>
                    <a:pt x="37" y="183"/>
                    <a:pt x="33" y="182"/>
                  </a:cubicBezTo>
                  <a:cubicBezTo>
                    <a:pt x="32" y="182"/>
                    <a:pt x="31" y="181"/>
                    <a:pt x="31" y="180"/>
                  </a:cubicBezTo>
                  <a:cubicBezTo>
                    <a:pt x="31" y="178"/>
                    <a:pt x="32" y="178"/>
                    <a:pt x="34" y="178"/>
                  </a:cubicBezTo>
                  <a:cubicBezTo>
                    <a:pt x="35" y="177"/>
                    <a:pt x="37" y="177"/>
                    <a:pt x="39" y="177"/>
                  </a:cubicBezTo>
                  <a:cubicBezTo>
                    <a:pt x="41" y="176"/>
                    <a:pt x="44" y="177"/>
                    <a:pt x="44" y="174"/>
                  </a:cubicBezTo>
                  <a:cubicBezTo>
                    <a:pt x="44" y="171"/>
                    <a:pt x="43" y="168"/>
                    <a:pt x="40" y="167"/>
                  </a:cubicBezTo>
                  <a:cubicBezTo>
                    <a:pt x="35" y="166"/>
                    <a:pt x="31" y="165"/>
                    <a:pt x="26" y="166"/>
                  </a:cubicBezTo>
                  <a:cubicBezTo>
                    <a:pt x="25" y="167"/>
                    <a:pt x="24" y="168"/>
                    <a:pt x="24" y="167"/>
                  </a:cubicBezTo>
                  <a:cubicBezTo>
                    <a:pt x="17" y="158"/>
                    <a:pt x="4" y="158"/>
                    <a:pt x="0" y="147"/>
                  </a:cubicBezTo>
                  <a:cubicBezTo>
                    <a:pt x="0" y="146"/>
                    <a:pt x="0" y="145"/>
                    <a:pt x="0" y="145"/>
                  </a:cubicBezTo>
                  <a:cubicBezTo>
                    <a:pt x="7" y="145"/>
                    <a:pt x="4" y="137"/>
                    <a:pt x="9" y="135"/>
                  </a:cubicBezTo>
                  <a:cubicBezTo>
                    <a:pt x="11" y="134"/>
                    <a:pt x="9" y="132"/>
                    <a:pt x="9" y="130"/>
                  </a:cubicBezTo>
                  <a:cubicBezTo>
                    <a:pt x="7" y="122"/>
                    <a:pt x="7" y="122"/>
                    <a:pt x="15" y="119"/>
                  </a:cubicBezTo>
                  <a:cubicBezTo>
                    <a:pt x="17" y="119"/>
                    <a:pt x="17" y="118"/>
                    <a:pt x="17" y="117"/>
                  </a:cubicBezTo>
                  <a:cubicBezTo>
                    <a:pt x="18" y="114"/>
                    <a:pt x="18" y="111"/>
                    <a:pt x="19" y="108"/>
                  </a:cubicBezTo>
                  <a:cubicBezTo>
                    <a:pt x="19" y="103"/>
                    <a:pt x="20" y="100"/>
                    <a:pt x="25" y="98"/>
                  </a:cubicBezTo>
                  <a:cubicBezTo>
                    <a:pt x="28" y="98"/>
                    <a:pt x="29" y="95"/>
                    <a:pt x="28" y="92"/>
                  </a:cubicBezTo>
                  <a:cubicBezTo>
                    <a:pt x="28" y="91"/>
                    <a:pt x="27" y="90"/>
                    <a:pt x="27" y="90"/>
                  </a:cubicBezTo>
                  <a:cubicBezTo>
                    <a:pt x="27" y="86"/>
                    <a:pt x="23" y="83"/>
                    <a:pt x="26" y="81"/>
                  </a:cubicBezTo>
                  <a:cubicBezTo>
                    <a:pt x="30" y="78"/>
                    <a:pt x="34" y="76"/>
                    <a:pt x="39" y="76"/>
                  </a:cubicBezTo>
                  <a:cubicBezTo>
                    <a:pt x="49" y="77"/>
                    <a:pt x="53" y="75"/>
                    <a:pt x="55" y="66"/>
                  </a:cubicBezTo>
                  <a:cubicBezTo>
                    <a:pt x="56" y="60"/>
                    <a:pt x="63" y="56"/>
                    <a:pt x="70" y="58"/>
                  </a:cubicBezTo>
                  <a:cubicBezTo>
                    <a:pt x="75" y="59"/>
                    <a:pt x="79" y="57"/>
                    <a:pt x="83" y="56"/>
                  </a:cubicBezTo>
                  <a:cubicBezTo>
                    <a:pt x="84" y="55"/>
                    <a:pt x="85" y="55"/>
                    <a:pt x="85" y="53"/>
                  </a:cubicBezTo>
                  <a:cubicBezTo>
                    <a:pt x="84" y="44"/>
                    <a:pt x="91" y="47"/>
                    <a:pt x="96" y="45"/>
                  </a:cubicBezTo>
                  <a:cubicBezTo>
                    <a:pt x="100" y="45"/>
                    <a:pt x="104" y="47"/>
                    <a:pt x="105" y="40"/>
                  </a:cubicBezTo>
                  <a:cubicBezTo>
                    <a:pt x="105" y="39"/>
                    <a:pt x="107" y="39"/>
                    <a:pt x="109" y="39"/>
                  </a:cubicBezTo>
                  <a:cubicBezTo>
                    <a:pt x="115" y="40"/>
                    <a:pt x="120" y="37"/>
                    <a:pt x="124" y="33"/>
                  </a:cubicBezTo>
                  <a:cubicBezTo>
                    <a:pt x="126" y="31"/>
                    <a:pt x="129" y="29"/>
                    <a:pt x="132" y="27"/>
                  </a:cubicBezTo>
                  <a:cubicBezTo>
                    <a:pt x="139" y="24"/>
                    <a:pt x="145" y="24"/>
                    <a:pt x="151" y="30"/>
                  </a:cubicBezTo>
                  <a:cubicBezTo>
                    <a:pt x="154" y="33"/>
                    <a:pt x="158" y="34"/>
                    <a:pt x="162" y="31"/>
                  </a:cubicBezTo>
                  <a:cubicBezTo>
                    <a:pt x="166" y="28"/>
                    <a:pt x="170" y="30"/>
                    <a:pt x="173" y="32"/>
                  </a:cubicBezTo>
                  <a:cubicBezTo>
                    <a:pt x="176" y="34"/>
                    <a:pt x="179" y="34"/>
                    <a:pt x="182" y="32"/>
                  </a:cubicBezTo>
                  <a:cubicBezTo>
                    <a:pt x="186" y="29"/>
                    <a:pt x="190" y="27"/>
                    <a:pt x="194" y="26"/>
                  </a:cubicBezTo>
                  <a:cubicBezTo>
                    <a:pt x="200" y="26"/>
                    <a:pt x="204" y="23"/>
                    <a:pt x="207" y="17"/>
                  </a:cubicBezTo>
                  <a:cubicBezTo>
                    <a:pt x="209" y="12"/>
                    <a:pt x="210" y="9"/>
                    <a:pt x="206" y="5"/>
                  </a:cubicBezTo>
                  <a:cubicBezTo>
                    <a:pt x="205" y="4"/>
                    <a:pt x="204" y="3"/>
                    <a:pt x="205" y="1"/>
                  </a:cubicBezTo>
                  <a:cubicBezTo>
                    <a:pt x="206" y="0"/>
                    <a:pt x="207" y="0"/>
                    <a:pt x="209" y="0"/>
                  </a:cubicBezTo>
                  <a:cubicBezTo>
                    <a:pt x="214" y="0"/>
                    <a:pt x="220" y="6"/>
                    <a:pt x="221" y="11"/>
                  </a:cubicBezTo>
                  <a:cubicBezTo>
                    <a:pt x="222" y="14"/>
                    <a:pt x="219" y="15"/>
                    <a:pt x="218" y="16"/>
                  </a:cubicBezTo>
                  <a:cubicBezTo>
                    <a:pt x="212" y="20"/>
                    <a:pt x="210" y="25"/>
                    <a:pt x="214" y="32"/>
                  </a:cubicBezTo>
                  <a:cubicBezTo>
                    <a:pt x="217" y="37"/>
                    <a:pt x="212" y="41"/>
                    <a:pt x="212" y="47"/>
                  </a:cubicBezTo>
                  <a:cubicBezTo>
                    <a:pt x="205" y="39"/>
                    <a:pt x="198" y="43"/>
                    <a:pt x="192" y="43"/>
                  </a:cubicBezTo>
                  <a:cubicBezTo>
                    <a:pt x="185" y="43"/>
                    <a:pt x="179" y="46"/>
                    <a:pt x="173" y="41"/>
                  </a:cubicBezTo>
                  <a:cubicBezTo>
                    <a:pt x="171" y="40"/>
                    <a:pt x="170" y="41"/>
                    <a:pt x="169" y="42"/>
                  </a:cubicBezTo>
                  <a:cubicBezTo>
                    <a:pt x="168" y="43"/>
                    <a:pt x="168" y="44"/>
                    <a:pt x="167" y="45"/>
                  </a:cubicBezTo>
                  <a:cubicBezTo>
                    <a:pt x="164" y="51"/>
                    <a:pt x="160" y="53"/>
                    <a:pt x="153" y="50"/>
                  </a:cubicBezTo>
                  <a:cubicBezTo>
                    <a:pt x="149" y="48"/>
                    <a:pt x="147" y="50"/>
                    <a:pt x="145" y="54"/>
                  </a:cubicBezTo>
                  <a:cubicBezTo>
                    <a:pt x="143" y="61"/>
                    <a:pt x="137" y="62"/>
                    <a:pt x="132" y="63"/>
                  </a:cubicBezTo>
                  <a:cubicBezTo>
                    <a:pt x="130" y="64"/>
                    <a:pt x="128" y="63"/>
                    <a:pt x="126" y="63"/>
                  </a:cubicBezTo>
                  <a:cubicBezTo>
                    <a:pt x="124" y="64"/>
                    <a:pt x="122" y="62"/>
                    <a:pt x="120" y="65"/>
                  </a:cubicBezTo>
                  <a:cubicBezTo>
                    <a:pt x="119" y="68"/>
                    <a:pt x="122" y="69"/>
                    <a:pt x="124" y="70"/>
                  </a:cubicBezTo>
                  <a:cubicBezTo>
                    <a:pt x="127" y="73"/>
                    <a:pt x="128" y="78"/>
                    <a:pt x="130" y="82"/>
                  </a:cubicBezTo>
                  <a:cubicBezTo>
                    <a:pt x="131" y="84"/>
                    <a:pt x="126" y="90"/>
                    <a:pt x="122" y="90"/>
                  </a:cubicBezTo>
                  <a:cubicBezTo>
                    <a:pt x="118" y="90"/>
                    <a:pt x="114" y="91"/>
                    <a:pt x="110" y="92"/>
                  </a:cubicBezTo>
                  <a:cubicBezTo>
                    <a:pt x="102" y="93"/>
                    <a:pt x="98" y="89"/>
                    <a:pt x="99" y="81"/>
                  </a:cubicBezTo>
                  <a:cubicBezTo>
                    <a:pt x="100" y="79"/>
                    <a:pt x="100" y="78"/>
                    <a:pt x="98" y="77"/>
                  </a:cubicBezTo>
                  <a:cubicBezTo>
                    <a:pt x="97" y="76"/>
                    <a:pt x="95" y="77"/>
                    <a:pt x="94" y="78"/>
                  </a:cubicBezTo>
                  <a:cubicBezTo>
                    <a:pt x="92" y="79"/>
                    <a:pt x="90" y="81"/>
                    <a:pt x="87" y="83"/>
                  </a:cubicBezTo>
                  <a:cubicBezTo>
                    <a:pt x="83" y="85"/>
                    <a:pt x="81" y="88"/>
                    <a:pt x="84" y="93"/>
                  </a:cubicBezTo>
                  <a:cubicBezTo>
                    <a:pt x="87" y="97"/>
                    <a:pt x="84" y="101"/>
                    <a:pt x="83" y="105"/>
                  </a:cubicBezTo>
                  <a:cubicBezTo>
                    <a:pt x="82" y="109"/>
                    <a:pt x="83" y="112"/>
                    <a:pt x="88" y="113"/>
                  </a:cubicBezTo>
                  <a:cubicBezTo>
                    <a:pt x="94" y="114"/>
                    <a:pt x="96" y="120"/>
                    <a:pt x="99" y="124"/>
                  </a:cubicBezTo>
                  <a:cubicBezTo>
                    <a:pt x="102" y="128"/>
                    <a:pt x="104" y="133"/>
                    <a:pt x="110" y="133"/>
                  </a:cubicBezTo>
                  <a:cubicBezTo>
                    <a:pt x="112" y="134"/>
                    <a:pt x="114" y="135"/>
                    <a:pt x="115" y="137"/>
                  </a:cubicBezTo>
                  <a:cubicBezTo>
                    <a:pt x="117" y="139"/>
                    <a:pt x="121" y="141"/>
                    <a:pt x="120" y="142"/>
                  </a:cubicBezTo>
                  <a:cubicBezTo>
                    <a:pt x="118" y="146"/>
                    <a:pt x="116" y="141"/>
                    <a:pt x="114" y="140"/>
                  </a:cubicBezTo>
                  <a:cubicBezTo>
                    <a:pt x="110" y="139"/>
                    <a:pt x="106" y="142"/>
                    <a:pt x="103" y="144"/>
                  </a:cubicBezTo>
                  <a:cubicBezTo>
                    <a:pt x="100" y="145"/>
                    <a:pt x="104" y="148"/>
                    <a:pt x="105" y="150"/>
                  </a:cubicBezTo>
                  <a:cubicBezTo>
                    <a:pt x="107" y="153"/>
                    <a:pt x="109" y="156"/>
                    <a:pt x="111" y="159"/>
                  </a:cubicBezTo>
                  <a:cubicBezTo>
                    <a:pt x="112" y="161"/>
                    <a:pt x="113" y="163"/>
                    <a:pt x="116" y="163"/>
                  </a:cubicBezTo>
                  <a:cubicBezTo>
                    <a:pt x="116" y="163"/>
                    <a:pt x="116" y="163"/>
                    <a:pt x="116" y="163"/>
                  </a:cubicBezTo>
                  <a:cubicBezTo>
                    <a:pt x="111" y="165"/>
                    <a:pt x="107" y="163"/>
                    <a:pt x="102" y="163"/>
                  </a:cubicBezTo>
                  <a:cubicBezTo>
                    <a:pt x="100" y="163"/>
                    <a:pt x="98" y="162"/>
                    <a:pt x="98" y="165"/>
                  </a:cubicBezTo>
                  <a:cubicBezTo>
                    <a:pt x="98" y="168"/>
                    <a:pt x="97" y="171"/>
                    <a:pt x="101" y="171"/>
                  </a:cubicBezTo>
                  <a:cubicBezTo>
                    <a:pt x="110" y="171"/>
                    <a:pt x="119" y="171"/>
                    <a:pt x="125" y="176"/>
                  </a:cubicBezTo>
                  <a:cubicBezTo>
                    <a:pt x="130" y="180"/>
                    <a:pt x="135" y="180"/>
                    <a:pt x="140" y="182"/>
                  </a:cubicBezTo>
                  <a:cubicBezTo>
                    <a:pt x="141" y="183"/>
                    <a:pt x="143" y="184"/>
                    <a:pt x="143" y="186"/>
                  </a:cubicBezTo>
                  <a:cubicBezTo>
                    <a:pt x="144" y="191"/>
                    <a:pt x="146" y="194"/>
                    <a:pt x="152" y="190"/>
                  </a:cubicBezTo>
                  <a:cubicBezTo>
                    <a:pt x="154" y="188"/>
                    <a:pt x="157" y="190"/>
                    <a:pt x="157" y="1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69" name="Freeform 57">
              <a:extLst>
                <a:ext uri="{FF2B5EF4-FFF2-40B4-BE49-F238E27FC236}">
                  <a16:creationId xmlns:a16="http://schemas.microsoft.com/office/drawing/2014/main" id="{69CE71D5-61FA-4C80-A6B5-31A51F231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5225" y="6127750"/>
              <a:ext cx="300038" cy="268288"/>
            </a:xfrm>
            <a:custGeom>
              <a:avLst/>
              <a:gdLst>
                <a:gd name="T0" fmla="*/ 84 w 92"/>
                <a:gd name="T1" fmla="*/ 77 h 82"/>
                <a:gd name="T2" fmla="*/ 75 w 92"/>
                <a:gd name="T3" fmla="*/ 69 h 82"/>
                <a:gd name="T4" fmla="*/ 69 w 92"/>
                <a:gd name="T5" fmla="*/ 66 h 82"/>
                <a:gd name="T6" fmla="*/ 60 w 92"/>
                <a:gd name="T7" fmla="*/ 75 h 82"/>
                <a:gd name="T8" fmla="*/ 60 w 92"/>
                <a:gd name="T9" fmla="*/ 82 h 82"/>
                <a:gd name="T10" fmla="*/ 46 w 92"/>
                <a:gd name="T11" fmla="*/ 62 h 82"/>
                <a:gd name="T12" fmla="*/ 38 w 92"/>
                <a:gd name="T13" fmla="*/ 60 h 82"/>
                <a:gd name="T14" fmla="*/ 36 w 92"/>
                <a:gd name="T15" fmla="*/ 65 h 82"/>
                <a:gd name="T16" fmla="*/ 36 w 92"/>
                <a:gd name="T17" fmla="*/ 66 h 82"/>
                <a:gd name="T18" fmla="*/ 35 w 92"/>
                <a:gd name="T19" fmla="*/ 73 h 82"/>
                <a:gd name="T20" fmla="*/ 30 w 92"/>
                <a:gd name="T21" fmla="*/ 68 h 82"/>
                <a:gd name="T22" fmla="*/ 26 w 92"/>
                <a:gd name="T23" fmla="*/ 64 h 82"/>
                <a:gd name="T24" fmla="*/ 24 w 92"/>
                <a:gd name="T25" fmla="*/ 54 h 82"/>
                <a:gd name="T26" fmla="*/ 16 w 92"/>
                <a:gd name="T27" fmla="*/ 37 h 82"/>
                <a:gd name="T28" fmla="*/ 7 w 92"/>
                <a:gd name="T29" fmla="*/ 30 h 82"/>
                <a:gd name="T30" fmla="*/ 5 w 92"/>
                <a:gd name="T31" fmla="*/ 17 h 82"/>
                <a:gd name="T32" fmla="*/ 14 w 92"/>
                <a:gd name="T33" fmla="*/ 11 h 82"/>
                <a:gd name="T34" fmla="*/ 20 w 92"/>
                <a:gd name="T35" fmla="*/ 5 h 82"/>
                <a:gd name="T36" fmla="*/ 30 w 92"/>
                <a:gd name="T37" fmla="*/ 3 h 82"/>
                <a:gd name="T38" fmla="*/ 42 w 92"/>
                <a:gd name="T39" fmla="*/ 6 h 82"/>
                <a:gd name="T40" fmla="*/ 62 w 92"/>
                <a:gd name="T41" fmla="*/ 12 h 82"/>
                <a:gd name="T42" fmla="*/ 66 w 92"/>
                <a:gd name="T43" fmla="*/ 13 h 82"/>
                <a:gd name="T44" fmla="*/ 71 w 92"/>
                <a:gd name="T45" fmla="*/ 12 h 82"/>
                <a:gd name="T46" fmla="*/ 78 w 92"/>
                <a:gd name="T47" fmla="*/ 21 h 82"/>
                <a:gd name="T48" fmla="*/ 87 w 92"/>
                <a:gd name="T49" fmla="*/ 29 h 82"/>
                <a:gd name="T50" fmla="*/ 92 w 92"/>
                <a:gd name="T51" fmla="*/ 30 h 82"/>
                <a:gd name="T52" fmla="*/ 83 w 92"/>
                <a:gd name="T53" fmla="*/ 39 h 82"/>
                <a:gd name="T54" fmla="*/ 63 w 92"/>
                <a:gd name="T55" fmla="*/ 29 h 82"/>
                <a:gd name="T56" fmla="*/ 61 w 92"/>
                <a:gd name="T57" fmla="*/ 33 h 82"/>
                <a:gd name="T58" fmla="*/ 70 w 92"/>
                <a:gd name="T59" fmla="*/ 47 h 82"/>
                <a:gd name="T60" fmla="*/ 78 w 92"/>
                <a:gd name="T61" fmla="*/ 61 h 82"/>
                <a:gd name="T62" fmla="*/ 84 w 92"/>
                <a:gd name="T63" fmla="*/ 75 h 82"/>
                <a:gd name="T64" fmla="*/ 84 w 92"/>
                <a:gd name="T65" fmla="*/ 7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2" h="82">
                  <a:moveTo>
                    <a:pt x="84" y="77"/>
                  </a:moveTo>
                  <a:cubicBezTo>
                    <a:pt x="80" y="76"/>
                    <a:pt x="78" y="72"/>
                    <a:pt x="75" y="69"/>
                  </a:cubicBezTo>
                  <a:cubicBezTo>
                    <a:pt x="73" y="67"/>
                    <a:pt x="72" y="64"/>
                    <a:pt x="69" y="66"/>
                  </a:cubicBezTo>
                  <a:cubicBezTo>
                    <a:pt x="65" y="69"/>
                    <a:pt x="60" y="68"/>
                    <a:pt x="60" y="75"/>
                  </a:cubicBezTo>
                  <a:cubicBezTo>
                    <a:pt x="61" y="76"/>
                    <a:pt x="60" y="78"/>
                    <a:pt x="60" y="82"/>
                  </a:cubicBezTo>
                  <a:cubicBezTo>
                    <a:pt x="57" y="73"/>
                    <a:pt x="49" y="70"/>
                    <a:pt x="46" y="62"/>
                  </a:cubicBezTo>
                  <a:cubicBezTo>
                    <a:pt x="45" y="59"/>
                    <a:pt x="41" y="60"/>
                    <a:pt x="38" y="60"/>
                  </a:cubicBezTo>
                  <a:cubicBezTo>
                    <a:pt x="36" y="61"/>
                    <a:pt x="36" y="63"/>
                    <a:pt x="36" y="65"/>
                  </a:cubicBezTo>
                  <a:cubicBezTo>
                    <a:pt x="36" y="65"/>
                    <a:pt x="36" y="66"/>
                    <a:pt x="36" y="66"/>
                  </a:cubicBezTo>
                  <a:cubicBezTo>
                    <a:pt x="36" y="68"/>
                    <a:pt x="38" y="72"/>
                    <a:pt x="35" y="73"/>
                  </a:cubicBezTo>
                  <a:cubicBezTo>
                    <a:pt x="31" y="74"/>
                    <a:pt x="31" y="70"/>
                    <a:pt x="30" y="68"/>
                  </a:cubicBezTo>
                  <a:cubicBezTo>
                    <a:pt x="29" y="67"/>
                    <a:pt x="28" y="65"/>
                    <a:pt x="26" y="64"/>
                  </a:cubicBezTo>
                  <a:cubicBezTo>
                    <a:pt x="22" y="62"/>
                    <a:pt x="23" y="58"/>
                    <a:pt x="24" y="54"/>
                  </a:cubicBezTo>
                  <a:cubicBezTo>
                    <a:pt x="27" y="48"/>
                    <a:pt x="23" y="40"/>
                    <a:pt x="16" y="37"/>
                  </a:cubicBezTo>
                  <a:cubicBezTo>
                    <a:pt x="12" y="36"/>
                    <a:pt x="10" y="33"/>
                    <a:pt x="7" y="30"/>
                  </a:cubicBezTo>
                  <a:cubicBezTo>
                    <a:pt x="1" y="26"/>
                    <a:pt x="0" y="24"/>
                    <a:pt x="5" y="17"/>
                  </a:cubicBezTo>
                  <a:cubicBezTo>
                    <a:pt x="8" y="13"/>
                    <a:pt x="8" y="10"/>
                    <a:pt x="14" y="11"/>
                  </a:cubicBezTo>
                  <a:cubicBezTo>
                    <a:pt x="17" y="11"/>
                    <a:pt x="18" y="8"/>
                    <a:pt x="20" y="5"/>
                  </a:cubicBezTo>
                  <a:cubicBezTo>
                    <a:pt x="22" y="0"/>
                    <a:pt x="26" y="0"/>
                    <a:pt x="30" y="3"/>
                  </a:cubicBezTo>
                  <a:cubicBezTo>
                    <a:pt x="33" y="6"/>
                    <a:pt x="38" y="6"/>
                    <a:pt x="42" y="6"/>
                  </a:cubicBezTo>
                  <a:cubicBezTo>
                    <a:pt x="49" y="6"/>
                    <a:pt x="56" y="7"/>
                    <a:pt x="62" y="12"/>
                  </a:cubicBezTo>
                  <a:cubicBezTo>
                    <a:pt x="63" y="13"/>
                    <a:pt x="64" y="13"/>
                    <a:pt x="66" y="13"/>
                  </a:cubicBezTo>
                  <a:cubicBezTo>
                    <a:pt x="67" y="13"/>
                    <a:pt x="68" y="9"/>
                    <a:pt x="71" y="12"/>
                  </a:cubicBezTo>
                  <a:cubicBezTo>
                    <a:pt x="73" y="15"/>
                    <a:pt x="78" y="17"/>
                    <a:pt x="78" y="21"/>
                  </a:cubicBezTo>
                  <a:cubicBezTo>
                    <a:pt x="77" y="29"/>
                    <a:pt x="80" y="30"/>
                    <a:pt x="87" y="29"/>
                  </a:cubicBezTo>
                  <a:cubicBezTo>
                    <a:pt x="88" y="29"/>
                    <a:pt x="90" y="29"/>
                    <a:pt x="92" y="30"/>
                  </a:cubicBezTo>
                  <a:cubicBezTo>
                    <a:pt x="89" y="32"/>
                    <a:pt x="84" y="32"/>
                    <a:pt x="83" y="39"/>
                  </a:cubicBezTo>
                  <a:cubicBezTo>
                    <a:pt x="78" y="28"/>
                    <a:pt x="71" y="28"/>
                    <a:pt x="63" y="29"/>
                  </a:cubicBezTo>
                  <a:cubicBezTo>
                    <a:pt x="60" y="30"/>
                    <a:pt x="59" y="30"/>
                    <a:pt x="61" y="33"/>
                  </a:cubicBezTo>
                  <a:cubicBezTo>
                    <a:pt x="64" y="37"/>
                    <a:pt x="66" y="43"/>
                    <a:pt x="70" y="47"/>
                  </a:cubicBezTo>
                  <a:cubicBezTo>
                    <a:pt x="73" y="51"/>
                    <a:pt x="75" y="57"/>
                    <a:pt x="78" y="61"/>
                  </a:cubicBezTo>
                  <a:cubicBezTo>
                    <a:pt x="82" y="66"/>
                    <a:pt x="82" y="71"/>
                    <a:pt x="84" y="75"/>
                  </a:cubicBezTo>
                  <a:cubicBezTo>
                    <a:pt x="84" y="76"/>
                    <a:pt x="84" y="77"/>
                    <a:pt x="84" y="7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0" name="Freeform 58">
              <a:extLst>
                <a:ext uri="{FF2B5EF4-FFF2-40B4-BE49-F238E27FC236}">
                  <a16:creationId xmlns:a16="http://schemas.microsoft.com/office/drawing/2014/main" id="{F5CA4B5B-7123-47A1-A277-D160A6006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1600" y="5984875"/>
              <a:ext cx="169863" cy="101600"/>
            </a:xfrm>
            <a:custGeom>
              <a:avLst/>
              <a:gdLst>
                <a:gd name="T0" fmla="*/ 0 w 52"/>
                <a:gd name="T1" fmla="*/ 8 h 31"/>
                <a:gd name="T2" fmla="*/ 7 w 52"/>
                <a:gd name="T3" fmla="*/ 2 h 31"/>
                <a:gd name="T4" fmla="*/ 12 w 52"/>
                <a:gd name="T5" fmla="*/ 2 h 31"/>
                <a:gd name="T6" fmla="*/ 19 w 52"/>
                <a:gd name="T7" fmla="*/ 8 h 31"/>
                <a:gd name="T8" fmla="*/ 34 w 52"/>
                <a:gd name="T9" fmla="*/ 14 h 31"/>
                <a:gd name="T10" fmla="*/ 47 w 52"/>
                <a:gd name="T11" fmla="*/ 22 h 31"/>
                <a:gd name="T12" fmla="*/ 51 w 52"/>
                <a:gd name="T13" fmla="*/ 30 h 31"/>
                <a:gd name="T14" fmla="*/ 51 w 52"/>
                <a:gd name="T15" fmla="*/ 30 h 31"/>
                <a:gd name="T16" fmla="*/ 51 w 52"/>
                <a:gd name="T17" fmla="*/ 31 h 31"/>
                <a:gd name="T18" fmla="*/ 37 w 52"/>
                <a:gd name="T19" fmla="*/ 23 h 31"/>
                <a:gd name="T20" fmla="*/ 33 w 52"/>
                <a:gd name="T21" fmla="*/ 21 h 31"/>
                <a:gd name="T22" fmla="*/ 24 w 52"/>
                <a:gd name="T23" fmla="*/ 16 h 31"/>
                <a:gd name="T24" fmla="*/ 18 w 52"/>
                <a:gd name="T25" fmla="*/ 13 h 31"/>
                <a:gd name="T26" fmla="*/ 0 w 52"/>
                <a:gd name="T27" fmla="*/ 8 h 31"/>
                <a:gd name="T28" fmla="*/ 0 w 52"/>
                <a:gd name="T29" fmla="*/ 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2" h="31">
                  <a:moveTo>
                    <a:pt x="0" y="8"/>
                  </a:moveTo>
                  <a:cubicBezTo>
                    <a:pt x="2" y="5"/>
                    <a:pt x="5" y="4"/>
                    <a:pt x="7" y="2"/>
                  </a:cubicBezTo>
                  <a:cubicBezTo>
                    <a:pt x="9" y="0"/>
                    <a:pt x="11" y="1"/>
                    <a:pt x="12" y="2"/>
                  </a:cubicBezTo>
                  <a:cubicBezTo>
                    <a:pt x="14" y="4"/>
                    <a:pt x="17" y="6"/>
                    <a:pt x="19" y="8"/>
                  </a:cubicBezTo>
                  <a:cubicBezTo>
                    <a:pt x="23" y="12"/>
                    <a:pt x="28" y="14"/>
                    <a:pt x="34" y="14"/>
                  </a:cubicBezTo>
                  <a:cubicBezTo>
                    <a:pt x="41" y="13"/>
                    <a:pt x="45" y="15"/>
                    <a:pt x="47" y="22"/>
                  </a:cubicBezTo>
                  <a:cubicBezTo>
                    <a:pt x="48" y="25"/>
                    <a:pt x="50" y="27"/>
                    <a:pt x="51" y="30"/>
                  </a:cubicBezTo>
                  <a:cubicBezTo>
                    <a:pt x="51" y="30"/>
                    <a:pt x="52" y="30"/>
                    <a:pt x="51" y="30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48" y="26"/>
                    <a:pt x="43" y="22"/>
                    <a:pt x="37" y="23"/>
                  </a:cubicBezTo>
                  <a:cubicBezTo>
                    <a:pt x="35" y="23"/>
                    <a:pt x="34" y="22"/>
                    <a:pt x="33" y="21"/>
                  </a:cubicBezTo>
                  <a:cubicBezTo>
                    <a:pt x="31" y="17"/>
                    <a:pt x="27" y="17"/>
                    <a:pt x="24" y="16"/>
                  </a:cubicBezTo>
                  <a:cubicBezTo>
                    <a:pt x="21" y="15"/>
                    <a:pt x="19" y="15"/>
                    <a:pt x="18" y="13"/>
                  </a:cubicBezTo>
                  <a:cubicBezTo>
                    <a:pt x="13" y="7"/>
                    <a:pt x="7" y="5"/>
                    <a:pt x="0" y="8"/>
                  </a:cubicBezTo>
                  <a:cubicBezTo>
                    <a:pt x="0" y="7"/>
                    <a:pt x="0" y="8"/>
                    <a:pt x="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1" name="Freeform 59">
              <a:extLst>
                <a:ext uri="{FF2B5EF4-FFF2-40B4-BE49-F238E27FC236}">
                  <a16:creationId xmlns:a16="http://schemas.microsoft.com/office/drawing/2014/main" id="{7A9BBF7E-6C63-4004-9C3D-F06163F92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0988" y="6513513"/>
              <a:ext cx="361950" cy="87313"/>
            </a:xfrm>
            <a:custGeom>
              <a:avLst/>
              <a:gdLst>
                <a:gd name="T0" fmla="*/ 19 w 111"/>
                <a:gd name="T1" fmla="*/ 1 h 27"/>
                <a:gd name="T2" fmla="*/ 22 w 111"/>
                <a:gd name="T3" fmla="*/ 6 h 27"/>
                <a:gd name="T4" fmla="*/ 36 w 111"/>
                <a:gd name="T5" fmla="*/ 10 h 27"/>
                <a:gd name="T6" fmla="*/ 59 w 111"/>
                <a:gd name="T7" fmla="*/ 5 h 27"/>
                <a:gd name="T8" fmla="*/ 80 w 111"/>
                <a:gd name="T9" fmla="*/ 2 h 27"/>
                <a:gd name="T10" fmla="*/ 86 w 111"/>
                <a:gd name="T11" fmla="*/ 5 h 27"/>
                <a:gd name="T12" fmla="*/ 89 w 111"/>
                <a:gd name="T13" fmla="*/ 10 h 27"/>
                <a:gd name="T14" fmla="*/ 96 w 111"/>
                <a:gd name="T15" fmla="*/ 7 h 27"/>
                <a:gd name="T16" fmla="*/ 107 w 111"/>
                <a:gd name="T17" fmla="*/ 0 h 27"/>
                <a:gd name="T18" fmla="*/ 110 w 111"/>
                <a:gd name="T19" fmla="*/ 1 h 27"/>
                <a:gd name="T20" fmla="*/ 106 w 111"/>
                <a:gd name="T21" fmla="*/ 10 h 27"/>
                <a:gd name="T22" fmla="*/ 79 w 111"/>
                <a:gd name="T23" fmla="*/ 16 h 27"/>
                <a:gd name="T24" fmla="*/ 62 w 111"/>
                <a:gd name="T25" fmla="*/ 24 h 27"/>
                <a:gd name="T26" fmla="*/ 52 w 111"/>
                <a:gd name="T27" fmla="*/ 21 h 27"/>
                <a:gd name="T28" fmla="*/ 48 w 111"/>
                <a:gd name="T29" fmla="*/ 19 h 27"/>
                <a:gd name="T30" fmla="*/ 8 w 111"/>
                <a:gd name="T31" fmla="*/ 17 h 27"/>
                <a:gd name="T32" fmla="*/ 0 w 111"/>
                <a:gd name="T33" fmla="*/ 11 h 27"/>
                <a:gd name="T34" fmla="*/ 8 w 111"/>
                <a:gd name="T35" fmla="*/ 6 h 27"/>
                <a:gd name="T36" fmla="*/ 19 w 111"/>
                <a:gd name="T37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11" h="27">
                  <a:moveTo>
                    <a:pt x="19" y="1"/>
                  </a:moveTo>
                  <a:cubicBezTo>
                    <a:pt x="22" y="3"/>
                    <a:pt x="21" y="5"/>
                    <a:pt x="22" y="6"/>
                  </a:cubicBezTo>
                  <a:cubicBezTo>
                    <a:pt x="25" y="13"/>
                    <a:pt x="31" y="14"/>
                    <a:pt x="36" y="10"/>
                  </a:cubicBezTo>
                  <a:cubicBezTo>
                    <a:pt x="43" y="4"/>
                    <a:pt x="50" y="2"/>
                    <a:pt x="59" y="5"/>
                  </a:cubicBezTo>
                  <a:cubicBezTo>
                    <a:pt x="65" y="7"/>
                    <a:pt x="74" y="7"/>
                    <a:pt x="80" y="2"/>
                  </a:cubicBezTo>
                  <a:cubicBezTo>
                    <a:pt x="83" y="0"/>
                    <a:pt x="86" y="0"/>
                    <a:pt x="86" y="5"/>
                  </a:cubicBezTo>
                  <a:cubicBezTo>
                    <a:pt x="86" y="7"/>
                    <a:pt x="86" y="10"/>
                    <a:pt x="89" y="10"/>
                  </a:cubicBezTo>
                  <a:cubicBezTo>
                    <a:pt x="92" y="10"/>
                    <a:pt x="95" y="10"/>
                    <a:pt x="96" y="7"/>
                  </a:cubicBezTo>
                  <a:cubicBezTo>
                    <a:pt x="98" y="2"/>
                    <a:pt x="104" y="3"/>
                    <a:pt x="107" y="0"/>
                  </a:cubicBezTo>
                  <a:cubicBezTo>
                    <a:pt x="108" y="0"/>
                    <a:pt x="109" y="0"/>
                    <a:pt x="110" y="1"/>
                  </a:cubicBezTo>
                  <a:cubicBezTo>
                    <a:pt x="111" y="5"/>
                    <a:pt x="109" y="10"/>
                    <a:pt x="106" y="10"/>
                  </a:cubicBezTo>
                  <a:cubicBezTo>
                    <a:pt x="96" y="10"/>
                    <a:pt x="88" y="16"/>
                    <a:pt x="79" y="16"/>
                  </a:cubicBezTo>
                  <a:cubicBezTo>
                    <a:pt x="72" y="15"/>
                    <a:pt x="67" y="20"/>
                    <a:pt x="62" y="24"/>
                  </a:cubicBezTo>
                  <a:cubicBezTo>
                    <a:pt x="56" y="27"/>
                    <a:pt x="55" y="27"/>
                    <a:pt x="52" y="21"/>
                  </a:cubicBezTo>
                  <a:cubicBezTo>
                    <a:pt x="51" y="19"/>
                    <a:pt x="49" y="19"/>
                    <a:pt x="48" y="19"/>
                  </a:cubicBezTo>
                  <a:cubicBezTo>
                    <a:pt x="35" y="16"/>
                    <a:pt x="22" y="15"/>
                    <a:pt x="8" y="17"/>
                  </a:cubicBezTo>
                  <a:cubicBezTo>
                    <a:pt x="1" y="19"/>
                    <a:pt x="0" y="18"/>
                    <a:pt x="0" y="11"/>
                  </a:cubicBezTo>
                  <a:cubicBezTo>
                    <a:pt x="0" y="6"/>
                    <a:pt x="5" y="6"/>
                    <a:pt x="8" y="6"/>
                  </a:cubicBezTo>
                  <a:cubicBezTo>
                    <a:pt x="13" y="7"/>
                    <a:pt x="17" y="6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2" name="Freeform 60">
              <a:extLst>
                <a:ext uri="{FF2B5EF4-FFF2-40B4-BE49-F238E27FC236}">
                  <a16:creationId xmlns:a16="http://schemas.microsoft.com/office/drawing/2014/main" id="{00BD64C8-AF3A-494D-B45C-969AF048F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4500" y="5848350"/>
              <a:ext cx="87313" cy="55563"/>
            </a:xfrm>
            <a:custGeom>
              <a:avLst/>
              <a:gdLst>
                <a:gd name="T0" fmla="*/ 0 w 27"/>
                <a:gd name="T1" fmla="*/ 10 h 17"/>
                <a:gd name="T2" fmla="*/ 12 w 27"/>
                <a:gd name="T3" fmla="*/ 2 h 17"/>
                <a:gd name="T4" fmla="*/ 17 w 27"/>
                <a:gd name="T5" fmla="*/ 3 h 17"/>
                <a:gd name="T6" fmla="*/ 24 w 27"/>
                <a:gd name="T7" fmla="*/ 11 h 17"/>
                <a:gd name="T8" fmla="*/ 23 w 27"/>
                <a:gd name="T9" fmla="*/ 16 h 17"/>
                <a:gd name="T10" fmla="*/ 14 w 27"/>
                <a:gd name="T11" fmla="*/ 16 h 17"/>
                <a:gd name="T12" fmla="*/ 0 w 27"/>
                <a:gd name="T13" fmla="*/ 1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" h="17">
                  <a:moveTo>
                    <a:pt x="0" y="10"/>
                  </a:moveTo>
                  <a:cubicBezTo>
                    <a:pt x="5" y="8"/>
                    <a:pt x="9" y="6"/>
                    <a:pt x="12" y="2"/>
                  </a:cubicBezTo>
                  <a:cubicBezTo>
                    <a:pt x="13" y="0"/>
                    <a:pt x="15" y="0"/>
                    <a:pt x="17" y="3"/>
                  </a:cubicBezTo>
                  <a:cubicBezTo>
                    <a:pt x="19" y="6"/>
                    <a:pt x="21" y="8"/>
                    <a:pt x="24" y="11"/>
                  </a:cubicBezTo>
                  <a:cubicBezTo>
                    <a:pt x="27" y="13"/>
                    <a:pt x="25" y="16"/>
                    <a:pt x="23" y="16"/>
                  </a:cubicBezTo>
                  <a:cubicBezTo>
                    <a:pt x="20" y="17"/>
                    <a:pt x="16" y="17"/>
                    <a:pt x="14" y="16"/>
                  </a:cubicBezTo>
                  <a:cubicBezTo>
                    <a:pt x="10" y="13"/>
                    <a:pt x="5" y="12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3" name="Freeform 61">
              <a:extLst>
                <a:ext uri="{FF2B5EF4-FFF2-40B4-BE49-F238E27FC236}">
                  <a16:creationId xmlns:a16="http://schemas.microsoft.com/office/drawing/2014/main" id="{F259DD23-299C-4BC0-AA34-0EF3906C9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163" y="6261100"/>
              <a:ext cx="52388" cy="85725"/>
            </a:xfrm>
            <a:custGeom>
              <a:avLst/>
              <a:gdLst>
                <a:gd name="T0" fmla="*/ 5 w 16"/>
                <a:gd name="T1" fmla="*/ 26 h 26"/>
                <a:gd name="T2" fmla="*/ 14 w 16"/>
                <a:gd name="T3" fmla="*/ 0 h 26"/>
                <a:gd name="T4" fmla="*/ 5 w 16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26">
                  <a:moveTo>
                    <a:pt x="5" y="26"/>
                  </a:moveTo>
                  <a:cubicBezTo>
                    <a:pt x="0" y="11"/>
                    <a:pt x="1" y="9"/>
                    <a:pt x="14" y="0"/>
                  </a:cubicBezTo>
                  <a:cubicBezTo>
                    <a:pt x="16" y="10"/>
                    <a:pt x="10" y="17"/>
                    <a:pt x="5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4" name="Freeform 62">
              <a:extLst>
                <a:ext uri="{FF2B5EF4-FFF2-40B4-BE49-F238E27FC236}">
                  <a16:creationId xmlns:a16="http://schemas.microsoft.com/office/drawing/2014/main" id="{BAB2416A-F35E-4B64-B31C-02EA69653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138863" y="6148388"/>
              <a:ext cx="41275" cy="34925"/>
            </a:xfrm>
            <a:custGeom>
              <a:avLst/>
              <a:gdLst>
                <a:gd name="T0" fmla="*/ 13 w 13"/>
                <a:gd name="T1" fmla="*/ 10 h 11"/>
                <a:gd name="T2" fmla="*/ 3 w 13"/>
                <a:gd name="T3" fmla="*/ 8 h 11"/>
                <a:gd name="T4" fmla="*/ 0 w 13"/>
                <a:gd name="T5" fmla="*/ 5 h 11"/>
                <a:gd name="T6" fmla="*/ 4 w 13"/>
                <a:gd name="T7" fmla="*/ 2 h 11"/>
                <a:gd name="T8" fmla="*/ 7 w 13"/>
                <a:gd name="T9" fmla="*/ 4 h 11"/>
                <a:gd name="T10" fmla="*/ 13 w 13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1">
                  <a:moveTo>
                    <a:pt x="13" y="10"/>
                  </a:moveTo>
                  <a:cubicBezTo>
                    <a:pt x="9" y="11"/>
                    <a:pt x="6" y="10"/>
                    <a:pt x="3" y="8"/>
                  </a:cubicBezTo>
                  <a:cubicBezTo>
                    <a:pt x="2" y="7"/>
                    <a:pt x="0" y="7"/>
                    <a:pt x="0" y="5"/>
                  </a:cubicBezTo>
                  <a:cubicBezTo>
                    <a:pt x="0" y="2"/>
                    <a:pt x="2" y="3"/>
                    <a:pt x="4" y="2"/>
                  </a:cubicBezTo>
                  <a:cubicBezTo>
                    <a:pt x="6" y="0"/>
                    <a:pt x="6" y="3"/>
                    <a:pt x="7" y="4"/>
                  </a:cubicBezTo>
                  <a:cubicBezTo>
                    <a:pt x="8" y="6"/>
                    <a:pt x="11" y="7"/>
                    <a:pt x="1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5" name="Freeform 63">
              <a:extLst>
                <a:ext uri="{FF2B5EF4-FFF2-40B4-BE49-F238E27FC236}">
                  <a16:creationId xmlns:a16="http://schemas.microsoft.com/office/drawing/2014/main" id="{58EAB3F2-4A27-4600-9C0D-C68B829E1D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3313" y="6226175"/>
              <a:ext cx="23813" cy="19050"/>
            </a:xfrm>
            <a:custGeom>
              <a:avLst/>
              <a:gdLst>
                <a:gd name="T0" fmla="*/ 7 w 7"/>
                <a:gd name="T1" fmla="*/ 3 h 6"/>
                <a:gd name="T2" fmla="*/ 0 w 7"/>
                <a:gd name="T3" fmla="*/ 3 h 6"/>
                <a:gd name="T4" fmla="*/ 0 w 7"/>
                <a:gd name="T5" fmla="*/ 1 h 6"/>
                <a:gd name="T6" fmla="*/ 7 w 7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6">
                  <a:moveTo>
                    <a:pt x="7" y="3"/>
                  </a:moveTo>
                  <a:cubicBezTo>
                    <a:pt x="5" y="4"/>
                    <a:pt x="3" y="6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3" y="0"/>
                    <a:pt x="5" y="1"/>
                    <a:pt x="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6" name="Freeform 64">
              <a:extLst>
                <a:ext uri="{FF2B5EF4-FFF2-40B4-BE49-F238E27FC236}">
                  <a16:creationId xmlns:a16="http://schemas.microsoft.com/office/drawing/2014/main" id="{2EFB8A48-CA2A-4893-AB14-77E7B7EA2F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3550" y="6226175"/>
              <a:ext cx="15875" cy="28575"/>
            </a:xfrm>
            <a:custGeom>
              <a:avLst/>
              <a:gdLst>
                <a:gd name="T0" fmla="*/ 2 w 5"/>
                <a:gd name="T1" fmla="*/ 0 h 9"/>
                <a:gd name="T2" fmla="*/ 3 w 5"/>
                <a:gd name="T3" fmla="*/ 1 h 9"/>
                <a:gd name="T4" fmla="*/ 4 w 5"/>
                <a:gd name="T5" fmla="*/ 8 h 9"/>
                <a:gd name="T6" fmla="*/ 2 w 5"/>
                <a:gd name="T7" fmla="*/ 8 h 9"/>
                <a:gd name="T8" fmla="*/ 2 w 5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2" y="0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4" y="3"/>
                    <a:pt x="5" y="6"/>
                    <a:pt x="4" y="8"/>
                  </a:cubicBezTo>
                  <a:cubicBezTo>
                    <a:pt x="4" y="9"/>
                    <a:pt x="2" y="8"/>
                    <a:pt x="2" y="8"/>
                  </a:cubicBezTo>
                  <a:cubicBezTo>
                    <a:pt x="0" y="5"/>
                    <a:pt x="1" y="3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7" name="Freeform 65">
              <a:extLst>
                <a:ext uri="{FF2B5EF4-FFF2-40B4-BE49-F238E27FC236}">
                  <a16:creationId xmlns:a16="http://schemas.microsoft.com/office/drawing/2014/main" id="{1F380A1B-74C8-45CD-81B0-E7CA66B80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725" y="5978525"/>
              <a:ext cx="31750" cy="31750"/>
            </a:xfrm>
            <a:custGeom>
              <a:avLst/>
              <a:gdLst>
                <a:gd name="T0" fmla="*/ 9 w 10"/>
                <a:gd name="T1" fmla="*/ 10 h 10"/>
                <a:gd name="T2" fmla="*/ 3 w 10"/>
                <a:gd name="T3" fmla="*/ 6 h 10"/>
                <a:gd name="T4" fmla="*/ 2 w 10"/>
                <a:gd name="T5" fmla="*/ 1 h 10"/>
                <a:gd name="T6" fmla="*/ 7 w 10"/>
                <a:gd name="T7" fmla="*/ 2 h 10"/>
                <a:gd name="T8" fmla="*/ 9 w 10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0">
                  <a:moveTo>
                    <a:pt x="9" y="10"/>
                  </a:moveTo>
                  <a:cubicBezTo>
                    <a:pt x="7" y="9"/>
                    <a:pt x="5" y="8"/>
                    <a:pt x="3" y="6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9" y="4"/>
                    <a:pt x="10" y="7"/>
                    <a:pt x="9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8" name="Freeform 66">
              <a:extLst>
                <a:ext uri="{FF2B5EF4-FFF2-40B4-BE49-F238E27FC236}">
                  <a16:creationId xmlns:a16="http://schemas.microsoft.com/office/drawing/2014/main" id="{739DDF3B-FBA9-4664-A8CC-EA3C7498BF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900" y="6081713"/>
              <a:ext cx="33338" cy="17463"/>
            </a:xfrm>
            <a:custGeom>
              <a:avLst/>
              <a:gdLst>
                <a:gd name="T0" fmla="*/ 0 w 10"/>
                <a:gd name="T1" fmla="*/ 4 h 5"/>
                <a:gd name="T2" fmla="*/ 10 w 10"/>
                <a:gd name="T3" fmla="*/ 2 h 5"/>
                <a:gd name="T4" fmla="*/ 0 w 10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5">
                  <a:moveTo>
                    <a:pt x="0" y="4"/>
                  </a:moveTo>
                  <a:cubicBezTo>
                    <a:pt x="3" y="0"/>
                    <a:pt x="6" y="0"/>
                    <a:pt x="10" y="2"/>
                  </a:cubicBezTo>
                  <a:cubicBezTo>
                    <a:pt x="6" y="4"/>
                    <a:pt x="4" y="5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79" name="Freeform 67">
              <a:extLst>
                <a:ext uri="{FF2B5EF4-FFF2-40B4-BE49-F238E27FC236}">
                  <a16:creationId xmlns:a16="http://schemas.microsoft.com/office/drawing/2014/main" id="{94E5F804-B6D0-4048-BDAD-FC7BB47F2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3513" y="6424613"/>
              <a:ext cx="15875" cy="15875"/>
            </a:xfrm>
            <a:custGeom>
              <a:avLst/>
              <a:gdLst>
                <a:gd name="T0" fmla="*/ 5 w 5"/>
                <a:gd name="T1" fmla="*/ 3 h 5"/>
                <a:gd name="T2" fmla="*/ 3 w 5"/>
                <a:gd name="T3" fmla="*/ 5 h 5"/>
                <a:gd name="T4" fmla="*/ 1 w 5"/>
                <a:gd name="T5" fmla="*/ 1 h 5"/>
                <a:gd name="T6" fmla="*/ 3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5" y="4"/>
                    <a:pt x="4" y="5"/>
                    <a:pt x="3" y="5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1" y="0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0" name="Freeform 68">
              <a:extLst>
                <a:ext uri="{FF2B5EF4-FFF2-40B4-BE49-F238E27FC236}">
                  <a16:creationId xmlns:a16="http://schemas.microsoft.com/office/drawing/2014/main" id="{97A01790-0E71-45EA-87BB-5BD942887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0513" y="6096000"/>
              <a:ext cx="19050" cy="15875"/>
            </a:xfrm>
            <a:custGeom>
              <a:avLst/>
              <a:gdLst>
                <a:gd name="T0" fmla="*/ 3 w 6"/>
                <a:gd name="T1" fmla="*/ 0 h 5"/>
                <a:gd name="T2" fmla="*/ 6 w 6"/>
                <a:gd name="T3" fmla="*/ 3 h 5"/>
                <a:gd name="T4" fmla="*/ 4 w 6"/>
                <a:gd name="T5" fmla="*/ 5 h 5"/>
                <a:gd name="T6" fmla="*/ 1 w 6"/>
                <a:gd name="T7" fmla="*/ 2 h 5"/>
                <a:gd name="T8" fmla="*/ 3 w 6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">
                  <a:moveTo>
                    <a:pt x="3" y="0"/>
                  </a:moveTo>
                  <a:cubicBezTo>
                    <a:pt x="5" y="0"/>
                    <a:pt x="6" y="0"/>
                    <a:pt x="6" y="3"/>
                  </a:cubicBezTo>
                  <a:cubicBezTo>
                    <a:pt x="6" y="4"/>
                    <a:pt x="6" y="5"/>
                    <a:pt x="4" y="5"/>
                  </a:cubicBezTo>
                  <a:cubicBezTo>
                    <a:pt x="3" y="5"/>
                    <a:pt x="2" y="4"/>
                    <a:pt x="1" y="2"/>
                  </a:cubicBezTo>
                  <a:cubicBezTo>
                    <a:pt x="0" y="0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1" name="Freeform 69">
              <a:extLst>
                <a:ext uri="{FF2B5EF4-FFF2-40B4-BE49-F238E27FC236}">
                  <a16:creationId xmlns:a16="http://schemas.microsoft.com/office/drawing/2014/main" id="{29FE994A-E58E-4EF2-8F00-3C8219B707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7950" y="5802313"/>
              <a:ext cx="22225" cy="15875"/>
            </a:xfrm>
            <a:custGeom>
              <a:avLst/>
              <a:gdLst>
                <a:gd name="T0" fmla="*/ 7 w 7"/>
                <a:gd name="T1" fmla="*/ 5 h 5"/>
                <a:gd name="T2" fmla="*/ 0 w 7"/>
                <a:gd name="T3" fmla="*/ 0 h 5"/>
                <a:gd name="T4" fmla="*/ 7 w 7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5">
                  <a:moveTo>
                    <a:pt x="7" y="5"/>
                  </a:moveTo>
                  <a:cubicBezTo>
                    <a:pt x="4" y="5"/>
                    <a:pt x="0" y="5"/>
                    <a:pt x="0" y="0"/>
                  </a:cubicBezTo>
                  <a:cubicBezTo>
                    <a:pt x="3" y="2"/>
                    <a:pt x="5" y="4"/>
                    <a:pt x="7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2" name="Freeform 70">
              <a:extLst>
                <a:ext uri="{FF2B5EF4-FFF2-40B4-BE49-F238E27FC236}">
                  <a16:creationId xmlns:a16="http://schemas.microsoft.com/office/drawing/2014/main" id="{28FE748B-C52A-44E0-A5EA-8228FA01D1F6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0338" y="5783263"/>
              <a:ext cx="12700" cy="25400"/>
            </a:xfrm>
            <a:custGeom>
              <a:avLst/>
              <a:gdLst>
                <a:gd name="T0" fmla="*/ 0 w 4"/>
                <a:gd name="T1" fmla="*/ 0 h 8"/>
                <a:gd name="T2" fmla="*/ 4 w 4"/>
                <a:gd name="T3" fmla="*/ 8 h 8"/>
                <a:gd name="T4" fmla="*/ 0 w 4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3" y="2"/>
                    <a:pt x="3" y="4"/>
                    <a:pt x="4" y="8"/>
                  </a:cubicBezTo>
                  <a:cubicBezTo>
                    <a:pt x="1" y="5"/>
                    <a:pt x="0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3" name="Freeform 71">
              <a:extLst>
                <a:ext uri="{FF2B5EF4-FFF2-40B4-BE49-F238E27FC236}">
                  <a16:creationId xmlns:a16="http://schemas.microsoft.com/office/drawing/2014/main" id="{10DD3497-356B-4FBD-9FE4-B8409FBE9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5800" y="6213475"/>
              <a:ext cx="15875" cy="19050"/>
            </a:xfrm>
            <a:custGeom>
              <a:avLst/>
              <a:gdLst>
                <a:gd name="T0" fmla="*/ 0 w 5"/>
                <a:gd name="T1" fmla="*/ 6 h 6"/>
                <a:gd name="T2" fmla="*/ 5 w 5"/>
                <a:gd name="T3" fmla="*/ 0 h 6"/>
                <a:gd name="T4" fmla="*/ 0 w 5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6">
                  <a:moveTo>
                    <a:pt x="0" y="6"/>
                  </a:moveTo>
                  <a:cubicBezTo>
                    <a:pt x="1" y="2"/>
                    <a:pt x="2" y="1"/>
                    <a:pt x="5" y="0"/>
                  </a:cubicBezTo>
                  <a:cubicBezTo>
                    <a:pt x="5" y="4"/>
                    <a:pt x="3" y="4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4" name="Freeform 72">
              <a:extLst>
                <a:ext uri="{FF2B5EF4-FFF2-40B4-BE49-F238E27FC236}">
                  <a16:creationId xmlns:a16="http://schemas.microsoft.com/office/drawing/2014/main" id="{9101323E-0E3B-4A48-A2C5-9C33E065A3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8388" y="6081713"/>
              <a:ext cx="12700" cy="17463"/>
            </a:xfrm>
            <a:custGeom>
              <a:avLst/>
              <a:gdLst>
                <a:gd name="T0" fmla="*/ 2 w 4"/>
                <a:gd name="T1" fmla="*/ 0 h 5"/>
                <a:gd name="T2" fmla="*/ 2 w 4"/>
                <a:gd name="T3" fmla="*/ 5 h 5"/>
                <a:gd name="T4" fmla="*/ 2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2" y="0"/>
                  </a:moveTo>
                  <a:cubicBezTo>
                    <a:pt x="3" y="2"/>
                    <a:pt x="4" y="3"/>
                    <a:pt x="2" y="5"/>
                  </a:cubicBezTo>
                  <a:cubicBezTo>
                    <a:pt x="0" y="3"/>
                    <a:pt x="0" y="2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5" name="Freeform 73">
              <a:extLst>
                <a:ext uri="{FF2B5EF4-FFF2-40B4-BE49-F238E27FC236}">
                  <a16:creationId xmlns:a16="http://schemas.microsoft.com/office/drawing/2014/main" id="{F0217FF0-594D-451A-AD79-97122965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8288" y="6078538"/>
              <a:ext cx="15875" cy="23813"/>
            </a:xfrm>
            <a:custGeom>
              <a:avLst/>
              <a:gdLst>
                <a:gd name="T0" fmla="*/ 0 w 5"/>
                <a:gd name="T1" fmla="*/ 2 h 7"/>
                <a:gd name="T2" fmla="*/ 0 w 5"/>
                <a:gd name="T3" fmla="*/ 0 h 7"/>
                <a:gd name="T4" fmla="*/ 5 w 5"/>
                <a:gd name="T5" fmla="*/ 7 h 7"/>
                <a:gd name="T6" fmla="*/ 0 w 5"/>
                <a:gd name="T7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7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2" y="2"/>
                    <a:pt x="3" y="4"/>
                    <a:pt x="5" y="7"/>
                  </a:cubicBezTo>
                  <a:cubicBezTo>
                    <a:pt x="2" y="6"/>
                    <a:pt x="0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6" name="Freeform 74">
              <a:extLst>
                <a:ext uri="{FF2B5EF4-FFF2-40B4-BE49-F238E27FC236}">
                  <a16:creationId xmlns:a16="http://schemas.microsoft.com/office/drawing/2014/main" id="{803CAD99-B7CB-443E-8D59-49B3B015A7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4813" y="6154738"/>
              <a:ext cx="9525" cy="9525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2 h 3"/>
                <a:gd name="T6" fmla="*/ 0 w 3"/>
                <a:gd name="T7" fmla="*/ 1 h 3"/>
                <a:gd name="T8" fmla="*/ 1 w 3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2" y="0"/>
                    <a:pt x="2" y="1"/>
                    <a:pt x="3" y="1"/>
                  </a:cubicBezTo>
                  <a:cubicBezTo>
                    <a:pt x="3" y="2"/>
                    <a:pt x="2" y="3"/>
                    <a:pt x="1" y="2"/>
                  </a:cubicBezTo>
                  <a:cubicBezTo>
                    <a:pt x="1" y="2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7" name="Freeform 75">
              <a:extLst>
                <a:ext uri="{FF2B5EF4-FFF2-40B4-BE49-F238E27FC236}">
                  <a16:creationId xmlns:a16="http://schemas.microsoft.com/office/drawing/2014/main" id="{CCEF6C98-0E00-48A4-BC02-22ADB432B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9250" y="6118225"/>
              <a:ext cx="9525" cy="6350"/>
            </a:xfrm>
            <a:custGeom>
              <a:avLst/>
              <a:gdLst>
                <a:gd name="T0" fmla="*/ 2 w 3"/>
                <a:gd name="T1" fmla="*/ 1 h 2"/>
                <a:gd name="T2" fmla="*/ 2 w 3"/>
                <a:gd name="T3" fmla="*/ 2 h 2"/>
                <a:gd name="T4" fmla="*/ 1 w 3"/>
                <a:gd name="T5" fmla="*/ 1 h 2"/>
                <a:gd name="T6" fmla="*/ 1 w 3"/>
                <a:gd name="T7" fmla="*/ 0 h 2"/>
                <a:gd name="T8" fmla="*/ 2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1"/>
                  </a:moveTo>
                  <a:cubicBezTo>
                    <a:pt x="3" y="2"/>
                    <a:pt x="3" y="2"/>
                    <a:pt x="2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2" y="0"/>
                    <a:pt x="2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8" name="Freeform 76">
              <a:extLst>
                <a:ext uri="{FF2B5EF4-FFF2-40B4-BE49-F238E27FC236}">
                  <a16:creationId xmlns:a16="http://schemas.microsoft.com/office/drawing/2014/main" id="{8F8AD45C-DCC5-47DA-8A96-2E098CDCC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3425" y="6229350"/>
              <a:ext cx="14288" cy="9525"/>
            </a:xfrm>
            <a:custGeom>
              <a:avLst/>
              <a:gdLst>
                <a:gd name="T0" fmla="*/ 4 w 4"/>
                <a:gd name="T1" fmla="*/ 1 h 3"/>
                <a:gd name="T2" fmla="*/ 1 w 4"/>
                <a:gd name="T3" fmla="*/ 3 h 3"/>
                <a:gd name="T4" fmla="*/ 0 w 4"/>
                <a:gd name="T5" fmla="*/ 2 h 3"/>
                <a:gd name="T6" fmla="*/ 2 w 4"/>
                <a:gd name="T7" fmla="*/ 0 h 3"/>
                <a:gd name="T8" fmla="*/ 4 w 4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1"/>
                  </a:moveTo>
                  <a:cubicBezTo>
                    <a:pt x="3" y="2"/>
                    <a:pt x="2" y="3"/>
                    <a:pt x="1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1"/>
                    <a:pt x="1" y="0"/>
                    <a:pt x="2" y="0"/>
                  </a:cubicBezTo>
                  <a:cubicBezTo>
                    <a:pt x="3" y="0"/>
                    <a:pt x="3" y="1"/>
                    <a:pt x="4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89" name="Freeform 77">
              <a:extLst>
                <a:ext uri="{FF2B5EF4-FFF2-40B4-BE49-F238E27FC236}">
                  <a16:creationId xmlns:a16="http://schemas.microsoft.com/office/drawing/2014/main" id="{F0769743-F25F-4F49-8570-0FA51AB5839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8950" y="6019800"/>
              <a:ext cx="9525" cy="17463"/>
            </a:xfrm>
            <a:custGeom>
              <a:avLst/>
              <a:gdLst>
                <a:gd name="T0" fmla="*/ 2 w 3"/>
                <a:gd name="T1" fmla="*/ 0 h 5"/>
                <a:gd name="T2" fmla="*/ 1 w 3"/>
                <a:gd name="T3" fmla="*/ 5 h 5"/>
                <a:gd name="T4" fmla="*/ 0 w 3"/>
                <a:gd name="T5" fmla="*/ 5 h 5"/>
                <a:gd name="T6" fmla="*/ 2 w 3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5">
                  <a:moveTo>
                    <a:pt x="2" y="0"/>
                  </a:moveTo>
                  <a:cubicBezTo>
                    <a:pt x="3" y="2"/>
                    <a:pt x="3" y="4"/>
                    <a:pt x="1" y="5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3"/>
                    <a:pt x="1" y="1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0" name="Freeform 78">
              <a:extLst>
                <a:ext uri="{FF2B5EF4-FFF2-40B4-BE49-F238E27FC236}">
                  <a16:creationId xmlns:a16="http://schemas.microsoft.com/office/drawing/2014/main" id="{BCEB1ACD-099F-4C3A-B106-97A57B49B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0200" y="5789613"/>
              <a:ext cx="25400" cy="12700"/>
            </a:xfrm>
            <a:custGeom>
              <a:avLst/>
              <a:gdLst>
                <a:gd name="T0" fmla="*/ 0 w 8"/>
                <a:gd name="T1" fmla="*/ 1 h 4"/>
                <a:gd name="T2" fmla="*/ 8 w 8"/>
                <a:gd name="T3" fmla="*/ 2 h 4"/>
                <a:gd name="T4" fmla="*/ 0 w 8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0" y="1"/>
                  </a:moveTo>
                  <a:cubicBezTo>
                    <a:pt x="2" y="0"/>
                    <a:pt x="4" y="0"/>
                    <a:pt x="8" y="2"/>
                  </a:cubicBezTo>
                  <a:cubicBezTo>
                    <a:pt x="4" y="3"/>
                    <a:pt x="2" y="4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1" name="Freeform 79">
              <a:extLst>
                <a:ext uri="{FF2B5EF4-FFF2-40B4-BE49-F238E27FC236}">
                  <a16:creationId xmlns:a16="http://schemas.microsoft.com/office/drawing/2014/main" id="{2268759F-4833-475A-AC63-FED9E848C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5288" y="5721350"/>
              <a:ext cx="19050" cy="15875"/>
            </a:xfrm>
            <a:custGeom>
              <a:avLst/>
              <a:gdLst>
                <a:gd name="T0" fmla="*/ 6 w 6"/>
                <a:gd name="T1" fmla="*/ 0 h 5"/>
                <a:gd name="T2" fmla="*/ 0 w 6"/>
                <a:gd name="T3" fmla="*/ 5 h 5"/>
                <a:gd name="T4" fmla="*/ 6 w 6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6" y="0"/>
                  </a:moveTo>
                  <a:cubicBezTo>
                    <a:pt x="5" y="5"/>
                    <a:pt x="2" y="4"/>
                    <a:pt x="0" y="5"/>
                  </a:cubicBezTo>
                  <a:cubicBezTo>
                    <a:pt x="1" y="2"/>
                    <a:pt x="3" y="2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2" name="Freeform 80">
              <a:extLst>
                <a:ext uri="{FF2B5EF4-FFF2-40B4-BE49-F238E27FC236}">
                  <a16:creationId xmlns:a16="http://schemas.microsoft.com/office/drawing/2014/main" id="{8F26A27F-6384-4D75-87A4-92A2EFF4864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0825" y="6164263"/>
              <a:ext cx="11113" cy="12700"/>
            </a:xfrm>
            <a:custGeom>
              <a:avLst/>
              <a:gdLst>
                <a:gd name="T0" fmla="*/ 0 w 3"/>
                <a:gd name="T1" fmla="*/ 2 h 4"/>
                <a:gd name="T2" fmla="*/ 2 w 3"/>
                <a:gd name="T3" fmla="*/ 0 h 4"/>
                <a:gd name="T4" fmla="*/ 2 w 3"/>
                <a:gd name="T5" fmla="*/ 3 h 4"/>
                <a:gd name="T6" fmla="*/ 0 w 3"/>
                <a:gd name="T7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0" y="2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3" y="1"/>
                    <a:pt x="3" y="2"/>
                    <a:pt x="2" y="3"/>
                  </a:cubicBezTo>
                  <a:cubicBezTo>
                    <a:pt x="1" y="4"/>
                    <a:pt x="0" y="3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3" name="Freeform 81">
              <a:extLst>
                <a:ext uri="{FF2B5EF4-FFF2-40B4-BE49-F238E27FC236}">
                  <a16:creationId xmlns:a16="http://schemas.microsoft.com/office/drawing/2014/main" id="{2075D914-59C0-422A-B0B4-9B9482009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1300" y="6143625"/>
              <a:ext cx="15875" cy="20638"/>
            </a:xfrm>
            <a:custGeom>
              <a:avLst/>
              <a:gdLst>
                <a:gd name="T0" fmla="*/ 3 w 5"/>
                <a:gd name="T1" fmla="*/ 0 h 6"/>
                <a:gd name="T2" fmla="*/ 5 w 5"/>
                <a:gd name="T3" fmla="*/ 2 h 6"/>
                <a:gd name="T4" fmla="*/ 4 w 5"/>
                <a:gd name="T5" fmla="*/ 4 h 6"/>
                <a:gd name="T6" fmla="*/ 2 w 5"/>
                <a:gd name="T7" fmla="*/ 6 h 6"/>
                <a:gd name="T8" fmla="*/ 1 w 5"/>
                <a:gd name="T9" fmla="*/ 5 h 6"/>
                <a:gd name="T10" fmla="*/ 3 w 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6">
                  <a:moveTo>
                    <a:pt x="3" y="0"/>
                  </a:moveTo>
                  <a:cubicBezTo>
                    <a:pt x="4" y="1"/>
                    <a:pt x="4" y="2"/>
                    <a:pt x="5" y="2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3" y="5"/>
                    <a:pt x="3" y="5"/>
                    <a:pt x="2" y="6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2"/>
                    <a:pt x="1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4" name="Freeform 82">
              <a:extLst>
                <a:ext uri="{FF2B5EF4-FFF2-40B4-BE49-F238E27FC236}">
                  <a16:creationId xmlns:a16="http://schemas.microsoft.com/office/drawing/2014/main" id="{50C83129-5713-43DF-A3D9-6673F3C63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15038" y="5938838"/>
              <a:ext cx="12700" cy="22225"/>
            </a:xfrm>
            <a:custGeom>
              <a:avLst/>
              <a:gdLst>
                <a:gd name="T0" fmla="*/ 0 w 4"/>
                <a:gd name="T1" fmla="*/ 0 h 7"/>
                <a:gd name="T2" fmla="*/ 4 w 4"/>
                <a:gd name="T3" fmla="*/ 7 h 7"/>
                <a:gd name="T4" fmla="*/ 0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0" y="0"/>
                  </a:moveTo>
                  <a:cubicBezTo>
                    <a:pt x="3" y="2"/>
                    <a:pt x="4" y="4"/>
                    <a:pt x="4" y="7"/>
                  </a:cubicBezTo>
                  <a:cubicBezTo>
                    <a:pt x="2" y="5"/>
                    <a:pt x="0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5" name="Freeform 83">
              <a:extLst>
                <a:ext uri="{FF2B5EF4-FFF2-40B4-BE49-F238E27FC236}">
                  <a16:creationId xmlns:a16="http://schemas.microsoft.com/office/drawing/2014/main" id="{F96B6CF8-5422-4B2F-9859-E1D08BDB030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6950" y="5472113"/>
              <a:ext cx="282575" cy="255588"/>
            </a:xfrm>
            <a:custGeom>
              <a:avLst/>
              <a:gdLst>
                <a:gd name="T0" fmla="*/ 30 w 87"/>
                <a:gd name="T1" fmla="*/ 12 h 78"/>
                <a:gd name="T2" fmla="*/ 42 w 87"/>
                <a:gd name="T3" fmla="*/ 4 h 78"/>
                <a:gd name="T4" fmla="*/ 61 w 87"/>
                <a:gd name="T5" fmla="*/ 3 h 78"/>
                <a:gd name="T6" fmla="*/ 68 w 87"/>
                <a:gd name="T7" fmla="*/ 9 h 78"/>
                <a:gd name="T8" fmla="*/ 79 w 87"/>
                <a:gd name="T9" fmla="*/ 13 h 78"/>
                <a:gd name="T10" fmla="*/ 86 w 87"/>
                <a:gd name="T11" fmla="*/ 22 h 78"/>
                <a:gd name="T12" fmla="*/ 85 w 87"/>
                <a:gd name="T13" fmla="*/ 39 h 78"/>
                <a:gd name="T14" fmla="*/ 83 w 87"/>
                <a:gd name="T15" fmla="*/ 42 h 78"/>
                <a:gd name="T16" fmla="*/ 79 w 87"/>
                <a:gd name="T17" fmla="*/ 47 h 78"/>
                <a:gd name="T18" fmla="*/ 71 w 87"/>
                <a:gd name="T19" fmla="*/ 54 h 78"/>
                <a:gd name="T20" fmla="*/ 53 w 87"/>
                <a:gd name="T21" fmla="*/ 57 h 78"/>
                <a:gd name="T22" fmla="*/ 50 w 87"/>
                <a:gd name="T23" fmla="*/ 64 h 78"/>
                <a:gd name="T24" fmla="*/ 39 w 87"/>
                <a:gd name="T25" fmla="*/ 73 h 78"/>
                <a:gd name="T26" fmla="*/ 28 w 87"/>
                <a:gd name="T27" fmla="*/ 75 h 78"/>
                <a:gd name="T28" fmla="*/ 19 w 87"/>
                <a:gd name="T29" fmla="*/ 78 h 78"/>
                <a:gd name="T30" fmla="*/ 13 w 87"/>
                <a:gd name="T31" fmla="*/ 73 h 78"/>
                <a:gd name="T32" fmla="*/ 8 w 87"/>
                <a:gd name="T33" fmla="*/ 66 h 78"/>
                <a:gd name="T34" fmla="*/ 0 w 87"/>
                <a:gd name="T35" fmla="*/ 50 h 78"/>
                <a:gd name="T36" fmla="*/ 0 w 87"/>
                <a:gd name="T37" fmla="*/ 38 h 78"/>
                <a:gd name="T38" fmla="*/ 5 w 87"/>
                <a:gd name="T39" fmla="*/ 33 h 78"/>
                <a:gd name="T40" fmla="*/ 8 w 87"/>
                <a:gd name="T41" fmla="*/ 28 h 78"/>
                <a:gd name="T42" fmla="*/ 9 w 87"/>
                <a:gd name="T43" fmla="*/ 20 h 78"/>
                <a:gd name="T44" fmla="*/ 18 w 87"/>
                <a:gd name="T45" fmla="*/ 17 h 78"/>
                <a:gd name="T46" fmla="*/ 30 w 87"/>
                <a:gd name="T47" fmla="*/ 12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7" h="78">
                  <a:moveTo>
                    <a:pt x="30" y="12"/>
                  </a:moveTo>
                  <a:cubicBezTo>
                    <a:pt x="35" y="10"/>
                    <a:pt x="39" y="7"/>
                    <a:pt x="42" y="4"/>
                  </a:cubicBezTo>
                  <a:cubicBezTo>
                    <a:pt x="45" y="0"/>
                    <a:pt x="57" y="0"/>
                    <a:pt x="61" y="3"/>
                  </a:cubicBezTo>
                  <a:cubicBezTo>
                    <a:pt x="63" y="5"/>
                    <a:pt x="66" y="7"/>
                    <a:pt x="68" y="9"/>
                  </a:cubicBezTo>
                  <a:cubicBezTo>
                    <a:pt x="71" y="13"/>
                    <a:pt x="74" y="13"/>
                    <a:pt x="79" y="13"/>
                  </a:cubicBezTo>
                  <a:cubicBezTo>
                    <a:pt x="85" y="12"/>
                    <a:pt x="87" y="15"/>
                    <a:pt x="86" y="22"/>
                  </a:cubicBezTo>
                  <a:cubicBezTo>
                    <a:pt x="84" y="27"/>
                    <a:pt x="82" y="33"/>
                    <a:pt x="85" y="39"/>
                  </a:cubicBezTo>
                  <a:cubicBezTo>
                    <a:pt x="85" y="40"/>
                    <a:pt x="85" y="42"/>
                    <a:pt x="83" y="42"/>
                  </a:cubicBezTo>
                  <a:cubicBezTo>
                    <a:pt x="79" y="42"/>
                    <a:pt x="79" y="44"/>
                    <a:pt x="79" y="47"/>
                  </a:cubicBezTo>
                  <a:cubicBezTo>
                    <a:pt x="79" y="53"/>
                    <a:pt x="76" y="55"/>
                    <a:pt x="71" y="54"/>
                  </a:cubicBezTo>
                  <a:cubicBezTo>
                    <a:pt x="64" y="52"/>
                    <a:pt x="59" y="55"/>
                    <a:pt x="53" y="57"/>
                  </a:cubicBezTo>
                  <a:cubicBezTo>
                    <a:pt x="50" y="58"/>
                    <a:pt x="50" y="61"/>
                    <a:pt x="50" y="64"/>
                  </a:cubicBezTo>
                  <a:cubicBezTo>
                    <a:pt x="48" y="71"/>
                    <a:pt x="46" y="73"/>
                    <a:pt x="39" y="73"/>
                  </a:cubicBezTo>
                  <a:cubicBezTo>
                    <a:pt x="35" y="72"/>
                    <a:pt x="31" y="74"/>
                    <a:pt x="28" y="75"/>
                  </a:cubicBezTo>
                  <a:cubicBezTo>
                    <a:pt x="25" y="76"/>
                    <a:pt x="22" y="78"/>
                    <a:pt x="19" y="78"/>
                  </a:cubicBezTo>
                  <a:cubicBezTo>
                    <a:pt x="16" y="78"/>
                    <a:pt x="13" y="77"/>
                    <a:pt x="13" y="73"/>
                  </a:cubicBezTo>
                  <a:cubicBezTo>
                    <a:pt x="13" y="69"/>
                    <a:pt x="11" y="67"/>
                    <a:pt x="8" y="66"/>
                  </a:cubicBezTo>
                  <a:cubicBezTo>
                    <a:pt x="1" y="63"/>
                    <a:pt x="2" y="55"/>
                    <a:pt x="0" y="50"/>
                  </a:cubicBezTo>
                  <a:cubicBezTo>
                    <a:pt x="0" y="46"/>
                    <a:pt x="0" y="42"/>
                    <a:pt x="0" y="38"/>
                  </a:cubicBezTo>
                  <a:cubicBezTo>
                    <a:pt x="1" y="36"/>
                    <a:pt x="1" y="33"/>
                    <a:pt x="5" y="33"/>
                  </a:cubicBezTo>
                  <a:cubicBezTo>
                    <a:pt x="8" y="33"/>
                    <a:pt x="7" y="30"/>
                    <a:pt x="8" y="28"/>
                  </a:cubicBezTo>
                  <a:cubicBezTo>
                    <a:pt x="8" y="25"/>
                    <a:pt x="7" y="22"/>
                    <a:pt x="9" y="20"/>
                  </a:cubicBezTo>
                  <a:cubicBezTo>
                    <a:pt x="13" y="14"/>
                    <a:pt x="14" y="18"/>
                    <a:pt x="18" y="17"/>
                  </a:cubicBezTo>
                  <a:cubicBezTo>
                    <a:pt x="22" y="16"/>
                    <a:pt x="26" y="14"/>
                    <a:pt x="3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6" name="Freeform 84">
              <a:extLst>
                <a:ext uri="{FF2B5EF4-FFF2-40B4-BE49-F238E27FC236}">
                  <a16:creationId xmlns:a16="http://schemas.microsoft.com/office/drawing/2014/main" id="{FCA9EDCE-53BC-4FFF-A285-1ED9CAF6A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26138" y="5486400"/>
              <a:ext cx="222250" cy="452438"/>
            </a:xfrm>
            <a:custGeom>
              <a:avLst/>
              <a:gdLst>
                <a:gd name="T0" fmla="*/ 4 w 68"/>
                <a:gd name="T1" fmla="*/ 7 h 139"/>
                <a:gd name="T2" fmla="*/ 5 w 68"/>
                <a:gd name="T3" fmla="*/ 3 h 139"/>
                <a:gd name="T4" fmla="*/ 8 w 68"/>
                <a:gd name="T5" fmla="*/ 0 h 139"/>
                <a:gd name="T6" fmla="*/ 10 w 68"/>
                <a:gd name="T7" fmla="*/ 3 h 139"/>
                <a:gd name="T8" fmla="*/ 18 w 68"/>
                <a:gd name="T9" fmla="*/ 6 h 139"/>
                <a:gd name="T10" fmla="*/ 25 w 68"/>
                <a:gd name="T11" fmla="*/ 7 h 139"/>
                <a:gd name="T12" fmla="*/ 31 w 68"/>
                <a:gd name="T13" fmla="*/ 12 h 139"/>
                <a:gd name="T14" fmla="*/ 42 w 68"/>
                <a:gd name="T15" fmla="*/ 33 h 139"/>
                <a:gd name="T16" fmla="*/ 44 w 68"/>
                <a:gd name="T17" fmla="*/ 62 h 139"/>
                <a:gd name="T18" fmla="*/ 45 w 68"/>
                <a:gd name="T19" fmla="*/ 64 h 139"/>
                <a:gd name="T20" fmla="*/ 63 w 68"/>
                <a:gd name="T21" fmla="*/ 81 h 139"/>
                <a:gd name="T22" fmla="*/ 67 w 68"/>
                <a:gd name="T23" fmla="*/ 90 h 139"/>
                <a:gd name="T24" fmla="*/ 64 w 68"/>
                <a:gd name="T25" fmla="*/ 94 h 139"/>
                <a:gd name="T26" fmla="*/ 59 w 68"/>
                <a:gd name="T27" fmla="*/ 101 h 139"/>
                <a:gd name="T28" fmla="*/ 58 w 68"/>
                <a:gd name="T29" fmla="*/ 110 h 139"/>
                <a:gd name="T30" fmla="*/ 56 w 68"/>
                <a:gd name="T31" fmla="*/ 113 h 139"/>
                <a:gd name="T32" fmla="*/ 48 w 68"/>
                <a:gd name="T33" fmla="*/ 126 h 139"/>
                <a:gd name="T34" fmla="*/ 48 w 68"/>
                <a:gd name="T35" fmla="*/ 127 h 139"/>
                <a:gd name="T36" fmla="*/ 45 w 68"/>
                <a:gd name="T37" fmla="*/ 137 h 139"/>
                <a:gd name="T38" fmla="*/ 41 w 68"/>
                <a:gd name="T39" fmla="*/ 138 h 139"/>
                <a:gd name="T40" fmla="*/ 40 w 68"/>
                <a:gd name="T41" fmla="*/ 135 h 139"/>
                <a:gd name="T42" fmla="*/ 21 w 68"/>
                <a:gd name="T43" fmla="*/ 119 h 139"/>
                <a:gd name="T44" fmla="*/ 15 w 68"/>
                <a:gd name="T45" fmla="*/ 111 h 139"/>
                <a:gd name="T46" fmla="*/ 14 w 68"/>
                <a:gd name="T47" fmla="*/ 104 h 139"/>
                <a:gd name="T48" fmla="*/ 11 w 68"/>
                <a:gd name="T49" fmla="*/ 89 h 139"/>
                <a:gd name="T50" fmla="*/ 8 w 68"/>
                <a:gd name="T51" fmla="*/ 68 h 139"/>
                <a:gd name="T52" fmla="*/ 8 w 68"/>
                <a:gd name="T53" fmla="*/ 58 h 139"/>
                <a:gd name="T54" fmla="*/ 12 w 68"/>
                <a:gd name="T55" fmla="*/ 45 h 139"/>
                <a:gd name="T56" fmla="*/ 5 w 68"/>
                <a:gd name="T57" fmla="*/ 36 h 139"/>
                <a:gd name="T58" fmla="*/ 2 w 68"/>
                <a:gd name="T59" fmla="*/ 30 h 139"/>
                <a:gd name="T60" fmla="*/ 0 w 68"/>
                <a:gd name="T61" fmla="*/ 21 h 139"/>
                <a:gd name="T62" fmla="*/ 4 w 68"/>
                <a:gd name="T63" fmla="*/ 7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8" h="139">
                  <a:moveTo>
                    <a:pt x="4" y="7"/>
                  </a:moveTo>
                  <a:cubicBezTo>
                    <a:pt x="5" y="6"/>
                    <a:pt x="5" y="4"/>
                    <a:pt x="5" y="3"/>
                  </a:cubicBezTo>
                  <a:cubicBezTo>
                    <a:pt x="5" y="1"/>
                    <a:pt x="6" y="0"/>
                    <a:pt x="8" y="0"/>
                  </a:cubicBezTo>
                  <a:cubicBezTo>
                    <a:pt x="10" y="0"/>
                    <a:pt x="10" y="2"/>
                    <a:pt x="10" y="3"/>
                  </a:cubicBezTo>
                  <a:cubicBezTo>
                    <a:pt x="10" y="10"/>
                    <a:pt x="13" y="10"/>
                    <a:pt x="18" y="6"/>
                  </a:cubicBezTo>
                  <a:cubicBezTo>
                    <a:pt x="21" y="4"/>
                    <a:pt x="23" y="5"/>
                    <a:pt x="25" y="7"/>
                  </a:cubicBezTo>
                  <a:cubicBezTo>
                    <a:pt x="27" y="9"/>
                    <a:pt x="28" y="11"/>
                    <a:pt x="31" y="12"/>
                  </a:cubicBezTo>
                  <a:cubicBezTo>
                    <a:pt x="40" y="16"/>
                    <a:pt x="41" y="24"/>
                    <a:pt x="42" y="33"/>
                  </a:cubicBezTo>
                  <a:cubicBezTo>
                    <a:pt x="42" y="43"/>
                    <a:pt x="40" y="53"/>
                    <a:pt x="44" y="62"/>
                  </a:cubicBezTo>
                  <a:cubicBezTo>
                    <a:pt x="45" y="63"/>
                    <a:pt x="45" y="64"/>
                    <a:pt x="45" y="64"/>
                  </a:cubicBezTo>
                  <a:cubicBezTo>
                    <a:pt x="54" y="67"/>
                    <a:pt x="52" y="80"/>
                    <a:pt x="63" y="81"/>
                  </a:cubicBezTo>
                  <a:cubicBezTo>
                    <a:pt x="67" y="81"/>
                    <a:pt x="66" y="87"/>
                    <a:pt x="67" y="90"/>
                  </a:cubicBezTo>
                  <a:cubicBezTo>
                    <a:pt x="68" y="93"/>
                    <a:pt x="66" y="94"/>
                    <a:pt x="64" y="94"/>
                  </a:cubicBezTo>
                  <a:cubicBezTo>
                    <a:pt x="60" y="95"/>
                    <a:pt x="59" y="98"/>
                    <a:pt x="59" y="101"/>
                  </a:cubicBezTo>
                  <a:cubicBezTo>
                    <a:pt x="59" y="104"/>
                    <a:pt x="59" y="107"/>
                    <a:pt x="58" y="110"/>
                  </a:cubicBezTo>
                  <a:cubicBezTo>
                    <a:pt x="58" y="112"/>
                    <a:pt x="58" y="113"/>
                    <a:pt x="56" y="113"/>
                  </a:cubicBezTo>
                  <a:cubicBezTo>
                    <a:pt x="50" y="115"/>
                    <a:pt x="47" y="120"/>
                    <a:pt x="48" y="126"/>
                  </a:cubicBezTo>
                  <a:cubicBezTo>
                    <a:pt x="48" y="127"/>
                    <a:pt x="48" y="127"/>
                    <a:pt x="48" y="127"/>
                  </a:cubicBezTo>
                  <a:cubicBezTo>
                    <a:pt x="44" y="129"/>
                    <a:pt x="44" y="133"/>
                    <a:pt x="45" y="137"/>
                  </a:cubicBezTo>
                  <a:cubicBezTo>
                    <a:pt x="45" y="138"/>
                    <a:pt x="42" y="139"/>
                    <a:pt x="41" y="138"/>
                  </a:cubicBezTo>
                  <a:cubicBezTo>
                    <a:pt x="40" y="137"/>
                    <a:pt x="40" y="136"/>
                    <a:pt x="40" y="135"/>
                  </a:cubicBezTo>
                  <a:cubicBezTo>
                    <a:pt x="37" y="125"/>
                    <a:pt x="30" y="121"/>
                    <a:pt x="21" y="119"/>
                  </a:cubicBezTo>
                  <a:cubicBezTo>
                    <a:pt x="16" y="118"/>
                    <a:pt x="15" y="115"/>
                    <a:pt x="15" y="111"/>
                  </a:cubicBezTo>
                  <a:cubicBezTo>
                    <a:pt x="16" y="108"/>
                    <a:pt x="16" y="106"/>
                    <a:pt x="14" y="104"/>
                  </a:cubicBezTo>
                  <a:cubicBezTo>
                    <a:pt x="8" y="100"/>
                    <a:pt x="9" y="94"/>
                    <a:pt x="11" y="89"/>
                  </a:cubicBezTo>
                  <a:cubicBezTo>
                    <a:pt x="13" y="81"/>
                    <a:pt x="13" y="74"/>
                    <a:pt x="8" y="68"/>
                  </a:cubicBezTo>
                  <a:cubicBezTo>
                    <a:pt x="6" y="65"/>
                    <a:pt x="6" y="61"/>
                    <a:pt x="8" y="58"/>
                  </a:cubicBezTo>
                  <a:cubicBezTo>
                    <a:pt x="11" y="54"/>
                    <a:pt x="12" y="50"/>
                    <a:pt x="12" y="45"/>
                  </a:cubicBezTo>
                  <a:cubicBezTo>
                    <a:pt x="12" y="41"/>
                    <a:pt x="12" y="36"/>
                    <a:pt x="5" y="36"/>
                  </a:cubicBezTo>
                  <a:cubicBezTo>
                    <a:pt x="2" y="36"/>
                    <a:pt x="2" y="32"/>
                    <a:pt x="2" y="30"/>
                  </a:cubicBezTo>
                  <a:cubicBezTo>
                    <a:pt x="1" y="27"/>
                    <a:pt x="1" y="24"/>
                    <a:pt x="0" y="21"/>
                  </a:cubicBezTo>
                  <a:cubicBezTo>
                    <a:pt x="2" y="17"/>
                    <a:pt x="3" y="12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7" name="Freeform 85">
              <a:extLst>
                <a:ext uri="{FF2B5EF4-FFF2-40B4-BE49-F238E27FC236}">
                  <a16:creationId xmlns:a16="http://schemas.microsoft.com/office/drawing/2014/main" id="{66C8B4A6-1BE9-460C-B5F5-7E61C5B15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5963" y="4932363"/>
              <a:ext cx="501650" cy="641350"/>
            </a:xfrm>
            <a:custGeom>
              <a:avLst/>
              <a:gdLst>
                <a:gd name="T0" fmla="*/ 84 w 154"/>
                <a:gd name="T1" fmla="*/ 197 h 197"/>
                <a:gd name="T2" fmla="*/ 84 w 154"/>
                <a:gd name="T3" fmla="*/ 195 h 197"/>
                <a:gd name="T4" fmla="*/ 74 w 154"/>
                <a:gd name="T5" fmla="*/ 180 h 197"/>
                <a:gd name="T6" fmla="*/ 60 w 154"/>
                <a:gd name="T7" fmla="*/ 164 h 197"/>
                <a:gd name="T8" fmla="*/ 61 w 154"/>
                <a:gd name="T9" fmla="*/ 152 h 197"/>
                <a:gd name="T10" fmla="*/ 56 w 154"/>
                <a:gd name="T11" fmla="*/ 144 h 197"/>
                <a:gd name="T12" fmla="*/ 28 w 154"/>
                <a:gd name="T13" fmla="*/ 132 h 197"/>
                <a:gd name="T14" fmla="*/ 26 w 154"/>
                <a:gd name="T15" fmla="*/ 129 h 197"/>
                <a:gd name="T16" fmla="*/ 29 w 154"/>
                <a:gd name="T17" fmla="*/ 127 h 197"/>
                <a:gd name="T18" fmla="*/ 36 w 154"/>
                <a:gd name="T19" fmla="*/ 126 h 197"/>
                <a:gd name="T20" fmla="*/ 33 w 154"/>
                <a:gd name="T21" fmla="*/ 115 h 197"/>
                <a:gd name="T22" fmla="*/ 29 w 154"/>
                <a:gd name="T23" fmla="*/ 109 h 197"/>
                <a:gd name="T24" fmla="*/ 35 w 154"/>
                <a:gd name="T25" fmla="*/ 101 h 197"/>
                <a:gd name="T26" fmla="*/ 29 w 154"/>
                <a:gd name="T27" fmla="*/ 96 h 197"/>
                <a:gd name="T28" fmla="*/ 23 w 154"/>
                <a:gd name="T29" fmla="*/ 74 h 197"/>
                <a:gd name="T30" fmla="*/ 23 w 154"/>
                <a:gd name="T31" fmla="*/ 65 h 197"/>
                <a:gd name="T32" fmla="*/ 16 w 154"/>
                <a:gd name="T33" fmla="*/ 61 h 197"/>
                <a:gd name="T34" fmla="*/ 13 w 154"/>
                <a:gd name="T35" fmla="*/ 56 h 197"/>
                <a:gd name="T36" fmla="*/ 16 w 154"/>
                <a:gd name="T37" fmla="*/ 54 h 197"/>
                <a:gd name="T38" fmla="*/ 21 w 154"/>
                <a:gd name="T39" fmla="*/ 53 h 197"/>
                <a:gd name="T40" fmla="*/ 23 w 154"/>
                <a:gd name="T41" fmla="*/ 51 h 197"/>
                <a:gd name="T42" fmla="*/ 16 w 154"/>
                <a:gd name="T43" fmla="*/ 42 h 197"/>
                <a:gd name="T44" fmla="*/ 9 w 154"/>
                <a:gd name="T45" fmla="*/ 40 h 197"/>
                <a:gd name="T46" fmla="*/ 4 w 154"/>
                <a:gd name="T47" fmla="*/ 28 h 197"/>
                <a:gd name="T48" fmla="*/ 0 w 154"/>
                <a:gd name="T49" fmla="*/ 19 h 197"/>
                <a:gd name="T50" fmla="*/ 2 w 154"/>
                <a:gd name="T51" fmla="*/ 17 h 197"/>
                <a:gd name="T52" fmla="*/ 21 w 154"/>
                <a:gd name="T53" fmla="*/ 5 h 197"/>
                <a:gd name="T54" fmla="*/ 41 w 154"/>
                <a:gd name="T55" fmla="*/ 3 h 197"/>
                <a:gd name="T56" fmla="*/ 58 w 154"/>
                <a:gd name="T57" fmla="*/ 14 h 197"/>
                <a:gd name="T58" fmla="*/ 63 w 154"/>
                <a:gd name="T59" fmla="*/ 23 h 197"/>
                <a:gd name="T60" fmla="*/ 77 w 154"/>
                <a:gd name="T61" fmla="*/ 36 h 197"/>
                <a:gd name="T62" fmla="*/ 86 w 154"/>
                <a:gd name="T63" fmla="*/ 53 h 197"/>
                <a:gd name="T64" fmla="*/ 90 w 154"/>
                <a:gd name="T65" fmla="*/ 59 h 197"/>
                <a:gd name="T66" fmla="*/ 113 w 154"/>
                <a:gd name="T67" fmla="*/ 67 h 197"/>
                <a:gd name="T68" fmla="*/ 119 w 154"/>
                <a:gd name="T69" fmla="*/ 64 h 197"/>
                <a:gd name="T70" fmla="*/ 130 w 154"/>
                <a:gd name="T71" fmla="*/ 60 h 197"/>
                <a:gd name="T72" fmla="*/ 128 w 154"/>
                <a:gd name="T73" fmla="*/ 69 h 197"/>
                <a:gd name="T74" fmla="*/ 126 w 154"/>
                <a:gd name="T75" fmla="*/ 90 h 197"/>
                <a:gd name="T76" fmla="*/ 125 w 154"/>
                <a:gd name="T77" fmla="*/ 96 h 197"/>
                <a:gd name="T78" fmla="*/ 127 w 154"/>
                <a:gd name="T79" fmla="*/ 99 h 197"/>
                <a:gd name="T80" fmla="*/ 150 w 154"/>
                <a:gd name="T81" fmla="*/ 123 h 197"/>
                <a:gd name="T82" fmla="*/ 152 w 154"/>
                <a:gd name="T83" fmla="*/ 129 h 197"/>
                <a:gd name="T84" fmla="*/ 150 w 154"/>
                <a:gd name="T85" fmla="*/ 134 h 197"/>
                <a:gd name="T86" fmla="*/ 141 w 154"/>
                <a:gd name="T87" fmla="*/ 139 h 197"/>
                <a:gd name="T88" fmla="*/ 137 w 154"/>
                <a:gd name="T89" fmla="*/ 143 h 197"/>
                <a:gd name="T90" fmla="*/ 143 w 154"/>
                <a:gd name="T91" fmla="*/ 159 h 197"/>
                <a:gd name="T92" fmla="*/ 138 w 154"/>
                <a:gd name="T93" fmla="*/ 167 h 197"/>
                <a:gd name="T94" fmla="*/ 132 w 154"/>
                <a:gd name="T95" fmla="*/ 167 h 197"/>
                <a:gd name="T96" fmla="*/ 118 w 154"/>
                <a:gd name="T97" fmla="*/ 173 h 197"/>
                <a:gd name="T98" fmla="*/ 110 w 154"/>
                <a:gd name="T99" fmla="*/ 177 h 197"/>
                <a:gd name="T100" fmla="*/ 104 w 154"/>
                <a:gd name="T101" fmla="*/ 180 h 197"/>
                <a:gd name="T102" fmla="*/ 102 w 154"/>
                <a:gd name="T103" fmla="*/ 180 h 197"/>
                <a:gd name="T104" fmla="*/ 95 w 154"/>
                <a:gd name="T105" fmla="*/ 181 h 197"/>
                <a:gd name="T106" fmla="*/ 86 w 154"/>
                <a:gd name="T107" fmla="*/ 197 h 197"/>
                <a:gd name="T108" fmla="*/ 84 w 154"/>
                <a:gd name="T109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4" h="197">
                  <a:moveTo>
                    <a:pt x="84" y="197"/>
                  </a:moveTo>
                  <a:cubicBezTo>
                    <a:pt x="84" y="196"/>
                    <a:pt x="84" y="195"/>
                    <a:pt x="84" y="195"/>
                  </a:cubicBezTo>
                  <a:cubicBezTo>
                    <a:pt x="84" y="187"/>
                    <a:pt x="79" y="183"/>
                    <a:pt x="74" y="180"/>
                  </a:cubicBezTo>
                  <a:cubicBezTo>
                    <a:pt x="67" y="176"/>
                    <a:pt x="62" y="171"/>
                    <a:pt x="60" y="164"/>
                  </a:cubicBezTo>
                  <a:cubicBezTo>
                    <a:pt x="59" y="159"/>
                    <a:pt x="60" y="156"/>
                    <a:pt x="61" y="152"/>
                  </a:cubicBezTo>
                  <a:cubicBezTo>
                    <a:pt x="62" y="147"/>
                    <a:pt x="62" y="145"/>
                    <a:pt x="56" y="144"/>
                  </a:cubicBezTo>
                  <a:cubicBezTo>
                    <a:pt x="45" y="144"/>
                    <a:pt x="36" y="139"/>
                    <a:pt x="28" y="132"/>
                  </a:cubicBezTo>
                  <a:cubicBezTo>
                    <a:pt x="27" y="131"/>
                    <a:pt x="26" y="131"/>
                    <a:pt x="26" y="129"/>
                  </a:cubicBezTo>
                  <a:cubicBezTo>
                    <a:pt x="27" y="127"/>
                    <a:pt x="28" y="128"/>
                    <a:pt x="29" y="127"/>
                  </a:cubicBezTo>
                  <a:cubicBezTo>
                    <a:pt x="31" y="126"/>
                    <a:pt x="35" y="128"/>
                    <a:pt x="36" y="126"/>
                  </a:cubicBezTo>
                  <a:cubicBezTo>
                    <a:pt x="36" y="122"/>
                    <a:pt x="35" y="118"/>
                    <a:pt x="33" y="115"/>
                  </a:cubicBezTo>
                  <a:cubicBezTo>
                    <a:pt x="32" y="113"/>
                    <a:pt x="30" y="112"/>
                    <a:pt x="29" y="109"/>
                  </a:cubicBezTo>
                  <a:cubicBezTo>
                    <a:pt x="34" y="109"/>
                    <a:pt x="34" y="105"/>
                    <a:pt x="35" y="101"/>
                  </a:cubicBezTo>
                  <a:cubicBezTo>
                    <a:pt x="35" y="97"/>
                    <a:pt x="32" y="97"/>
                    <a:pt x="29" y="96"/>
                  </a:cubicBezTo>
                  <a:cubicBezTo>
                    <a:pt x="16" y="90"/>
                    <a:pt x="13" y="85"/>
                    <a:pt x="23" y="74"/>
                  </a:cubicBezTo>
                  <a:cubicBezTo>
                    <a:pt x="25" y="71"/>
                    <a:pt x="23" y="68"/>
                    <a:pt x="23" y="65"/>
                  </a:cubicBezTo>
                  <a:cubicBezTo>
                    <a:pt x="23" y="60"/>
                    <a:pt x="19" y="61"/>
                    <a:pt x="16" y="61"/>
                  </a:cubicBezTo>
                  <a:cubicBezTo>
                    <a:pt x="13" y="61"/>
                    <a:pt x="13" y="58"/>
                    <a:pt x="13" y="56"/>
                  </a:cubicBezTo>
                  <a:cubicBezTo>
                    <a:pt x="12" y="53"/>
                    <a:pt x="15" y="54"/>
                    <a:pt x="16" y="54"/>
                  </a:cubicBezTo>
                  <a:cubicBezTo>
                    <a:pt x="18" y="53"/>
                    <a:pt x="19" y="53"/>
                    <a:pt x="21" y="53"/>
                  </a:cubicBezTo>
                  <a:cubicBezTo>
                    <a:pt x="22" y="53"/>
                    <a:pt x="24" y="52"/>
                    <a:pt x="23" y="51"/>
                  </a:cubicBezTo>
                  <a:cubicBezTo>
                    <a:pt x="21" y="48"/>
                    <a:pt x="20" y="44"/>
                    <a:pt x="16" y="42"/>
                  </a:cubicBezTo>
                  <a:cubicBezTo>
                    <a:pt x="14" y="41"/>
                    <a:pt x="11" y="43"/>
                    <a:pt x="9" y="40"/>
                  </a:cubicBezTo>
                  <a:cubicBezTo>
                    <a:pt x="7" y="36"/>
                    <a:pt x="4" y="32"/>
                    <a:pt x="4" y="28"/>
                  </a:cubicBezTo>
                  <a:cubicBezTo>
                    <a:pt x="4" y="24"/>
                    <a:pt x="3" y="21"/>
                    <a:pt x="0" y="19"/>
                  </a:cubicBezTo>
                  <a:cubicBezTo>
                    <a:pt x="0" y="17"/>
                    <a:pt x="1" y="17"/>
                    <a:pt x="2" y="17"/>
                  </a:cubicBezTo>
                  <a:cubicBezTo>
                    <a:pt x="10" y="15"/>
                    <a:pt x="16" y="11"/>
                    <a:pt x="21" y="5"/>
                  </a:cubicBezTo>
                  <a:cubicBezTo>
                    <a:pt x="23" y="1"/>
                    <a:pt x="36" y="0"/>
                    <a:pt x="41" y="3"/>
                  </a:cubicBezTo>
                  <a:cubicBezTo>
                    <a:pt x="47" y="6"/>
                    <a:pt x="52" y="10"/>
                    <a:pt x="58" y="14"/>
                  </a:cubicBezTo>
                  <a:cubicBezTo>
                    <a:pt x="62" y="16"/>
                    <a:pt x="63" y="20"/>
                    <a:pt x="63" y="23"/>
                  </a:cubicBezTo>
                  <a:cubicBezTo>
                    <a:pt x="65" y="31"/>
                    <a:pt x="69" y="35"/>
                    <a:pt x="77" y="36"/>
                  </a:cubicBezTo>
                  <a:cubicBezTo>
                    <a:pt x="88" y="37"/>
                    <a:pt x="90" y="43"/>
                    <a:pt x="86" y="53"/>
                  </a:cubicBezTo>
                  <a:cubicBezTo>
                    <a:pt x="84" y="57"/>
                    <a:pt x="86" y="59"/>
                    <a:pt x="90" y="59"/>
                  </a:cubicBezTo>
                  <a:cubicBezTo>
                    <a:pt x="98" y="59"/>
                    <a:pt x="106" y="63"/>
                    <a:pt x="113" y="67"/>
                  </a:cubicBezTo>
                  <a:cubicBezTo>
                    <a:pt x="117" y="70"/>
                    <a:pt x="118" y="70"/>
                    <a:pt x="119" y="64"/>
                  </a:cubicBezTo>
                  <a:cubicBezTo>
                    <a:pt x="120" y="57"/>
                    <a:pt x="123" y="56"/>
                    <a:pt x="130" y="60"/>
                  </a:cubicBezTo>
                  <a:cubicBezTo>
                    <a:pt x="124" y="62"/>
                    <a:pt x="126" y="65"/>
                    <a:pt x="128" y="69"/>
                  </a:cubicBezTo>
                  <a:cubicBezTo>
                    <a:pt x="132" y="76"/>
                    <a:pt x="134" y="84"/>
                    <a:pt x="126" y="90"/>
                  </a:cubicBezTo>
                  <a:cubicBezTo>
                    <a:pt x="124" y="92"/>
                    <a:pt x="124" y="94"/>
                    <a:pt x="125" y="96"/>
                  </a:cubicBezTo>
                  <a:cubicBezTo>
                    <a:pt x="126" y="97"/>
                    <a:pt x="126" y="98"/>
                    <a:pt x="127" y="99"/>
                  </a:cubicBezTo>
                  <a:cubicBezTo>
                    <a:pt x="129" y="112"/>
                    <a:pt x="136" y="120"/>
                    <a:pt x="150" y="123"/>
                  </a:cubicBezTo>
                  <a:cubicBezTo>
                    <a:pt x="154" y="123"/>
                    <a:pt x="154" y="126"/>
                    <a:pt x="152" y="129"/>
                  </a:cubicBezTo>
                  <a:cubicBezTo>
                    <a:pt x="152" y="131"/>
                    <a:pt x="151" y="132"/>
                    <a:pt x="150" y="134"/>
                  </a:cubicBezTo>
                  <a:cubicBezTo>
                    <a:pt x="149" y="139"/>
                    <a:pt x="146" y="141"/>
                    <a:pt x="141" y="139"/>
                  </a:cubicBezTo>
                  <a:cubicBezTo>
                    <a:pt x="137" y="138"/>
                    <a:pt x="136" y="140"/>
                    <a:pt x="137" y="143"/>
                  </a:cubicBezTo>
                  <a:cubicBezTo>
                    <a:pt x="139" y="149"/>
                    <a:pt x="137" y="155"/>
                    <a:pt x="143" y="159"/>
                  </a:cubicBezTo>
                  <a:cubicBezTo>
                    <a:pt x="145" y="160"/>
                    <a:pt x="141" y="166"/>
                    <a:pt x="138" y="167"/>
                  </a:cubicBezTo>
                  <a:cubicBezTo>
                    <a:pt x="136" y="167"/>
                    <a:pt x="134" y="167"/>
                    <a:pt x="132" y="167"/>
                  </a:cubicBezTo>
                  <a:cubicBezTo>
                    <a:pt x="127" y="166"/>
                    <a:pt x="122" y="168"/>
                    <a:pt x="118" y="173"/>
                  </a:cubicBezTo>
                  <a:cubicBezTo>
                    <a:pt x="116" y="176"/>
                    <a:pt x="113" y="176"/>
                    <a:pt x="110" y="177"/>
                  </a:cubicBezTo>
                  <a:cubicBezTo>
                    <a:pt x="108" y="177"/>
                    <a:pt x="105" y="177"/>
                    <a:pt x="104" y="180"/>
                  </a:cubicBezTo>
                  <a:cubicBezTo>
                    <a:pt x="104" y="182"/>
                    <a:pt x="103" y="181"/>
                    <a:pt x="102" y="180"/>
                  </a:cubicBezTo>
                  <a:cubicBezTo>
                    <a:pt x="99" y="176"/>
                    <a:pt x="97" y="178"/>
                    <a:pt x="95" y="181"/>
                  </a:cubicBezTo>
                  <a:cubicBezTo>
                    <a:pt x="90" y="185"/>
                    <a:pt x="84" y="189"/>
                    <a:pt x="86" y="197"/>
                  </a:cubicBezTo>
                  <a:cubicBezTo>
                    <a:pt x="86" y="197"/>
                    <a:pt x="85" y="197"/>
                    <a:pt x="84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8" name="Freeform 86">
              <a:extLst>
                <a:ext uri="{FF2B5EF4-FFF2-40B4-BE49-F238E27FC236}">
                  <a16:creationId xmlns:a16="http://schemas.microsoft.com/office/drawing/2014/main" id="{FB405071-995F-4276-925E-BBCBD76664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473700" y="4521200"/>
              <a:ext cx="684213" cy="482600"/>
            </a:xfrm>
            <a:custGeom>
              <a:avLst/>
              <a:gdLst>
                <a:gd name="T0" fmla="*/ 0 w 210"/>
                <a:gd name="T1" fmla="*/ 102 h 148"/>
                <a:gd name="T2" fmla="*/ 9 w 210"/>
                <a:gd name="T3" fmla="*/ 82 h 148"/>
                <a:gd name="T4" fmla="*/ 13 w 210"/>
                <a:gd name="T5" fmla="*/ 73 h 148"/>
                <a:gd name="T6" fmla="*/ 12 w 210"/>
                <a:gd name="T7" fmla="*/ 66 h 148"/>
                <a:gd name="T8" fmla="*/ 9 w 210"/>
                <a:gd name="T9" fmla="*/ 64 h 148"/>
                <a:gd name="T10" fmla="*/ 7 w 210"/>
                <a:gd name="T11" fmla="*/ 61 h 148"/>
                <a:gd name="T12" fmla="*/ 11 w 210"/>
                <a:gd name="T13" fmla="*/ 60 h 148"/>
                <a:gd name="T14" fmla="*/ 19 w 210"/>
                <a:gd name="T15" fmla="*/ 63 h 148"/>
                <a:gd name="T16" fmla="*/ 26 w 210"/>
                <a:gd name="T17" fmla="*/ 51 h 148"/>
                <a:gd name="T18" fmla="*/ 32 w 210"/>
                <a:gd name="T19" fmla="*/ 48 h 148"/>
                <a:gd name="T20" fmla="*/ 60 w 210"/>
                <a:gd name="T21" fmla="*/ 54 h 148"/>
                <a:gd name="T22" fmla="*/ 79 w 210"/>
                <a:gd name="T23" fmla="*/ 51 h 148"/>
                <a:gd name="T24" fmla="*/ 82 w 210"/>
                <a:gd name="T25" fmla="*/ 46 h 148"/>
                <a:gd name="T26" fmla="*/ 93 w 210"/>
                <a:gd name="T27" fmla="*/ 33 h 148"/>
                <a:gd name="T28" fmla="*/ 104 w 210"/>
                <a:gd name="T29" fmla="*/ 28 h 148"/>
                <a:gd name="T30" fmla="*/ 112 w 210"/>
                <a:gd name="T31" fmla="*/ 27 h 148"/>
                <a:gd name="T32" fmla="*/ 121 w 210"/>
                <a:gd name="T33" fmla="*/ 26 h 148"/>
                <a:gd name="T34" fmla="*/ 133 w 210"/>
                <a:gd name="T35" fmla="*/ 8 h 148"/>
                <a:gd name="T36" fmla="*/ 147 w 210"/>
                <a:gd name="T37" fmla="*/ 4 h 148"/>
                <a:gd name="T38" fmla="*/ 157 w 210"/>
                <a:gd name="T39" fmla="*/ 2 h 148"/>
                <a:gd name="T40" fmla="*/ 165 w 210"/>
                <a:gd name="T41" fmla="*/ 4 h 148"/>
                <a:gd name="T42" fmla="*/ 178 w 210"/>
                <a:gd name="T43" fmla="*/ 7 h 148"/>
                <a:gd name="T44" fmla="*/ 191 w 210"/>
                <a:gd name="T45" fmla="*/ 8 h 148"/>
                <a:gd name="T46" fmla="*/ 204 w 210"/>
                <a:gd name="T47" fmla="*/ 13 h 148"/>
                <a:gd name="T48" fmla="*/ 209 w 210"/>
                <a:gd name="T49" fmla="*/ 20 h 148"/>
                <a:gd name="T50" fmla="*/ 203 w 210"/>
                <a:gd name="T51" fmla="*/ 28 h 148"/>
                <a:gd name="T52" fmla="*/ 190 w 210"/>
                <a:gd name="T53" fmla="*/ 39 h 148"/>
                <a:gd name="T54" fmla="*/ 169 w 210"/>
                <a:gd name="T55" fmla="*/ 103 h 148"/>
                <a:gd name="T56" fmla="*/ 162 w 210"/>
                <a:gd name="T57" fmla="*/ 109 h 148"/>
                <a:gd name="T58" fmla="*/ 155 w 210"/>
                <a:gd name="T59" fmla="*/ 114 h 148"/>
                <a:gd name="T60" fmla="*/ 150 w 210"/>
                <a:gd name="T61" fmla="*/ 118 h 148"/>
                <a:gd name="T62" fmla="*/ 122 w 210"/>
                <a:gd name="T63" fmla="*/ 120 h 148"/>
                <a:gd name="T64" fmla="*/ 115 w 210"/>
                <a:gd name="T65" fmla="*/ 123 h 148"/>
                <a:gd name="T66" fmla="*/ 95 w 210"/>
                <a:gd name="T67" fmla="*/ 136 h 148"/>
                <a:gd name="T68" fmla="*/ 85 w 210"/>
                <a:gd name="T69" fmla="*/ 142 h 148"/>
                <a:gd name="T70" fmla="*/ 75 w 210"/>
                <a:gd name="T71" fmla="*/ 147 h 148"/>
                <a:gd name="T72" fmla="*/ 64 w 210"/>
                <a:gd name="T73" fmla="*/ 148 h 148"/>
                <a:gd name="T74" fmla="*/ 63 w 210"/>
                <a:gd name="T75" fmla="*/ 148 h 148"/>
                <a:gd name="T76" fmla="*/ 39 w 210"/>
                <a:gd name="T77" fmla="*/ 137 h 148"/>
                <a:gd name="T78" fmla="*/ 29 w 210"/>
                <a:gd name="T79" fmla="*/ 130 h 148"/>
                <a:gd name="T80" fmla="*/ 28 w 210"/>
                <a:gd name="T81" fmla="*/ 129 h 148"/>
                <a:gd name="T82" fmla="*/ 9 w 210"/>
                <a:gd name="T83" fmla="*/ 107 h 148"/>
                <a:gd name="T84" fmla="*/ 0 w 210"/>
                <a:gd name="T85" fmla="*/ 10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0" h="148">
                  <a:moveTo>
                    <a:pt x="0" y="102"/>
                  </a:moveTo>
                  <a:cubicBezTo>
                    <a:pt x="10" y="98"/>
                    <a:pt x="9" y="89"/>
                    <a:pt x="9" y="82"/>
                  </a:cubicBezTo>
                  <a:cubicBezTo>
                    <a:pt x="8" y="78"/>
                    <a:pt x="10" y="75"/>
                    <a:pt x="13" y="73"/>
                  </a:cubicBezTo>
                  <a:cubicBezTo>
                    <a:pt x="16" y="70"/>
                    <a:pt x="16" y="68"/>
                    <a:pt x="12" y="66"/>
                  </a:cubicBezTo>
                  <a:cubicBezTo>
                    <a:pt x="11" y="65"/>
                    <a:pt x="10" y="64"/>
                    <a:pt x="9" y="64"/>
                  </a:cubicBezTo>
                  <a:cubicBezTo>
                    <a:pt x="8" y="63"/>
                    <a:pt x="6" y="63"/>
                    <a:pt x="7" y="61"/>
                  </a:cubicBezTo>
                  <a:cubicBezTo>
                    <a:pt x="8" y="59"/>
                    <a:pt x="10" y="59"/>
                    <a:pt x="11" y="60"/>
                  </a:cubicBezTo>
                  <a:cubicBezTo>
                    <a:pt x="13" y="62"/>
                    <a:pt x="15" y="64"/>
                    <a:pt x="19" y="63"/>
                  </a:cubicBezTo>
                  <a:cubicBezTo>
                    <a:pt x="26" y="61"/>
                    <a:pt x="26" y="56"/>
                    <a:pt x="26" y="51"/>
                  </a:cubicBezTo>
                  <a:cubicBezTo>
                    <a:pt x="27" y="46"/>
                    <a:pt x="29" y="45"/>
                    <a:pt x="32" y="48"/>
                  </a:cubicBezTo>
                  <a:cubicBezTo>
                    <a:pt x="40" y="55"/>
                    <a:pt x="49" y="57"/>
                    <a:pt x="60" y="54"/>
                  </a:cubicBezTo>
                  <a:cubicBezTo>
                    <a:pt x="66" y="52"/>
                    <a:pt x="73" y="52"/>
                    <a:pt x="79" y="51"/>
                  </a:cubicBezTo>
                  <a:cubicBezTo>
                    <a:pt x="82" y="50"/>
                    <a:pt x="83" y="49"/>
                    <a:pt x="82" y="46"/>
                  </a:cubicBezTo>
                  <a:cubicBezTo>
                    <a:pt x="80" y="35"/>
                    <a:pt x="82" y="33"/>
                    <a:pt x="93" y="33"/>
                  </a:cubicBezTo>
                  <a:cubicBezTo>
                    <a:pt x="98" y="33"/>
                    <a:pt x="102" y="33"/>
                    <a:pt x="104" y="28"/>
                  </a:cubicBezTo>
                  <a:cubicBezTo>
                    <a:pt x="105" y="23"/>
                    <a:pt x="110" y="24"/>
                    <a:pt x="112" y="27"/>
                  </a:cubicBezTo>
                  <a:cubicBezTo>
                    <a:pt x="116" y="30"/>
                    <a:pt x="118" y="30"/>
                    <a:pt x="121" y="26"/>
                  </a:cubicBezTo>
                  <a:cubicBezTo>
                    <a:pt x="126" y="21"/>
                    <a:pt x="133" y="17"/>
                    <a:pt x="133" y="8"/>
                  </a:cubicBezTo>
                  <a:cubicBezTo>
                    <a:pt x="133" y="5"/>
                    <a:pt x="142" y="2"/>
                    <a:pt x="147" y="4"/>
                  </a:cubicBezTo>
                  <a:cubicBezTo>
                    <a:pt x="150" y="5"/>
                    <a:pt x="154" y="5"/>
                    <a:pt x="157" y="2"/>
                  </a:cubicBezTo>
                  <a:cubicBezTo>
                    <a:pt x="160" y="0"/>
                    <a:pt x="163" y="1"/>
                    <a:pt x="165" y="4"/>
                  </a:cubicBezTo>
                  <a:cubicBezTo>
                    <a:pt x="168" y="8"/>
                    <a:pt x="173" y="9"/>
                    <a:pt x="178" y="7"/>
                  </a:cubicBezTo>
                  <a:cubicBezTo>
                    <a:pt x="182" y="5"/>
                    <a:pt x="187" y="6"/>
                    <a:pt x="191" y="8"/>
                  </a:cubicBezTo>
                  <a:cubicBezTo>
                    <a:pt x="195" y="11"/>
                    <a:pt x="200" y="13"/>
                    <a:pt x="204" y="13"/>
                  </a:cubicBezTo>
                  <a:cubicBezTo>
                    <a:pt x="209" y="14"/>
                    <a:pt x="210" y="17"/>
                    <a:pt x="209" y="20"/>
                  </a:cubicBezTo>
                  <a:cubicBezTo>
                    <a:pt x="208" y="23"/>
                    <a:pt x="208" y="29"/>
                    <a:pt x="203" y="28"/>
                  </a:cubicBezTo>
                  <a:cubicBezTo>
                    <a:pt x="195" y="28"/>
                    <a:pt x="192" y="32"/>
                    <a:pt x="190" y="39"/>
                  </a:cubicBezTo>
                  <a:cubicBezTo>
                    <a:pt x="181" y="60"/>
                    <a:pt x="175" y="81"/>
                    <a:pt x="169" y="103"/>
                  </a:cubicBezTo>
                  <a:cubicBezTo>
                    <a:pt x="168" y="108"/>
                    <a:pt x="166" y="110"/>
                    <a:pt x="162" y="109"/>
                  </a:cubicBezTo>
                  <a:cubicBezTo>
                    <a:pt x="158" y="109"/>
                    <a:pt x="156" y="110"/>
                    <a:pt x="155" y="114"/>
                  </a:cubicBezTo>
                  <a:cubicBezTo>
                    <a:pt x="155" y="117"/>
                    <a:pt x="153" y="118"/>
                    <a:pt x="150" y="118"/>
                  </a:cubicBezTo>
                  <a:cubicBezTo>
                    <a:pt x="141" y="118"/>
                    <a:pt x="131" y="119"/>
                    <a:pt x="122" y="120"/>
                  </a:cubicBezTo>
                  <a:cubicBezTo>
                    <a:pt x="119" y="120"/>
                    <a:pt x="116" y="121"/>
                    <a:pt x="115" y="123"/>
                  </a:cubicBezTo>
                  <a:cubicBezTo>
                    <a:pt x="110" y="131"/>
                    <a:pt x="103" y="134"/>
                    <a:pt x="95" y="136"/>
                  </a:cubicBezTo>
                  <a:cubicBezTo>
                    <a:pt x="91" y="137"/>
                    <a:pt x="87" y="138"/>
                    <a:pt x="85" y="142"/>
                  </a:cubicBezTo>
                  <a:cubicBezTo>
                    <a:pt x="83" y="145"/>
                    <a:pt x="79" y="146"/>
                    <a:pt x="75" y="147"/>
                  </a:cubicBezTo>
                  <a:cubicBezTo>
                    <a:pt x="71" y="147"/>
                    <a:pt x="68" y="148"/>
                    <a:pt x="64" y="148"/>
                  </a:cubicBezTo>
                  <a:cubicBezTo>
                    <a:pt x="64" y="148"/>
                    <a:pt x="63" y="148"/>
                    <a:pt x="63" y="148"/>
                  </a:cubicBezTo>
                  <a:cubicBezTo>
                    <a:pt x="56" y="143"/>
                    <a:pt x="46" y="142"/>
                    <a:pt x="39" y="137"/>
                  </a:cubicBezTo>
                  <a:cubicBezTo>
                    <a:pt x="36" y="134"/>
                    <a:pt x="34" y="129"/>
                    <a:pt x="29" y="130"/>
                  </a:cubicBezTo>
                  <a:cubicBezTo>
                    <a:pt x="28" y="130"/>
                    <a:pt x="28" y="129"/>
                    <a:pt x="28" y="129"/>
                  </a:cubicBezTo>
                  <a:cubicBezTo>
                    <a:pt x="24" y="119"/>
                    <a:pt x="11" y="118"/>
                    <a:pt x="9" y="107"/>
                  </a:cubicBezTo>
                  <a:cubicBezTo>
                    <a:pt x="8" y="103"/>
                    <a:pt x="5" y="101"/>
                    <a:pt x="0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99" name="Freeform 87">
              <a:extLst>
                <a:ext uri="{FF2B5EF4-FFF2-40B4-BE49-F238E27FC236}">
                  <a16:creationId xmlns:a16="http://schemas.microsoft.com/office/drawing/2014/main" id="{F89F2DA5-BCEF-41E0-96FA-8A25B8201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8625" y="4376738"/>
              <a:ext cx="590550" cy="317500"/>
            </a:xfrm>
            <a:custGeom>
              <a:avLst/>
              <a:gdLst>
                <a:gd name="T0" fmla="*/ 6 w 181"/>
                <a:gd name="T1" fmla="*/ 75 h 97"/>
                <a:gd name="T2" fmla="*/ 4 w 181"/>
                <a:gd name="T3" fmla="*/ 55 h 97"/>
                <a:gd name="T4" fmla="*/ 18 w 181"/>
                <a:gd name="T5" fmla="*/ 49 h 97"/>
                <a:gd name="T6" fmla="*/ 27 w 181"/>
                <a:gd name="T7" fmla="*/ 46 h 97"/>
                <a:gd name="T8" fmla="*/ 35 w 181"/>
                <a:gd name="T9" fmla="*/ 40 h 97"/>
                <a:gd name="T10" fmla="*/ 40 w 181"/>
                <a:gd name="T11" fmla="*/ 28 h 97"/>
                <a:gd name="T12" fmla="*/ 44 w 181"/>
                <a:gd name="T13" fmla="*/ 22 h 97"/>
                <a:gd name="T14" fmla="*/ 48 w 181"/>
                <a:gd name="T15" fmla="*/ 17 h 97"/>
                <a:gd name="T16" fmla="*/ 59 w 181"/>
                <a:gd name="T17" fmla="*/ 12 h 97"/>
                <a:gd name="T18" fmla="*/ 71 w 181"/>
                <a:gd name="T19" fmla="*/ 14 h 97"/>
                <a:gd name="T20" fmla="*/ 79 w 181"/>
                <a:gd name="T21" fmla="*/ 5 h 97"/>
                <a:gd name="T22" fmla="*/ 88 w 181"/>
                <a:gd name="T23" fmla="*/ 12 h 97"/>
                <a:gd name="T24" fmla="*/ 90 w 181"/>
                <a:gd name="T25" fmla="*/ 16 h 97"/>
                <a:gd name="T26" fmla="*/ 99 w 181"/>
                <a:gd name="T27" fmla="*/ 22 h 97"/>
                <a:gd name="T28" fmla="*/ 105 w 181"/>
                <a:gd name="T29" fmla="*/ 16 h 97"/>
                <a:gd name="T30" fmla="*/ 109 w 181"/>
                <a:gd name="T31" fmla="*/ 9 h 97"/>
                <a:gd name="T32" fmla="*/ 120 w 181"/>
                <a:gd name="T33" fmla="*/ 9 h 97"/>
                <a:gd name="T34" fmla="*/ 134 w 181"/>
                <a:gd name="T35" fmla="*/ 5 h 97"/>
                <a:gd name="T36" fmla="*/ 136 w 181"/>
                <a:gd name="T37" fmla="*/ 3 h 97"/>
                <a:gd name="T38" fmla="*/ 155 w 181"/>
                <a:gd name="T39" fmla="*/ 2 h 97"/>
                <a:gd name="T40" fmla="*/ 162 w 181"/>
                <a:gd name="T41" fmla="*/ 7 h 97"/>
                <a:gd name="T42" fmla="*/ 166 w 181"/>
                <a:gd name="T43" fmla="*/ 10 h 97"/>
                <a:gd name="T44" fmla="*/ 176 w 181"/>
                <a:gd name="T45" fmla="*/ 13 h 97"/>
                <a:gd name="T46" fmla="*/ 178 w 181"/>
                <a:gd name="T47" fmla="*/ 19 h 97"/>
                <a:gd name="T48" fmla="*/ 178 w 181"/>
                <a:gd name="T49" fmla="*/ 25 h 97"/>
                <a:gd name="T50" fmla="*/ 177 w 181"/>
                <a:gd name="T51" fmla="*/ 29 h 97"/>
                <a:gd name="T52" fmla="*/ 174 w 181"/>
                <a:gd name="T53" fmla="*/ 44 h 97"/>
                <a:gd name="T54" fmla="*/ 160 w 181"/>
                <a:gd name="T55" fmla="*/ 47 h 97"/>
                <a:gd name="T56" fmla="*/ 158 w 181"/>
                <a:gd name="T57" fmla="*/ 45 h 97"/>
                <a:gd name="T58" fmla="*/ 145 w 181"/>
                <a:gd name="T59" fmla="*/ 43 h 97"/>
                <a:gd name="T60" fmla="*/ 138 w 181"/>
                <a:gd name="T61" fmla="*/ 44 h 97"/>
                <a:gd name="T62" fmla="*/ 130 w 181"/>
                <a:gd name="T63" fmla="*/ 44 h 97"/>
                <a:gd name="T64" fmla="*/ 116 w 181"/>
                <a:gd name="T65" fmla="*/ 57 h 97"/>
                <a:gd name="T66" fmla="*/ 106 w 181"/>
                <a:gd name="T67" fmla="*/ 69 h 97"/>
                <a:gd name="T68" fmla="*/ 102 w 181"/>
                <a:gd name="T69" fmla="*/ 67 h 97"/>
                <a:gd name="T70" fmla="*/ 87 w 181"/>
                <a:gd name="T71" fmla="*/ 71 h 97"/>
                <a:gd name="T72" fmla="*/ 81 w 181"/>
                <a:gd name="T73" fmla="*/ 74 h 97"/>
                <a:gd name="T74" fmla="*/ 68 w 181"/>
                <a:gd name="T75" fmla="*/ 77 h 97"/>
                <a:gd name="T76" fmla="*/ 64 w 181"/>
                <a:gd name="T77" fmla="*/ 87 h 97"/>
                <a:gd name="T78" fmla="*/ 60 w 181"/>
                <a:gd name="T79" fmla="*/ 93 h 97"/>
                <a:gd name="T80" fmla="*/ 35 w 181"/>
                <a:gd name="T81" fmla="*/ 97 h 97"/>
                <a:gd name="T82" fmla="*/ 30 w 181"/>
                <a:gd name="T83" fmla="*/ 95 h 97"/>
                <a:gd name="T84" fmla="*/ 12 w 181"/>
                <a:gd name="T85" fmla="*/ 82 h 97"/>
                <a:gd name="T86" fmla="*/ 6 w 181"/>
                <a:gd name="T87" fmla="*/ 75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1" h="97">
                  <a:moveTo>
                    <a:pt x="6" y="75"/>
                  </a:moveTo>
                  <a:cubicBezTo>
                    <a:pt x="2" y="69"/>
                    <a:pt x="0" y="63"/>
                    <a:pt x="4" y="55"/>
                  </a:cubicBezTo>
                  <a:cubicBezTo>
                    <a:pt x="8" y="50"/>
                    <a:pt x="11" y="46"/>
                    <a:pt x="18" y="49"/>
                  </a:cubicBezTo>
                  <a:cubicBezTo>
                    <a:pt x="21" y="50"/>
                    <a:pt x="24" y="49"/>
                    <a:pt x="27" y="46"/>
                  </a:cubicBezTo>
                  <a:cubicBezTo>
                    <a:pt x="30" y="44"/>
                    <a:pt x="32" y="42"/>
                    <a:pt x="35" y="40"/>
                  </a:cubicBezTo>
                  <a:cubicBezTo>
                    <a:pt x="40" y="37"/>
                    <a:pt x="41" y="34"/>
                    <a:pt x="40" y="28"/>
                  </a:cubicBezTo>
                  <a:cubicBezTo>
                    <a:pt x="40" y="26"/>
                    <a:pt x="39" y="23"/>
                    <a:pt x="44" y="22"/>
                  </a:cubicBezTo>
                  <a:cubicBezTo>
                    <a:pt x="46" y="22"/>
                    <a:pt x="47" y="19"/>
                    <a:pt x="48" y="17"/>
                  </a:cubicBezTo>
                  <a:cubicBezTo>
                    <a:pt x="50" y="12"/>
                    <a:pt x="54" y="11"/>
                    <a:pt x="59" y="12"/>
                  </a:cubicBezTo>
                  <a:cubicBezTo>
                    <a:pt x="63" y="12"/>
                    <a:pt x="67" y="16"/>
                    <a:pt x="71" y="14"/>
                  </a:cubicBezTo>
                  <a:cubicBezTo>
                    <a:pt x="74" y="12"/>
                    <a:pt x="76" y="8"/>
                    <a:pt x="79" y="5"/>
                  </a:cubicBezTo>
                  <a:cubicBezTo>
                    <a:pt x="82" y="7"/>
                    <a:pt x="83" y="12"/>
                    <a:pt x="88" y="12"/>
                  </a:cubicBezTo>
                  <a:cubicBezTo>
                    <a:pt x="90" y="12"/>
                    <a:pt x="90" y="15"/>
                    <a:pt x="90" y="16"/>
                  </a:cubicBezTo>
                  <a:cubicBezTo>
                    <a:pt x="89" y="25"/>
                    <a:pt x="95" y="21"/>
                    <a:pt x="99" y="22"/>
                  </a:cubicBezTo>
                  <a:cubicBezTo>
                    <a:pt x="104" y="22"/>
                    <a:pt x="105" y="20"/>
                    <a:pt x="105" y="16"/>
                  </a:cubicBezTo>
                  <a:cubicBezTo>
                    <a:pt x="104" y="12"/>
                    <a:pt x="106" y="10"/>
                    <a:pt x="109" y="9"/>
                  </a:cubicBezTo>
                  <a:cubicBezTo>
                    <a:pt x="113" y="7"/>
                    <a:pt x="117" y="7"/>
                    <a:pt x="120" y="9"/>
                  </a:cubicBezTo>
                  <a:cubicBezTo>
                    <a:pt x="125" y="12"/>
                    <a:pt x="131" y="11"/>
                    <a:pt x="134" y="5"/>
                  </a:cubicBezTo>
                  <a:cubicBezTo>
                    <a:pt x="134" y="4"/>
                    <a:pt x="135" y="3"/>
                    <a:pt x="136" y="3"/>
                  </a:cubicBezTo>
                  <a:cubicBezTo>
                    <a:pt x="143" y="2"/>
                    <a:pt x="149" y="0"/>
                    <a:pt x="155" y="2"/>
                  </a:cubicBezTo>
                  <a:cubicBezTo>
                    <a:pt x="158" y="3"/>
                    <a:pt x="161" y="4"/>
                    <a:pt x="162" y="7"/>
                  </a:cubicBezTo>
                  <a:cubicBezTo>
                    <a:pt x="162" y="10"/>
                    <a:pt x="164" y="10"/>
                    <a:pt x="166" y="10"/>
                  </a:cubicBezTo>
                  <a:cubicBezTo>
                    <a:pt x="169" y="11"/>
                    <a:pt x="172" y="12"/>
                    <a:pt x="176" y="13"/>
                  </a:cubicBezTo>
                  <a:cubicBezTo>
                    <a:pt x="180" y="14"/>
                    <a:pt x="181" y="15"/>
                    <a:pt x="178" y="19"/>
                  </a:cubicBezTo>
                  <a:cubicBezTo>
                    <a:pt x="177" y="21"/>
                    <a:pt x="177" y="22"/>
                    <a:pt x="178" y="25"/>
                  </a:cubicBezTo>
                  <a:cubicBezTo>
                    <a:pt x="178" y="26"/>
                    <a:pt x="179" y="28"/>
                    <a:pt x="177" y="29"/>
                  </a:cubicBezTo>
                  <a:cubicBezTo>
                    <a:pt x="174" y="33"/>
                    <a:pt x="172" y="38"/>
                    <a:pt x="174" y="44"/>
                  </a:cubicBezTo>
                  <a:cubicBezTo>
                    <a:pt x="174" y="46"/>
                    <a:pt x="164" y="49"/>
                    <a:pt x="160" y="47"/>
                  </a:cubicBezTo>
                  <a:cubicBezTo>
                    <a:pt x="160" y="46"/>
                    <a:pt x="159" y="46"/>
                    <a:pt x="158" y="45"/>
                  </a:cubicBezTo>
                  <a:cubicBezTo>
                    <a:pt x="154" y="39"/>
                    <a:pt x="150" y="39"/>
                    <a:pt x="145" y="43"/>
                  </a:cubicBezTo>
                  <a:cubicBezTo>
                    <a:pt x="143" y="45"/>
                    <a:pt x="141" y="45"/>
                    <a:pt x="138" y="44"/>
                  </a:cubicBezTo>
                  <a:cubicBezTo>
                    <a:pt x="135" y="43"/>
                    <a:pt x="133" y="44"/>
                    <a:pt x="130" y="44"/>
                  </a:cubicBezTo>
                  <a:cubicBezTo>
                    <a:pt x="122" y="45"/>
                    <a:pt x="117" y="48"/>
                    <a:pt x="116" y="57"/>
                  </a:cubicBezTo>
                  <a:cubicBezTo>
                    <a:pt x="116" y="63"/>
                    <a:pt x="110" y="65"/>
                    <a:pt x="106" y="69"/>
                  </a:cubicBezTo>
                  <a:cubicBezTo>
                    <a:pt x="105" y="70"/>
                    <a:pt x="104" y="68"/>
                    <a:pt x="102" y="67"/>
                  </a:cubicBezTo>
                  <a:cubicBezTo>
                    <a:pt x="96" y="64"/>
                    <a:pt x="90" y="65"/>
                    <a:pt x="87" y="71"/>
                  </a:cubicBezTo>
                  <a:cubicBezTo>
                    <a:pt x="85" y="74"/>
                    <a:pt x="83" y="74"/>
                    <a:pt x="81" y="74"/>
                  </a:cubicBezTo>
                  <a:cubicBezTo>
                    <a:pt x="76" y="74"/>
                    <a:pt x="72" y="74"/>
                    <a:pt x="68" y="77"/>
                  </a:cubicBezTo>
                  <a:cubicBezTo>
                    <a:pt x="65" y="80"/>
                    <a:pt x="62" y="83"/>
                    <a:pt x="64" y="87"/>
                  </a:cubicBezTo>
                  <a:cubicBezTo>
                    <a:pt x="66" y="90"/>
                    <a:pt x="64" y="92"/>
                    <a:pt x="60" y="93"/>
                  </a:cubicBezTo>
                  <a:cubicBezTo>
                    <a:pt x="52" y="94"/>
                    <a:pt x="43" y="95"/>
                    <a:pt x="35" y="97"/>
                  </a:cubicBezTo>
                  <a:cubicBezTo>
                    <a:pt x="33" y="97"/>
                    <a:pt x="31" y="96"/>
                    <a:pt x="30" y="95"/>
                  </a:cubicBezTo>
                  <a:cubicBezTo>
                    <a:pt x="22" y="91"/>
                    <a:pt x="17" y="88"/>
                    <a:pt x="12" y="82"/>
                  </a:cubicBezTo>
                  <a:cubicBezTo>
                    <a:pt x="10" y="80"/>
                    <a:pt x="8" y="77"/>
                    <a:pt x="6" y="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0" name="Freeform 88">
              <a:extLst>
                <a:ext uri="{FF2B5EF4-FFF2-40B4-BE49-F238E27FC236}">
                  <a16:creationId xmlns:a16="http://schemas.microsoft.com/office/drawing/2014/main" id="{D52D43E2-3FAB-49E1-8602-0526F86AF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3325" y="4208463"/>
              <a:ext cx="671513" cy="387350"/>
            </a:xfrm>
            <a:custGeom>
              <a:avLst/>
              <a:gdLst>
                <a:gd name="T0" fmla="*/ 146 w 206"/>
                <a:gd name="T1" fmla="*/ 27 h 119"/>
                <a:gd name="T2" fmla="*/ 165 w 206"/>
                <a:gd name="T3" fmla="*/ 31 h 119"/>
                <a:gd name="T4" fmla="*/ 176 w 206"/>
                <a:gd name="T5" fmla="*/ 45 h 119"/>
                <a:gd name="T6" fmla="*/ 178 w 206"/>
                <a:gd name="T7" fmla="*/ 44 h 119"/>
                <a:gd name="T8" fmla="*/ 191 w 206"/>
                <a:gd name="T9" fmla="*/ 43 h 119"/>
                <a:gd name="T10" fmla="*/ 199 w 206"/>
                <a:gd name="T11" fmla="*/ 51 h 119"/>
                <a:gd name="T12" fmla="*/ 203 w 206"/>
                <a:gd name="T13" fmla="*/ 56 h 119"/>
                <a:gd name="T14" fmla="*/ 206 w 206"/>
                <a:gd name="T15" fmla="*/ 58 h 119"/>
                <a:gd name="T16" fmla="*/ 203 w 206"/>
                <a:gd name="T17" fmla="*/ 60 h 119"/>
                <a:gd name="T18" fmla="*/ 195 w 206"/>
                <a:gd name="T19" fmla="*/ 67 h 119"/>
                <a:gd name="T20" fmla="*/ 191 w 206"/>
                <a:gd name="T21" fmla="*/ 70 h 119"/>
                <a:gd name="T22" fmla="*/ 187 w 206"/>
                <a:gd name="T23" fmla="*/ 76 h 119"/>
                <a:gd name="T24" fmla="*/ 166 w 206"/>
                <a:gd name="T25" fmla="*/ 95 h 119"/>
                <a:gd name="T26" fmla="*/ 158 w 206"/>
                <a:gd name="T27" fmla="*/ 98 h 119"/>
                <a:gd name="T28" fmla="*/ 146 w 206"/>
                <a:gd name="T29" fmla="*/ 102 h 119"/>
                <a:gd name="T30" fmla="*/ 140 w 206"/>
                <a:gd name="T31" fmla="*/ 100 h 119"/>
                <a:gd name="T32" fmla="*/ 136 w 206"/>
                <a:gd name="T33" fmla="*/ 101 h 119"/>
                <a:gd name="T34" fmla="*/ 122 w 206"/>
                <a:gd name="T35" fmla="*/ 103 h 119"/>
                <a:gd name="T36" fmla="*/ 114 w 206"/>
                <a:gd name="T37" fmla="*/ 101 h 119"/>
                <a:gd name="T38" fmla="*/ 109 w 206"/>
                <a:gd name="T39" fmla="*/ 100 h 119"/>
                <a:gd name="T40" fmla="*/ 92 w 206"/>
                <a:gd name="T41" fmla="*/ 95 h 119"/>
                <a:gd name="T42" fmla="*/ 87 w 206"/>
                <a:gd name="T43" fmla="*/ 100 h 119"/>
                <a:gd name="T44" fmla="*/ 83 w 206"/>
                <a:gd name="T45" fmla="*/ 107 h 119"/>
                <a:gd name="T46" fmla="*/ 72 w 206"/>
                <a:gd name="T47" fmla="*/ 114 h 119"/>
                <a:gd name="T48" fmla="*/ 69 w 206"/>
                <a:gd name="T49" fmla="*/ 117 h 119"/>
                <a:gd name="T50" fmla="*/ 63 w 206"/>
                <a:gd name="T51" fmla="*/ 116 h 119"/>
                <a:gd name="T52" fmla="*/ 55 w 206"/>
                <a:gd name="T53" fmla="*/ 108 h 119"/>
                <a:gd name="T54" fmla="*/ 31 w 206"/>
                <a:gd name="T55" fmla="*/ 88 h 119"/>
                <a:gd name="T56" fmla="*/ 21 w 206"/>
                <a:gd name="T57" fmla="*/ 83 h 119"/>
                <a:gd name="T58" fmla="*/ 16 w 206"/>
                <a:gd name="T59" fmla="*/ 80 h 119"/>
                <a:gd name="T60" fmla="*/ 10 w 206"/>
                <a:gd name="T61" fmla="*/ 71 h 119"/>
                <a:gd name="T62" fmla="*/ 11 w 206"/>
                <a:gd name="T63" fmla="*/ 63 h 119"/>
                <a:gd name="T64" fmla="*/ 8 w 206"/>
                <a:gd name="T65" fmla="*/ 52 h 119"/>
                <a:gd name="T66" fmla="*/ 3 w 206"/>
                <a:gd name="T67" fmla="*/ 50 h 119"/>
                <a:gd name="T68" fmla="*/ 0 w 206"/>
                <a:gd name="T69" fmla="*/ 45 h 119"/>
                <a:gd name="T70" fmla="*/ 3 w 206"/>
                <a:gd name="T71" fmla="*/ 43 h 119"/>
                <a:gd name="T72" fmla="*/ 6 w 206"/>
                <a:gd name="T73" fmla="*/ 41 h 119"/>
                <a:gd name="T74" fmla="*/ 21 w 206"/>
                <a:gd name="T75" fmla="*/ 34 h 119"/>
                <a:gd name="T76" fmla="*/ 28 w 206"/>
                <a:gd name="T77" fmla="*/ 30 h 119"/>
                <a:gd name="T78" fmla="*/ 37 w 206"/>
                <a:gd name="T79" fmla="*/ 25 h 119"/>
                <a:gd name="T80" fmla="*/ 40 w 206"/>
                <a:gd name="T81" fmla="*/ 24 h 119"/>
                <a:gd name="T82" fmla="*/ 50 w 206"/>
                <a:gd name="T83" fmla="*/ 17 h 119"/>
                <a:gd name="T84" fmla="*/ 65 w 206"/>
                <a:gd name="T85" fmla="*/ 9 h 119"/>
                <a:gd name="T86" fmla="*/ 66 w 206"/>
                <a:gd name="T87" fmla="*/ 6 h 119"/>
                <a:gd name="T88" fmla="*/ 66 w 206"/>
                <a:gd name="T89" fmla="*/ 3 h 119"/>
                <a:gd name="T90" fmla="*/ 70 w 206"/>
                <a:gd name="T91" fmla="*/ 5 h 119"/>
                <a:gd name="T92" fmla="*/ 70 w 206"/>
                <a:gd name="T93" fmla="*/ 7 h 119"/>
                <a:gd name="T94" fmla="*/ 74 w 206"/>
                <a:gd name="T95" fmla="*/ 13 h 119"/>
                <a:gd name="T96" fmla="*/ 84 w 206"/>
                <a:gd name="T97" fmla="*/ 6 h 119"/>
                <a:gd name="T98" fmla="*/ 91 w 206"/>
                <a:gd name="T99" fmla="*/ 5 h 119"/>
                <a:gd name="T100" fmla="*/ 105 w 206"/>
                <a:gd name="T101" fmla="*/ 13 h 119"/>
                <a:gd name="T102" fmla="*/ 109 w 206"/>
                <a:gd name="T103" fmla="*/ 14 h 119"/>
                <a:gd name="T104" fmla="*/ 121 w 206"/>
                <a:gd name="T105" fmla="*/ 18 h 119"/>
                <a:gd name="T106" fmla="*/ 124 w 206"/>
                <a:gd name="T107" fmla="*/ 18 h 119"/>
                <a:gd name="T108" fmla="*/ 123 w 206"/>
                <a:gd name="T109" fmla="*/ 22 h 119"/>
                <a:gd name="T110" fmla="*/ 124 w 206"/>
                <a:gd name="T111" fmla="*/ 29 h 119"/>
                <a:gd name="T112" fmla="*/ 137 w 206"/>
                <a:gd name="T113" fmla="*/ 41 h 119"/>
                <a:gd name="T114" fmla="*/ 142 w 206"/>
                <a:gd name="T115" fmla="*/ 41 h 119"/>
                <a:gd name="T116" fmla="*/ 147 w 206"/>
                <a:gd name="T117" fmla="*/ 37 h 119"/>
                <a:gd name="T118" fmla="*/ 146 w 206"/>
                <a:gd name="T119" fmla="*/ 27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" h="119">
                  <a:moveTo>
                    <a:pt x="146" y="27"/>
                  </a:moveTo>
                  <a:cubicBezTo>
                    <a:pt x="153" y="28"/>
                    <a:pt x="158" y="33"/>
                    <a:pt x="165" y="31"/>
                  </a:cubicBezTo>
                  <a:cubicBezTo>
                    <a:pt x="164" y="34"/>
                    <a:pt x="173" y="45"/>
                    <a:pt x="176" y="45"/>
                  </a:cubicBezTo>
                  <a:cubicBezTo>
                    <a:pt x="177" y="45"/>
                    <a:pt x="178" y="45"/>
                    <a:pt x="178" y="44"/>
                  </a:cubicBezTo>
                  <a:cubicBezTo>
                    <a:pt x="182" y="40"/>
                    <a:pt x="186" y="43"/>
                    <a:pt x="191" y="43"/>
                  </a:cubicBezTo>
                  <a:cubicBezTo>
                    <a:pt x="196" y="44"/>
                    <a:pt x="199" y="46"/>
                    <a:pt x="199" y="51"/>
                  </a:cubicBezTo>
                  <a:cubicBezTo>
                    <a:pt x="199" y="55"/>
                    <a:pt x="201" y="55"/>
                    <a:pt x="203" y="56"/>
                  </a:cubicBezTo>
                  <a:cubicBezTo>
                    <a:pt x="205" y="56"/>
                    <a:pt x="206" y="56"/>
                    <a:pt x="206" y="58"/>
                  </a:cubicBezTo>
                  <a:cubicBezTo>
                    <a:pt x="206" y="59"/>
                    <a:pt x="204" y="60"/>
                    <a:pt x="203" y="60"/>
                  </a:cubicBezTo>
                  <a:cubicBezTo>
                    <a:pt x="199" y="60"/>
                    <a:pt x="197" y="63"/>
                    <a:pt x="195" y="67"/>
                  </a:cubicBezTo>
                  <a:cubicBezTo>
                    <a:pt x="194" y="68"/>
                    <a:pt x="194" y="71"/>
                    <a:pt x="191" y="70"/>
                  </a:cubicBezTo>
                  <a:cubicBezTo>
                    <a:pt x="186" y="70"/>
                    <a:pt x="186" y="72"/>
                    <a:pt x="187" y="76"/>
                  </a:cubicBezTo>
                  <a:cubicBezTo>
                    <a:pt x="188" y="89"/>
                    <a:pt x="179" y="97"/>
                    <a:pt x="166" y="95"/>
                  </a:cubicBezTo>
                  <a:cubicBezTo>
                    <a:pt x="162" y="94"/>
                    <a:pt x="159" y="95"/>
                    <a:pt x="158" y="98"/>
                  </a:cubicBezTo>
                  <a:cubicBezTo>
                    <a:pt x="155" y="104"/>
                    <a:pt x="151" y="105"/>
                    <a:pt x="146" y="102"/>
                  </a:cubicBezTo>
                  <a:cubicBezTo>
                    <a:pt x="144" y="101"/>
                    <a:pt x="142" y="101"/>
                    <a:pt x="140" y="100"/>
                  </a:cubicBezTo>
                  <a:cubicBezTo>
                    <a:pt x="138" y="99"/>
                    <a:pt x="137" y="99"/>
                    <a:pt x="136" y="101"/>
                  </a:cubicBezTo>
                  <a:cubicBezTo>
                    <a:pt x="133" y="105"/>
                    <a:pt x="127" y="106"/>
                    <a:pt x="122" y="103"/>
                  </a:cubicBezTo>
                  <a:cubicBezTo>
                    <a:pt x="120" y="101"/>
                    <a:pt x="117" y="100"/>
                    <a:pt x="114" y="101"/>
                  </a:cubicBezTo>
                  <a:cubicBezTo>
                    <a:pt x="113" y="101"/>
                    <a:pt x="110" y="101"/>
                    <a:pt x="109" y="100"/>
                  </a:cubicBezTo>
                  <a:cubicBezTo>
                    <a:pt x="105" y="94"/>
                    <a:pt x="98" y="96"/>
                    <a:pt x="92" y="95"/>
                  </a:cubicBezTo>
                  <a:cubicBezTo>
                    <a:pt x="88" y="94"/>
                    <a:pt x="86" y="96"/>
                    <a:pt x="87" y="100"/>
                  </a:cubicBezTo>
                  <a:cubicBezTo>
                    <a:pt x="88" y="103"/>
                    <a:pt x="89" y="107"/>
                    <a:pt x="83" y="107"/>
                  </a:cubicBezTo>
                  <a:cubicBezTo>
                    <a:pt x="82" y="114"/>
                    <a:pt x="77" y="114"/>
                    <a:pt x="72" y="114"/>
                  </a:cubicBezTo>
                  <a:cubicBezTo>
                    <a:pt x="71" y="114"/>
                    <a:pt x="70" y="116"/>
                    <a:pt x="69" y="117"/>
                  </a:cubicBezTo>
                  <a:cubicBezTo>
                    <a:pt x="67" y="118"/>
                    <a:pt x="63" y="119"/>
                    <a:pt x="63" y="116"/>
                  </a:cubicBezTo>
                  <a:cubicBezTo>
                    <a:pt x="62" y="111"/>
                    <a:pt x="58" y="109"/>
                    <a:pt x="55" y="108"/>
                  </a:cubicBezTo>
                  <a:cubicBezTo>
                    <a:pt x="45" y="104"/>
                    <a:pt x="38" y="96"/>
                    <a:pt x="31" y="88"/>
                  </a:cubicBezTo>
                  <a:cubicBezTo>
                    <a:pt x="28" y="85"/>
                    <a:pt x="26" y="82"/>
                    <a:pt x="21" y="83"/>
                  </a:cubicBezTo>
                  <a:cubicBezTo>
                    <a:pt x="18" y="84"/>
                    <a:pt x="17" y="82"/>
                    <a:pt x="16" y="80"/>
                  </a:cubicBezTo>
                  <a:cubicBezTo>
                    <a:pt x="14" y="77"/>
                    <a:pt x="12" y="74"/>
                    <a:pt x="10" y="71"/>
                  </a:cubicBezTo>
                  <a:cubicBezTo>
                    <a:pt x="8" y="68"/>
                    <a:pt x="5" y="65"/>
                    <a:pt x="11" y="63"/>
                  </a:cubicBezTo>
                  <a:cubicBezTo>
                    <a:pt x="14" y="63"/>
                    <a:pt x="11" y="54"/>
                    <a:pt x="8" y="52"/>
                  </a:cubicBezTo>
                  <a:cubicBezTo>
                    <a:pt x="6" y="52"/>
                    <a:pt x="4" y="51"/>
                    <a:pt x="3" y="50"/>
                  </a:cubicBezTo>
                  <a:cubicBezTo>
                    <a:pt x="0" y="49"/>
                    <a:pt x="0" y="47"/>
                    <a:pt x="0" y="45"/>
                  </a:cubicBezTo>
                  <a:cubicBezTo>
                    <a:pt x="0" y="42"/>
                    <a:pt x="2" y="43"/>
                    <a:pt x="3" y="43"/>
                  </a:cubicBezTo>
                  <a:cubicBezTo>
                    <a:pt x="4" y="42"/>
                    <a:pt x="5" y="42"/>
                    <a:pt x="6" y="41"/>
                  </a:cubicBezTo>
                  <a:cubicBezTo>
                    <a:pt x="9" y="35"/>
                    <a:pt x="14" y="34"/>
                    <a:pt x="21" y="34"/>
                  </a:cubicBezTo>
                  <a:cubicBezTo>
                    <a:pt x="24" y="35"/>
                    <a:pt x="26" y="33"/>
                    <a:pt x="28" y="30"/>
                  </a:cubicBezTo>
                  <a:cubicBezTo>
                    <a:pt x="30" y="27"/>
                    <a:pt x="32" y="24"/>
                    <a:pt x="37" y="25"/>
                  </a:cubicBezTo>
                  <a:cubicBezTo>
                    <a:pt x="38" y="25"/>
                    <a:pt x="40" y="25"/>
                    <a:pt x="40" y="24"/>
                  </a:cubicBezTo>
                  <a:cubicBezTo>
                    <a:pt x="41" y="18"/>
                    <a:pt x="47" y="19"/>
                    <a:pt x="50" y="17"/>
                  </a:cubicBezTo>
                  <a:cubicBezTo>
                    <a:pt x="55" y="13"/>
                    <a:pt x="59" y="10"/>
                    <a:pt x="65" y="9"/>
                  </a:cubicBezTo>
                  <a:cubicBezTo>
                    <a:pt x="67" y="9"/>
                    <a:pt x="66" y="7"/>
                    <a:pt x="66" y="6"/>
                  </a:cubicBezTo>
                  <a:cubicBezTo>
                    <a:pt x="65" y="5"/>
                    <a:pt x="64" y="3"/>
                    <a:pt x="66" y="3"/>
                  </a:cubicBezTo>
                  <a:cubicBezTo>
                    <a:pt x="68" y="2"/>
                    <a:pt x="69" y="3"/>
                    <a:pt x="70" y="5"/>
                  </a:cubicBezTo>
                  <a:cubicBezTo>
                    <a:pt x="70" y="5"/>
                    <a:pt x="70" y="6"/>
                    <a:pt x="70" y="7"/>
                  </a:cubicBezTo>
                  <a:cubicBezTo>
                    <a:pt x="72" y="9"/>
                    <a:pt x="71" y="13"/>
                    <a:pt x="74" y="13"/>
                  </a:cubicBezTo>
                  <a:cubicBezTo>
                    <a:pt x="78" y="12"/>
                    <a:pt x="82" y="11"/>
                    <a:pt x="84" y="6"/>
                  </a:cubicBezTo>
                  <a:cubicBezTo>
                    <a:pt x="85" y="1"/>
                    <a:pt x="88" y="0"/>
                    <a:pt x="91" y="5"/>
                  </a:cubicBezTo>
                  <a:cubicBezTo>
                    <a:pt x="95" y="10"/>
                    <a:pt x="98" y="14"/>
                    <a:pt x="105" y="13"/>
                  </a:cubicBezTo>
                  <a:cubicBezTo>
                    <a:pt x="106" y="13"/>
                    <a:pt x="108" y="13"/>
                    <a:pt x="109" y="14"/>
                  </a:cubicBezTo>
                  <a:cubicBezTo>
                    <a:pt x="112" y="18"/>
                    <a:pt x="116" y="19"/>
                    <a:pt x="121" y="18"/>
                  </a:cubicBezTo>
                  <a:cubicBezTo>
                    <a:pt x="122" y="17"/>
                    <a:pt x="124" y="17"/>
                    <a:pt x="124" y="18"/>
                  </a:cubicBezTo>
                  <a:cubicBezTo>
                    <a:pt x="126" y="19"/>
                    <a:pt x="124" y="21"/>
                    <a:pt x="123" y="22"/>
                  </a:cubicBezTo>
                  <a:cubicBezTo>
                    <a:pt x="120" y="25"/>
                    <a:pt x="122" y="27"/>
                    <a:pt x="124" y="29"/>
                  </a:cubicBezTo>
                  <a:cubicBezTo>
                    <a:pt x="129" y="33"/>
                    <a:pt x="133" y="37"/>
                    <a:pt x="137" y="41"/>
                  </a:cubicBezTo>
                  <a:cubicBezTo>
                    <a:pt x="139" y="43"/>
                    <a:pt x="140" y="43"/>
                    <a:pt x="142" y="41"/>
                  </a:cubicBezTo>
                  <a:cubicBezTo>
                    <a:pt x="144" y="39"/>
                    <a:pt x="145" y="38"/>
                    <a:pt x="147" y="37"/>
                  </a:cubicBezTo>
                  <a:cubicBezTo>
                    <a:pt x="151" y="33"/>
                    <a:pt x="153" y="30"/>
                    <a:pt x="14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1" name="Freeform 89">
              <a:extLst>
                <a:ext uri="{FF2B5EF4-FFF2-40B4-BE49-F238E27FC236}">
                  <a16:creationId xmlns:a16="http://schemas.microsoft.com/office/drawing/2014/main" id="{456CAEFF-D669-4484-A1C8-60358B90F1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500" y="4530725"/>
              <a:ext cx="782638" cy="407988"/>
            </a:xfrm>
            <a:custGeom>
              <a:avLst/>
              <a:gdLst>
                <a:gd name="T0" fmla="*/ 0 w 240"/>
                <a:gd name="T1" fmla="*/ 87 h 125"/>
                <a:gd name="T2" fmla="*/ 4 w 240"/>
                <a:gd name="T3" fmla="*/ 78 h 125"/>
                <a:gd name="T4" fmla="*/ 12 w 240"/>
                <a:gd name="T5" fmla="*/ 86 h 125"/>
                <a:gd name="T6" fmla="*/ 16 w 240"/>
                <a:gd name="T7" fmla="*/ 90 h 125"/>
                <a:gd name="T8" fmla="*/ 24 w 240"/>
                <a:gd name="T9" fmla="*/ 85 h 125"/>
                <a:gd name="T10" fmla="*/ 41 w 240"/>
                <a:gd name="T11" fmla="*/ 81 h 125"/>
                <a:gd name="T12" fmla="*/ 56 w 240"/>
                <a:gd name="T13" fmla="*/ 81 h 125"/>
                <a:gd name="T14" fmla="*/ 76 w 240"/>
                <a:gd name="T15" fmla="*/ 73 h 125"/>
                <a:gd name="T16" fmla="*/ 81 w 240"/>
                <a:gd name="T17" fmla="*/ 72 h 125"/>
                <a:gd name="T18" fmla="*/ 90 w 240"/>
                <a:gd name="T19" fmla="*/ 70 h 125"/>
                <a:gd name="T20" fmla="*/ 106 w 240"/>
                <a:gd name="T21" fmla="*/ 79 h 125"/>
                <a:gd name="T22" fmla="*/ 111 w 240"/>
                <a:gd name="T23" fmla="*/ 76 h 125"/>
                <a:gd name="T24" fmla="*/ 113 w 240"/>
                <a:gd name="T25" fmla="*/ 68 h 125"/>
                <a:gd name="T26" fmla="*/ 113 w 240"/>
                <a:gd name="T27" fmla="*/ 66 h 125"/>
                <a:gd name="T28" fmla="*/ 103 w 240"/>
                <a:gd name="T29" fmla="*/ 48 h 125"/>
                <a:gd name="T30" fmla="*/ 107 w 240"/>
                <a:gd name="T31" fmla="*/ 39 h 125"/>
                <a:gd name="T32" fmla="*/ 112 w 240"/>
                <a:gd name="T33" fmla="*/ 38 h 125"/>
                <a:gd name="T34" fmla="*/ 123 w 240"/>
                <a:gd name="T35" fmla="*/ 29 h 125"/>
                <a:gd name="T36" fmla="*/ 126 w 240"/>
                <a:gd name="T37" fmla="*/ 26 h 125"/>
                <a:gd name="T38" fmla="*/ 133 w 240"/>
                <a:gd name="T39" fmla="*/ 19 h 125"/>
                <a:gd name="T40" fmla="*/ 134 w 240"/>
                <a:gd name="T41" fmla="*/ 16 h 125"/>
                <a:gd name="T42" fmla="*/ 136 w 240"/>
                <a:gd name="T43" fmla="*/ 18 h 125"/>
                <a:gd name="T44" fmla="*/ 150 w 240"/>
                <a:gd name="T45" fmla="*/ 22 h 125"/>
                <a:gd name="T46" fmla="*/ 159 w 240"/>
                <a:gd name="T47" fmla="*/ 20 h 125"/>
                <a:gd name="T48" fmla="*/ 164 w 240"/>
                <a:gd name="T49" fmla="*/ 17 h 125"/>
                <a:gd name="T50" fmla="*/ 167 w 240"/>
                <a:gd name="T51" fmla="*/ 13 h 125"/>
                <a:gd name="T52" fmla="*/ 171 w 240"/>
                <a:gd name="T53" fmla="*/ 6 h 125"/>
                <a:gd name="T54" fmla="*/ 176 w 240"/>
                <a:gd name="T55" fmla="*/ 1 h 125"/>
                <a:gd name="T56" fmla="*/ 183 w 240"/>
                <a:gd name="T57" fmla="*/ 3 h 125"/>
                <a:gd name="T58" fmla="*/ 195 w 240"/>
                <a:gd name="T59" fmla="*/ 6 h 125"/>
                <a:gd name="T60" fmla="*/ 198 w 240"/>
                <a:gd name="T61" fmla="*/ 7 h 125"/>
                <a:gd name="T62" fmla="*/ 214 w 240"/>
                <a:gd name="T63" fmla="*/ 10 h 125"/>
                <a:gd name="T64" fmla="*/ 217 w 240"/>
                <a:gd name="T65" fmla="*/ 9 h 125"/>
                <a:gd name="T66" fmla="*/ 223 w 240"/>
                <a:gd name="T67" fmla="*/ 7 h 125"/>
                <a:gd name="T68" fmla="*/ 230 w 240"/>
                <a:gd name="T69" fmla="*/ 17 h 125"/>
                <a:gd name="T70" fmla="*/ 237 w 240"/>
                <a:gd name="T71" fmla="*/ 36 h 125"/>
                <a:gd name="T72" fmla="*/ 240 w 240"/>
                <a:gd name="T73" fmla="*/ 39 h 125"/>
                <a:gd name="T74" fmla="*/ 240 w 240"/>
                <a:gd name="T75" fmla="*/ 49 h 125"/>
                <a:gd name="T76" fmla="*/ 232 w 240"/>
                <a:gd name="T77" fmla="*/ 54 h 125"/>
                <a:gd name="T78" fmla="*/ 218 w 240"/>
                <a:gd name="T79" fmla="*/ 58 h 125"/>
                <a:gd name="T80" fmla="*/ 219 w 240"/>
                <a:gd name="T81" fmla="*/ 61 h 125"/>
                <a:gd name="T82" fmla="*/ 225 w 240"/>
                <a:gd name="T83" fmla="*/ 65 h 125"/>
                <a:gd name="T84" fmla="*/ 226 w 240"/>
                <a:gd name="T85" fmla="*/ 68 h 125"/>
                <a:gd name="T86" fmla="*/ 222 w 240"/>
                <a:gd name="T87" fmla="*/ 84 h 125"/>
                <a:gd name="T88" fmla="*/ 218 w 240"/>
                <a:gd name="T89" fmla="*/ 93 h 125"/>
                <a:gd name="T90" fmla="*/ 207 w 240"/>
                <a:gd name="T91" fmla="*/ 104 h 125"/>
                <a:gd name="T92" fmla="*/ 206 w 240"/>
                <a:gd name="T93" fmla="*/ 105 h 125"/>
                <a:gd name="T94" fmla="*/ 184 w 240"/>
                <a:gd name="T95" fmla="*/ 110 h 125"/>
                <a:gd name="T96" fmla="*/ 172 w 240"/>
                <a:gd name="T97" fmla="*/ 115 h 125"/>
                <a:gd name="T98" fmla="*/ 149 w 240"/>
                <a:gd name="T99" fmla="*/ 122 h 125"/>
                <a:gd name="T100" fmla="*/ 100 w 240"/>
                <a:gd name="T101" fmla="*/ 116 h 125"/>
                <a:gd name="T102" fmla="*/ 85 w 240"/>
                <a:gd name="T103" fmla="*/ 107 h 125"/>
                <a:gd name="T104" fmla="*/ 85 w 240"/>
                <a:gd name="T105" fmla="*/ 103 h 125"/>
                <a:gd name="T106" fmla="*/ 87 w 240"/>
                <a:gd name="T107" fmla="*/ 95 h 125"/>
                <a:gd name="T108" fmla="*/ 79 w 240"/>
                <a:gd name="T109" fmla="*/ 97 h 125"/>
                <a:gd name="T110" fmla="*/ 53 w 240"/>
                <a:gd name="T111" fmla="*/ 100 h 125"/>
                <a:gd name="T112" fmla="*/ 45 w 240"/>
                <a:gd name="T113" fmla="*/ 105 h 125"/>
                <a:gd name="T114" fmla="*/ 39 w 240"/>
                <a:gd name="T115" fmla="*/ 108 h 125"/>
                <a:gd name="T116" fmla="*/ 30 w 240"/>
                <a:gd name="T117" fmla="*/ 107 h 125"/>
                <a:gd name="T118" fmla="*/ 28 w 240"/>
                <a:gd name="T119" fmla="*/ 106 h 125"/>
                <a:gd name="T120" fmla="*/ 16 w 240"/>
                <a:gd name="T121" fmla="*/ 104 h 125"/>
                <a:gd name="T122" fmla="*/ 6 w 240"/>
                <a:gd name="T123" fmla="*/ 102 h 125"/>
                <a:gd name="T124" fmla="*/ 0 w 240"/>
                <a:gd name="T125" fmla="*/ 87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0" h="125">
                  <a:moveTo>
                    <a:pt x="0" y="87"/>
                  </a:moveTo>
                  <a:cubicBezTo>
                    <a:pt x="0" y="84"/>
                    <a:pt x="0" y="79"/>
                    <a:pt x="4" y="78"/>
                  </a:cubicBezTo>
                  <a:cubicBezTo>
                    <a:pt x="8" y="78"/>
                    <a:pt x="11" y="81"/>
                    <a:pt x="12" y="86"/>
                  </a:cubicBezTo>
                  <a:cubicBezTo>
                    <a:pt x="13" y="87"/>
                    <a:pt x="12" y="91"/>
                    <a:pt x="16" y="90"/>
                  </a:cubicBezTo>
                  <a:cubicBezTo>
                    <a:pt x="19" y="90"/>
                    <a:pt x="22" y="89"/>
                    <a:pt x="24" y="85"/>
                  </a:cubicBezTo>
                  <a:cubicBezTo>
                    <a:pt x="26" y="76"/>
                    <a:pt x="34" y="75"/>
                    <a:pt x="41" y="81"/>
                  </a:cubicBezTo>
                  <a:cubicBezTo>
                    <a:pt x="44" y="85"/>
                    <a:pt x="54" y="86"/>
                    <a:pt x="56" y="81"/>
                  </a:cubicBezTo>
                  <a:cubicBezTo>
                    <a:pt x="61" y="74"/>
                    <a:pt x="69" y="74"/>
                    <a:pt x="76" y="73"/>
                  </a:cubicBezTo>
                  <a:cubicBezTo>
                    <a:pt x="78" y="73"/>
                    <a:pt x="80" y="74"/>
                    <a:pt x="81" y="72"/>
                  </a:cubicBezTo>
                  <a:cubicBezTo>
                    <a:pt x="83" y="65"/>
                    <a:pt x="86" y="70"/>
                    <a:pt x="90" y="70"/>
                  </a:cubicBezTo>
                  <a:cubicBezTo>
                    <a:pt x="97" y="70"/>
                    <a:pt x="100" y="77"/>
                    <a:pt x="106" y="79"/>
                  </a:cubicBezTo>
                  <a:cubicBezTo>
                    <a:pt x="110" y="80"/>
                    <a:pt x="111" y="79"/>
                    <a:pt x="111" y="76"/>
                  </a:cubicBezTo>
                  <a:cubicBezTo>
                    <a:pt x="112" y="73"/>
                    <a:pt x="112" y="71"/>
                    <a:pt x="113" y="68"/>
                  </a:cubicBezTo>
                  <a:cubicBezTo>
                    <a:pt x="113" y="68"/>
                    <a:pt x="113" y="67"/>
                    <a:pt x="113" y="66"/>
                  </a:cubicBezTo>
                  <a:cubicBezTo>
                    <a:pt x="105" y="63"/>
                    <a:pt x="112" y="52"/>
                    <a:pt x="103" y="48"/>
                  </a:cubicBezTo>
                  <a:cubicBezTo>
                    <a:pt x="101" y="47"/>
                    <a:pt x="103" y="40"/>
                    <a:pt x="107" y="39"/>
                  </a:cubicBezTo>
                  <a:cubicBezTo>
                    <a:pt x="108" y="39"/>
                    <a:pt x="110" y="38"/>
                    <a:pt x="112" y="38"/>
                  </a:cubicBezTo>
                  <a:cubicBezTo>
                    <a:pt x="118" y="38"/>
                    <a:pt x="123" y="37"/>
                    <a:pt x="123" y="29"/>
                  </a:cubicBezTo>
                  <a:cubicBezTo>
                    <a:pt x="123" y="27"/>
                    <a:pt x="124" y="26"/>
                    <a:pt x="126" y="26"/>
                  </a:cubicBezTo>
                  <a:cubicBezTo>
                    <a:pt x="132" y="27"/>
                    <a:pt x="133" y="24"/>
                    <a:pt x="133" y="19"/>
                  </a:cubicBezTo>
                  <a:cubicBezTo>
                    <a:pt x="133" y="18"/>
                    <a:pt x="132" y="16"/>
                    <a:pt x="134" y="16"/>
                  </a:cubicBezTo>
                  <a:cubicBezTo>
                    <a:pt x="136" y="15"/>
                    <a:pt x="136" y="17"/>
                    <a:pt x="136" y="18"/>
                  </a:cubicBezTo>
                  <a:cubicBezTo>
                    <a:pt x="138" y="23"/>
                    <a:pt x="146" y="26"/>
                    <a:pt x="150" y="22"/>
                  </a:cubicBezTo>
                  <a:cubicBezTo>
                    <a:pt x="153" y="20"/>
                    <a:pt x="156" y="19"/>
                    <a:pt x="159" y="20"/>
                  </a:cubicBezTo>
                  <a:cubicBezTo>
                    <a:pt x="163" y="22"/>
                    <a:pt x="164" y="20"/>
                    <a:pt x="164" y="17"/>
                  </a:cubicBezTo>
                  <a:cubicBezTo>
                    <a:pt x="164" y="15"/>
                    <a:pt x="164" y="13"/>
                    <a:pt x="167" y="13"/>
                  </a:cubicBezTo>
                  <a:cubicBezTo>
                    <a:pt x="173" y="13"/>
                    <a:pt x="172" y="9"/>
                    <a:pt x="171" y="6"/>
                  </a:cubicBezTo>
                  <a:cubicBezTo>
                    <a:pt x="170" y="1"/>
                    <a:pt x="172" y="0"/>
                    <a:pt x="176" y="1"/>
                  </a:cubicBezTo>
                  <a:cubicBezTo>
                    <a:pt x="179" y="1"/>
                    <a:pt x="181" y="1"/>
                    <a:pt x="183" y="3"/>
                  </a:cubicBezTo>
                  <a:cubicBezTo>
                    <a:pt x="186" y="6"/>
                    <a:pt x="190" y="7"/>
                    <a:pt x="195" y="6"/>
                  </a:cubicBezTo>
                  <a:cubicBezTo>
                    <a:pt x="196" y="6"/>
                    <a:pt x="197" y="6"/>
                    <a:pt x="198" y="7"/>
                  </a:cubicBezTo>
                  <a:cubicBezTo>
                    <a:pt x="202" y="12"/>
                    <a:pt x="208" y="10"/>
                    <a:pt x="214" y="10"/>
                  </a:cubicBezTo>
                  <a:cubicBezTo>
                    <a:pt x="215" y="10"/>
                    <a:pt x="216" y="10"/>
                    <a:pt x="217" y="9"/>
                  </a:cubicBezTo>
                  <a:cubicBezTo>
                    <a:pt x="218" y="5"/>
                    <a:pt x="221" y="6"/>
                    <a:pt x="223" y="7"/>
                  </a:cubicBezTo>
                  <a:cubicBezTo>
                    <a:pt x="229" y="8"/>
                    <a:pt x="232" y="11"/>
                    <a:pt x="230" y="17"/>
                  </a:cubicBezTo>
                  <a:cubicBezTo>
                    <a:pt x="227" y="25"/>
                    <a:pt x="231" y="31"/>
                    <a:pt x="237" y="36"/>
                  </a:cubicBezTo>
                  <a:cubicBezTo>
                    <a:pt x="239" y="36"/>
                    <a:pt x="240" y="37"/>
                    <a:pt x="240" y="39"/>
                  </a:cubicBezTo>
                  <a:cubicBezTo>
                    <a:pt x="240" y="42"/>
                    <a:pt x="240" y="46"/>
                    <a:pt x="240" y="49"/>
                  </a:cubicBezTo>
                  <a:cubicBezTo>
                    <a:pt x="239" y="54"/>
                    <a:pt x="236" y="56"/>
                    <a:pt x="232" y="54"/>
                  </a:cubicBezTo>
                  <a:cubicBezTo>
                    <a:pt x="227" y="51"/>
                    <a:pt x="221" y="53"/>
                    <a:pt x="218" y="58"/>
                  </a:cubicBezTo>
                  <a:cubicBezTo>
                    <a:pt x="217" y="59"/>
                    <a:pt x="218" y="60"/>
                    <a:pt x="219" y="61"/>
                  </a:cubicBezTo>
                  <a:cubicBezTo>
                    <a:pt x="221" y="62"/>
                    <a:pt x="223" y="64"/>
                    <a:pt x="225" y="65"/>
                  </a:cubicBezTo>
                  <a:cubicBezTo>
                    <a:pt x="226" y="66"/>
                    <a:pt x="227" y="67"/>
                    <a:pt x="226" y="68"/>
                  </a:cubicBezTo>
                  <a:cubicBezTo>
                    <a:pt x="220" y="72"/>
                    <a:pt x="222" y="78"/>
                    <a:pt x="222" y="84"/>
                  </a:cubicBezTo>
                  <a:cubicBezTo>
                    <a:pt x="222" y="88"/>
                    <a:pt x="221" y="90"/>
                    <a:pt x="218" y="93"/>
                  </a:cubicBezTo>
                  <a:cubicBezTo>
                    <a:pt x="214" y="96"/>
                    <a:pt x="208" y="98"/>
                    <a:pt x="207" y="104"/>
                  </a:cubicBezTo>
                  <a:cubicBezTo>
                    <a:pt x="207" y="104"/>
                    <a:pt x="206" y="105"/>
                    <a:pt x="206" y="105"/>
                  </a:cubicBezTo>
                  <a:cubicBezTo>
                    <a:pt x="198" y="104"/>
                    <a:pt x="192" y="112"/>
                    <a:pt x="184" y="110"/>
                  </a:cubicBezTo>
                  <a:cubicBezTo>
                    <a:pt x="179" y="109"/>
                    <a:pt x="174" y="111"/>
                    <a:pt x="172" y="115"/>
                  </a:cubicBezTo>
                  <a:cubicBezTo>
                    <a:pt x="166" y="124"/>
                    <a:pt x="158" y="125"/>
                    <a:pt x="149" y="122"/>
                  </a:cubicBezTo>
                  <a:cubicBezTo>
                    <a:pt x="133" y="117"/>
                    <a:pt x="116" y="118"/>
                    <a:pt x="100" y="116"/>
                  </a:cubicBezTo>
                  <a:cubicBezTo>
                    <a:pt x="93" y="116"/>
                    <a:pt x="89" y="111"/>
                    <a:pt x="85" y="107"/>
                  </a:cubicBezTo>
                  <a:cubicBezTo>
                    <a:pt x="84" y="105"/>
                    <a:pt x="85" y="104"/>
                    <a:pt x="85" y="103"/>
                  </a:cubicBezTo>
                  <a:cubicBezTo>
                    <a:pt x="85" y="100"/>
                    <a:pt x="87" y="98"/>
                    <a:pt x="87" y="95"/>
                  </a:cubicBezTo>
                  <a:cubicBezTo>
                    <a:pt x="84" y="95"/>
                    <a:pt x="81" y="96"/>
                    <a:pt x="79" y="97"/>
                  </a:cubicBezTo>
                  <a:cubicBezTo>
                    <a:pt x="70" y="101"/>
                    <a:pt x="62" y="101"/>
                    <a:pt x="53" y="100"/>
                  </a:cubicBezTo>
                  <a:cubicBezTo>
                    <a:pt x="48" y="99"/>
                    <a:pt x="46" y="101"/>
                    <a:pt x="45" y="105"/>
                  </a:cubicBezTo>
                  <a:cubicBezTo>
                    <a:pt x="44" y="108"/>
                    <a:pt x="42" y="109"/>
                    <a:pt x="39" y="108"/>
                  </a:cubicBezTo>
                  <a:cubicBezTo>
                    <a:pt x="36" y="106"/>
                    <a:pt x="33" y="105"/>
                    <a:pt x="30" y="107"/>
                  </a:cubicBezTo>
                  <a:cubicBezTo>
                    <a:pt x="30" y="107"/>
                    <a:pt x="29" y="107"/>
                    <a:pt x="28" y="106"/>
                  </a:cubicBezTo>
                  <a:cubicBezTo>
                    <a:pt x="25" y="99"/>
                    <a:pt x="20" y="98"/>
                    <a:pt x="16" y="104"/>
                  </a:cubicBezTo>
                  <a:cubicBezTo>
                    <a:pt x="10" y="111"/>
                    <a:pt x="9" y="103"/>
                    <a:pt x="6" y="102"/>
                  </a:cubicBezTo>
                  <a:cubicBezTo>
                    <a:pt x="5" y="97"/>
                    <a:pt x="3" y="92"/>
                    <a:pt x="0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2" name="Freeform 90">
              <a:extLst>
                <a:ext uri="{FF2B5EF4-FFF2-40B4-BE49-F238E27FC236}">
                  <a16:creationId xmlns:a16="http://schemas.microsoft.com/office/drawing/2014/main" id="{CB70284C-FB93-4CF8-BAFB-D3A23ABCE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213" y="4741863"/>
              <a:ext cx="476250" cy="293688"/>
            </a:xfrm>
            <a:custGeom>
              <a:avLst/>
              <a:gdLst>
                <a:gd name="T0" fmla="*/ 125 w 146"/>
                <a:gd name="T1" fmla="*/ 38 h 90"/>
                <a:gd name="T2" fmla="*/ 133 w 146"/>
                <a:gd name="T3" fmla="*/ 46 h 90"/>
                <a:gd name="T4" fmla="*/ 141 w 146"/>
                <a:gd name="T5" fmla="*/ 40 h 90"/>
                <a:gd name="T6" fmla="*/ 144 w 146"/>
                <a:gd name="T7" fmla="*/ 39 h 90"/>
                <a:gd name="T8" fmla="*/ 145 w 146"/>
                <a:gd name="T9" fmla="*/ 52 h 90"/>
                <a:gd name="T10" fmla="*/ 145 w 146"/>
                <a:gd name="T11" fmla="*/ 55 h 90"/>
                <a:gd name="T12" fmla="*/ 141 w 146"/>
                <a:gd name="T13" fmla="*/ 55 h 90"/>
                <a:gd name="T14" fmla="*/ 133 w 146"/>
                <a:gd name="T15" fmla="*/ 52 h 90"/>
                <a:gd name="T16" fmla="*/ 129 w 146"/>
                <a:gd name="T17" fmla="*/ 60 h 90"/>
                <a:gd name="T18" fmla="*/ 125 w 146"/>
                <a:gd name="T19" fmla="*/ 62 h 90"/>
                <a:gd name="T20" fmla="*/ 118 w 146"/>
                <a:gd name="T21" fmla="*/ 68 h 90"/>
                <a:gd name="T22" fmla="*/ 115 w 146"/>
                <a:gd name="T23" fmla="*/ 63 h 90"/>
                <a:gd name="T24" fmla="*/ 111 w 146"/>
                <a:gd name="T25" fmla="*/ 58 h 90"/>
                <a:gd name="T26" fmla="*/ 104 w 146"/>
                <a:gd name="T27" fmla="*/ 65 h 90"/>
                <a:gd name="T28" fmla="*/ 97 w 146"/>
                <a:gd name="T29" fmla="*/ 78 h 90"/>
                <a:gd name="T30" fmla="*/ 97 w 146"/>
                <a:gd name="T31" fmla="*/ 84 h 90"/>
                <a:gd name="T32" fmla="*/ 97 w 146"/>
                <a:gd name="T33" fmla="*/ 89 h 90"/>
                <a:gd name="T34" fmla="*/ 95 w 146"/>
                <a:gd name="T35" fmla="*/ 89 h 90"/>
                <a:gd name="T36" fmla="*/ 92 w 146"/>
                <a:gd name="T37" fmla="*/ 84 h 90"/>
                <a:gd name="T38" fmla="*/ 93 w 146"/>
                <a:gd name="T39" fmla="*/ 82 h 90"/>
                <a:gd name="T40" fmla="*/ 88 w 146"/>
                <a:gd name="T41" fmla="*/ 76 h 90"/>
                <a:gd name="T42" fmla="*/ 80 w 146"/>
                <a:gd name="T43" fmla="*/ 69 h 90"/>
                <a:gd name="T44" fmla="*/ 80 w 146"/>
                <a:gd name="T45" fmla="*/ 64 h 90"/>
                <a:gd name="T46" fmla="*/ 73 w 146"/>
                <a:gd name="T47" fmla="*/ 59 h 90"/>
                <a:gd name="T48" fmla="*/ 65 w 146"/>
                <a:gd name="T49" fmla="*/ 73 h 90"/>
                <a:gd name="T50" fmla="*/ 62 w 146"/>
                <a:gd name="T51" fmla="*/ 82 h 90"/>
                <a:gd name="T52" fmla="*/ 52 w 146"/>
                <a:gd name="T53" fmla="*/ 82 h 90"/>
                <a:gd name="T54" fmla="*/ 47 w 146"/>
                <a:gd name="T55" fmla="*/ 82 h 90"/>
                <a:gd name="T56" fmla="*/ 40 w 146"/>
                <a:gd name="T57" fmla="*/ 85 h 90"/>
                <a:gd name="T58" fmla="*/ 31 w 146"/>
                <a:gd name="T59" fmla="*/ 81 h 90"/>
                <a:gd name="T60" fmla="*/ 28 w 146"/>
                <a:gd name="T61" fmla="*/ 79 h 90"/>
                <a:gd name="T62" fmla="*/ 26 w 146"/>
                <a:gd name="T63" fmla="*/ 69 h 90"/>
                <a:gd name="T64" fmla="*/ 21 w 146"/>
                <a:gd name="T65" fmla="*/ 61 h 90"/>
                <a:gd name="T66" fmla="*/ 7 w 146"/>
                <a:gd name="T67" fmla="*/ 62 h 90"/>
                <a:gd name="T68" fmla="*/ 2 w 146"/>
                <a:gd name="T69" fmla="*/ 61 h 90"/>
                <a:gd name="T70" fmla="*/ 3 w 146"/>
                <a:gd name="T71" fmla="*/ 54 h 90"/>
                <a:gd name="T72" fmla="*/ 10 w 146"/>
                <a:gd name="T73" fmla="*/ 49 h 90"/>
                <a:gd name="T74" fmla="*/ 13 w 146"/>
                <a:gd name="T75" fmla="*/ 45 h 90"/>
                <a:gd name="T76" fmla="*/ 22 w 146"/>
                <a:gd name="T77" fmla="*/ 35 h 90"/>
                <a:gd name="T78" fmla="*/ 26 w 146"/>
                <a:gd name="T79" fmla="*/ 27 h 90"/>
                <a:gd name="T80" fmla="*/ 32 w 146"/>
                <a:gd name="T81" fmla="*/ 14 h 90"/>
                <a:gd name="T82" fmla="*/ 36 w 146"/>
                <a:gd name="T83" fmla="*/ 14 h 90"/>
                <a:gd name="T84" fmla="*/ 47 w 146"/>
                <a:gd name="T85" fmla="*/ 13 h 90"/>
                <a:gd name="T86" fmla="*/ 70 w 146"/>
                <a:gd name="T87" fmla="*/ 7 h 90"/>
                <a:gd name="T88" fmla="*/ 80 w 146"/>
                <a:gd name="T89" fmla="*/ 3 h 90"/>
                <a:gd name="T90" fmla="*/ 91 w 146"/>
                <a:gd name="T91" fmla="*/ 1 h 90"/>
                <a:gd name="T92" fmla="*/ 107 w 146"/>
                <a:gd name="T93" fmla="*/ 11 h 90"/>
                <a:gd name="T94" fmla="*/ 112 w 146"/>
                <a:gd name="T95" fmla="*/ 14 h 90"/>
                <a:gd name="T96" fmla="*/ 116 w 146"/>
                <a:gd name="T97" fmla="*/ 19 h 90"/>
                <a:gd name="T98" fmla="*/ 112 w 146"/>
                <a:gd name="T99" fmla="*/ 23 h 90"/>
                <a:gd name="T100" fmla="*/ 110 w 146"/>
                <a:gd name="T101" fmla="*/ 33 h 90"/>
                <a:gd name="T102" fmla="*/ 113 w 146"/>
                <a:gd name="T103" fmla="*/ 37 h 90"/>
                <a:gd name="T104" fmla="*/ 117 w 146"/>
                <a:gd name="T105" fmla="*/ 38 h 90"/>
                <a:gd name="T106" fmla="*/ 125 w 146"/>
                <a:gd name="T107" fmla="*/ 3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46" h="90">
                  <a:moveTo>
                    <a:pt x="125" y="38"/>
                  </a:moveTo>
                  <a:cubicBezTo>
                    <a:pt x="127" y="41"/>
                    <a:pt x="130" y="45"/>
                    <a:pt x="133" y="46"/>
                  </a:cubicBezTo>
                  <a:cubicBezTo>
                    <a:pt x="137" y="47"/>
                    <a:pt x="138" y="42"/>
                    <a:pt x="141" y="40"/>
                  </a:cubicBezTo>
                  <a:cubicBezTo>
                    <a:pt x="142" y="39"/>
                    <a:pt x="142" y="38"/>
                    <a:pt x="144" y="39"/>
                  </a:cubicBezTo>
                  <a:cubicBezTo>
                    <a:pt x="142" y="44"/>
                    <a:pt x="143" y="48"/>
                    <a:pt x="145" y="52"/>
                  </a:cubicBezTo>
                  <a:cubicBezTo>
                    <a:pt x="146" y="53"/>
                    <a:pt x="146" y="55"/>
                    <a:pt x="145" y="55"/>
                  </a:cubicBezTo>
                  <a:cubicBezTo>
                    <a:pt x="143" y="57"/>
                    <a:pt x="142" y="55"/>
                    <a:pt x="141" y="55"/>
                  </a:cubicBezTo>
                  <a:cubicBezTo>
                    <a:pt x="138" y="54"/>
                    <a:pt x="137" y="47"/>
                    <a:pt x="133" y="52"/>
                  </a:cubicBezTo>
                  <a:cubicBezTo>
                    <a:pt x="131" y="54"/>
                    <a:pt x="129" y="56"/>
                    <a:pt x="129" y="60"/>
                  </a:cubicBezTo>
                  <a:cubicBezTo>
                    <a:pt x="130" y="64"/>
                    <a:pt x="126" y="62"/>
                    <a:pt x="125" y="62"/>
                  </a:cubicBezTo>
                  <a:cubicBezTo>
                    <a:pt x="121" y="62"/>
                    <a:pt x="118" y="63"/>
                    <a:pt x="118" y="68"/>
                  </a:cubicBezTo>
                  <a:cubicBezTo>
                    <a:pt x="116" y="66"/>
                    <a:pt x="116" y="64"/>
                    <a:pt x="115" y="63"/>
                  </a:cubicBezTo>
                  <a:cubicBezTo>
                    <a:pt x="115" y="60"/>
                    <a:pt x="114" y="59"/>
                    <a:pt x="111" y="58"/>
                  </a:cubicBezTo>
                  <a:cubicBezTo>
                    <a:pt x="106" y="58"/>
                    <a:pt x="103" y="58"/>
                    <a:pt x="104" y="65"/>
                  </a:cubicBezTo>
                  <a:cubicBezTo>
                    <a:pt x="106" y="71"/>
                    <a:pt x="105" y="76"/>
                    <a:pt x="97" y="78"/>
                  </a:cubicBezTo>
                  <a:cubicBezTo>
                    <a:pt x="93" y="79"/>
                    <a:pt x="96" y="82"/>
                    <a:pt x="97" y="84"/>
                  </a:cubicBezTo>
                  <a:cubicBezTo>
                    <a:pt x="97" y="86"/>
                    <a:pt x="99" y="87"/>
                    <a:pt x="97" y="89"/>
                  </a:cubicBezTo>
                  <a:cubicBezTo>
                    <a:pt x="97" y="90"/>
                    <a:pt x="96" y="90"/>
                    <a:pt x="95" y="89"/>
                  </a:cubicBezTo>
                  <a:cubicBezTo>
                    <a:pt x="94" y="88"/>
                    <a:pt x="92" y="86"/>
                    <a:pt x="92" y="84"/>
                  </a:cubicBezTo>
                  <a:cubicBezTo>
                    <a:pt x="92" y="83"/>
                    <a:pt x="93" y="83"/>
                    <a:pt x="93" y="82"/>
                  </a:cubicBezTo>
                  <a:cubicBezTo>
                    <a:pt x="94" y="78"/>
                    <a:pt x="94" y="76"/>
                    <a:pt x="88" y="76"/>
                  </a:cubicBezTo>
                  <a:cubicBezTo>
                    <a:pt x="84" y="77"/>
                    <a:pt x="81" y="73"/>
                    <a:pt x="80" y="69"/>
                  </a:cubicBezTo>
                  <a:cubicBezTo>
                    <a:pt x="80" y="68"/>
                    <a:pt x="80" y="66"/>
                    <a:pt x="80" y="64"/>
                  </a:cubicBezTo>
                  <a:cubicBezTo>
                    <a:pt x="81" y="59"/>
                    <a:pt x="79" y="57"/>
                    <a:pt x="73" y="59"/>
                  </a:cubicBezTo>
                  <a:cubicBezTo>
                    <a:pt x="69" y="60"/>
                    <a:pt x="64" y="69"/>
                    <a:pt x="65" y="73"/>
                  </a:cubicBezTo>
                  <a:cubicBezTo>
                    <a:pt x="66" y="77"/>
                    <a:pt x="65" y="80"/>
                    <a:pt x="62" y="82"/>
                  </a:cubicBezTo>
                  <a:cubicBezTo>
                    <a:pt x="59" y="84"/>
                    <a:pt x="55" y="86"/>
                    <a:pt x="52" y="82"/>
                  </a:cubicBezTo>
                  <a:cubicBezTo>
                    <a:pt x="51" y="80"/>
                    <a:pt x="49" y="81"/>
                    <a:pt x="47" y="82"/>
                  </a:cubicBezTo>
                  <a:cubicBezTo>
                    <a:pt x="45" y="83"/>
                    <a:pt x="43" y="85"/>
                    <a:pt x="40" y="85"/>
                  </a:cubicBezTo>
                  <a:cubicBezTo>
                    <a:pt x="36" y="85"/>
                    <a:pt x="32" y="87"/>
                    <a:pt x="31" y="81"/>
                  </a:cubicBezTo>
                  <a:cubicBezTo>
                    <a:pt x="31" y="80"/>
                    <a:pt x="29" y="80"/>
                    <a:pt x="28" y="79"/>
                  </a:cubicBezTo>
                  <a:cubicBezTo>
                    <a:pt x="23" y="76"/>
                    <a:pt x="22" y="73"/>
                    <a:pt x="26" y="69"/>
                  </a:cubicBezTo>
                  <a:cubicBezTo>
                    <a:pt x="28" y="68"/>
                    <a:pt x="25" y="62"/>
                    <a:pt x="21" y="61"/>
                  </a:cubicBezTo>
                  <a:cubicBezTo>
                    <a:pt x="16" y="60"/>
                    <a:pt x="12" y="61"/>
                    <a:pt x="7" y="62"/>
                  </a:cubicBezTo>
                  <a:cubicBezTo>
                    <a:pt x="5" y="63"/>
                    <a:pt x="3" y="65"/>
                    <a:pt x="2" y="61"/>
                  </a:cubicBezTo>
                  <a:cubicBezTo>
                    <a:pt x="1" y="59"/>
                    <a:pt x="0" y="56"/>
                    <a:pt x="3" y="54"/>
                  </a:cubicBezTo>
                  <a:cubicBezTo>
                    <a:pt x="6" y="52"/>
                    <a:pt x="8" y="51"/>
                    <a:pt x="10" y="49"/>
                  </a:cubicBezTo>
                  <a:cubicBezTo>
                    <a:pt x="12" y="48"/>
                    <a:pt x="13" y="47"/>
                    <a:pt x="13" y="45"/>
                  </a:cubicBezTo>
                  <a:cubicBezTo>
                    <a:pt x="13" y="39"/>
                    <a:pt x="16" y="36"/>
                    <a:pt x="22" y="35"/>
                  </a:cubicBezTo>
                  <a:cubicBezTo>
                    <a:pt x="26" y="34"/>
                    <a:pt x="27" y="30"/>
                    <a:pt x="26" y="27"/>
                  </a:cubicBezTo>
                  <a:cubicBezTo>
                    <a:pt x="25" y="21"/>
                    <a:pt x="31" y="19"/>
                    <a:pt x="32" y="14"/>
                  </a:cubicBezTo>
                  <a:cubicBezTo>
                    <a:pt x="33" y="12"/>
                    <a:pt x="35" y="13"/>
                    <a:pt x="36" y="14"/>
                  </a:cubicBezTo>
                  <a:cubicBezTo>
                    <a:pt x="40" y="17"/>
                    <a:pt x="44" y="16"/>
                    <a:pt x="47" y="13"/>
                  </a:cubicBezTo>
                  <a:cubicBezTo>
                    <a:pt x="54" y="7"/>
                    <a:pt x="62" y="7"/>
                    <a:pt x="70" y="7"/>
                  </a:cubicBezTo>
                  <a:cubicBezTo>
                    <a:pt x="74" y="7"/>
                    <a:pt x="77" y="6"/>
                    <a:pt x="80" y="3"/>
                  </a:cubicBezTo>
                  <a:cubicBezTo>
                    <a:pt x="83" y="0"/>
                    <a:pt x="86" y="0"/>
                    <a:pt x="91" y="1"/>
                  </a:cubicBezTo>
                  <a:cubicBezTo>
                    <a:pt x="98" y="2"/>
                    <a:pt x="104" y="4"/>
                    <a:pt x="107" y="11"/>
                  </a:cubicBezTo>
                  <a:cubicBezTo>
                    <a:pt x="108" y="13"/>
                    <a:pt x="110" y="15"/>
                    <a:pt x="112" y="14"/>
                  </a:cubicBezTo>
                  <a:cubicBezTo>
                    <a:pt x="117" y="14"/>
                    <a:pt x="117" y="16"/>
                    <a:pt x="116" y="19"/>
                  </a:cubicBezTo>
                  <a:cubicBezTo>
                    <a:pt x="116" y="21"/>
                    <a:pt x="114" y="22"/>
                    <a:pt x="112" y="23"/>
                  </a:cubicBezTo>
                  <a:cubicBezTo>
                    <a:pt x="108" y="26"/>
                    <a:pt x="107" y="29"/>
                    <a:pt x="110" y="33"/>
                  </a:cubicBezTo>
                  <a:cubicBezTo>
                    <a:pt x="111" y="35"/>
                    <a:pt x="112" y="36"/>
                    <a:pt x="113" y="37"/>
                  </a:cubicBezTo>
                  <a:cubicBezTo>
                    <a:pt x="114" y="38"/>
                    <a:pt x="116" y="38"/>
                    <a:pt x="117" y="38"/>
                  </a:cubicBezTo>
                  <a:cubicBezTo>
                    <a:pt x="120" y="39"/>
                    <a:pt x="122" y="37"/>
                    <a:pt x="125" y="3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3" name="Freeform 91">
              <a:extLst>
                <a:ext uri="{FF2B5EF4-FFF2-40B4-BE49-F238E27FC236}">
                  <a16:creationId xmlns:a16="http://schemas.microsoft.com/office/drawing/2014/main" id="{1C5D282E-AEAA-4FD0-983F-251E4E5B19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025" y="4859338"/>
              <a:ext cx="349250" cy="247650"/>
            </a:xfrm>
            <a:custGeom>
              <a:avLst/>
              <a:gdLst>
                <a:gd name="T0" fmla="*/ 107 w 107"/>
                <a:gd name="T1" fmla="*/ 12 h 76"/>
                <a:gd name="T2" fmla="*/ 97 w 107"/>
                <a:gd name="T3" fmla="*/ 18 h 76"/>
                <a:gd name="T4" fmla="*/ 94 w 107"/>
                <a:gd name="T5" fmla="*/ 19 h 76"/>
                <a:gd name="T6" fmla="*/ 82 w 107"/>
                <a:gd name="T7" fmla="*/ 37 h 76"/>
                <a:gd name="T8" fmla="*/ 82 w 107"/>
                <a:gd name="T9" fmla="*/ 38 h 76"/>
                <a:gd name="T10" fmla="*/ 72 w 107"/>
                <a:gd name="T11" fmla="*/ 53 h 76"/>
                <a:gd name="T12" fmla="*/ 67 w 107"/>
                <a:gd name="T13" fmla="*/ 62 h 76"/>
                <a:gd name="T14" fmla="*/ 69 w 107"/>
                <a:gd name="T15" fmla="*/ 72 h 76"/>
                <a:gd name="T16" fmla="*/ 54 w 107"/>
                <a:gd name="T17" fmla="*/ 72 h 76"/>
                <a:gd name="T18" fmla="*/ 49 w 107"/>
                <a:gd name="T19" fmla="*/ 66 h 76"/>
                <a:gd name="T20" fmla="*/ 39 w 107"/>
                <a:gd name="T21" fmla="*/ 63 h 76"/>
                <a:gd name="T22" fmla="*/ 36 w 107"/>
                <a:gd name="T23" fmla="*/ 69 h 76"/>
                <a:gd name="T24" fmla="*/ 36 w 107"/>
                <a:gd name="T25" fmla="*/ 70 h 76"/>
                <a:gd name="T26" fmla="*/ 31 w 107"/>
                <a:gd name="T27" fmla="*/ 72 h 76"/>
                <a:gd name="T28" fmla="*/ 16 w 107"/>
                <a:gd name="T29" fmla="*/ 70 h 76"/>
                <a:gd name="T30" fmla="*/ 13 w 107"/>
                <a:gd name="T31" fmla="*/ 55 h 76"/>
                <a:gd name="T32" fmla="*/ 9 w 107"/>
                <a:gd name="T33" fmla="*/ 50 h 76"/>
                <a:gd name="T34" fmla="*/ 8 w 107"/>
                <a:gd name="T35" fmla="*/ 44 h 76"/>
                <a:gd name="T36" fmla="*/ 6 w 107"/>
                <a:gd name="T37" fmla="*/ 38 h 76"/>
                <a:gd name="T38" fmla="*/ 0 w 107"/>
                <a:gd name="T39" fmla="*/ 34 h 76"/>
                <a:gd name="T40" fmla="*/ 5 w 107"/>
                <a:gd name="T41" fmla="*/ 30 h 76"/>
                <a:gd name="T42" fmla="*/ 24 w 107"/>
                <a:gd name="T43" fmla="*/ 27 h 76"/>
                <a:gd name="T44" fmla="*/ 51 w 107"/>
                <a:gd name="T45" fmla="*/ 19 h 76"/>
                <a:gd name="T46" fmla="*/ 62 w 107"/>
                <a:gd name="T47" fmla="*/ 14 h 76"/>
                <a:gd name="T48" fmla="*/ 78 w 107"/>
                <a:gd name="T49" fmla="*/ 9 h 76"/>
                <a:gd name="T50" fmla="*/ 85 w 107"/>
                <a:gd name="T51" fmla="*/ 8 h 76"/>
                <a:gd name="T52" fmla="*/ 92 w 107"/>
                <a:gd name="T53" fmla="*/ 4 h 76"/>
                <a:gd name="T54" fmla="*/ 103 w 107"/>
                <a:gd name="T55" fmla="*/ 3 h 76"/>
                <a:gd name="T56" fmla="*/ 107 w 107"/>
                <a:gd name="T57" fmla="*/ 12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07" h="76">
                  <a:moveTo>
                    <a:pt x="107" y="12"/>
                  </a:moveTo>
                  <a:cubicBezTo>
                    <a:pt x="102" y="13"/>
                    <a:pt x="97" y="11"/>
                    <a:pt x="97" y="18"/>
                  </a:cubicBezTo>
                  <a:cubicBezTo>
                    <a:pt x="97" y="18"/>
                    <a:pt x="95" y="19"/>
                    <a:pt x="94" y="19"/>
                  </a:cubicBezTo>
                  <a:cubicBezTo>
                    <a:pt x="87" y="21"/>
                    <a:pt x="80" y="29"/>
                    <a:pt x="82" y="37"/>
                  </a:cubicBezTo>
                  <a:cubicBezTo>
                    <a:pt x="82" y="37"/>
                    <a:pt x="82" y="38"/>
                    <a:pt x="82" y="38"/>
                  </a:cubicBezTo>
                  <a:cubicBezTo>
                    <a:pt x="84" y="50"/>
                    <a:pt x="84" y="50"/>
                    <a:pt x="72" y="53"/>
                  </a:cubicBezTo>
                  <a:cubicBezTo>
                    <a:pt x="66" y="54"/>
                    <a:pt x="65" y="56"/>
                    <a:pt x="67" y="62"/>
                  </a:cubicBezTo>
                  <a:cubicBezTo>
                    <a:pt x="69" y="65"/>
                    <a:pt x="72" y="68"/>
                    <a:pt x="69" y="72"/>
                  </a:cubicBezTo>
                  <a:cubicBezTo>
                    <a:pt x="66" y="76"/>
                    <a:pt x="58" y="76"/>
                    <a:pt x="54" y="72"/>
                  </a:cubicBezTo>
                  <a:cubicBezTo>
                    <a:pt x="52" y="70"/>
                    <a:pt x="50" y="68"/>
                    <a:pt x="49" y="66"/>
                  </a:cubicBezTo>
                  <a:cubicBezTo>
                    <a:pt x="46" y="62"/>
                    <a:pt x="42" y="63"/>
                    <a:pt x="39" y="63"/>
                  </a:cubicBezTo>
                  <a:cubicBezTo>
                    <a:pt x="35" y="64"/>
                    <a:pt x="37" y="67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6" y="73"/>
                    <a:pt x="33" y="72"/>
                    <a:pt x="31" y="72"/>
                  </a:cubicBezTo>
                  <a:cubicBezTo>
                    <a:pt x="19" y="73"/>
                    <a:pt x="17" y="73"/>
                    <a:pt x="16" y="70"/>
                  </a:cubicBezTo>
                  <a:cubicBezTo>
                    <a:pt x="15" y="65"/>
                    <a:pt x="12" y="60"/>
                    <a:pt x="13" y="55"/>
                  </a:cubicBezTo>
                  <a:cubicBezTo>
                    <a:pt x="13" y="52"/>
                    <a:pt x="12" y="51"/>
                    <a:pt x="9" y="50"/>
                  </a:cubicBezTo>
                  <a:cubicBezTo>
                    <a:pt x="4" y="49"/>
                    <a:pt x="5" y="46"/>
                    <a:pt x="8" y="44"/>
                  </a:cubicBezTo>
                  <a:cubicBezTo>
                    <a:pt x="12" y="40"/>
                    <a:pt x="10" y="39"/>
                    <a:pt x="6" y="38"/>
                  </a:cubicBezTo>
                  <a:cubicBezTo>
                    <a:pt x="4" y="37"/>
                    <a:pt x="1" y="37"/>
                    <a:pt x="0" y="34"/>
                  </a:cubicBezTo>
                  <a:cubicBezTo>
                    <a:pt x="0" y="32"/>
                    <a:pt x="4" y="31"/>
                    <a:pt x="5" y="30"/>
                  </a:cubicBezTo>
                  <a:cubicBezTo>
                    <a:pt x="10" y="21"/>
                    <a:pt x="17" y="25"/>
                    <a:pt x="24" y="27"/>
                  </a:cubicBezTo>
                  <a:cubicBezTo>
                    <a:pt x="34" y="29"/>
                    <a:pt x="44" y="29"/>
                    <a:pt x="51" y="19"/>
                  </a:cubicBezTo>
                  <a:cubicBezTo>
                    <a:pt x="53" y="15"/>
                    <a:pt x="57" y="13"/>
                    <a:pt x="62" y="14"/>
                  </a:cubicBezTo>
                  <a:cubicBezTo>
                    <a:pt x="68" y="14"/>
                    <a:pt x="74" y="14"/>
                    <a:pt x="78" y="9"/>
                  </a:cubicBezTo>
                  <a:cubicBezTo>
                    <a:pt x="80" y="8"/>
                    <a:pt x="83" y="8"/>
                    <a:pt x="85" y="8"/>
                  </a:cubicBezTo>
                  <a:cubicBezTo>
                    <a:pt x="88" y="8"/>
                    <a:pt x="91" y="9"/>
                    <a:pt x="92" y="4"/>
                  </a:cubicBezTo>
                  <a:cubicBezTo>
                    <a:pt x="93" y="0"/>
                    <a:pt x="101" y="0"/>
                    <a:pt x="103" y="3"/>
                  </a:cubicBezTo>
                  <a:cubicBezTo>
                    <a:pt x="104" y="6"/>
                    <a:pt x="106" y="9"/>
                    <a:pt x="10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4" name="Freeform 92">
              <a:extLst>
                <a:ext uri="{FF2B5EF4-FFF2-40B4-BE49-F238E27FC236}">
                  <a16:creationId xmlns:a16="http://schemas.microsoft.com/office/drawing/2014/main" id="{175054BD-35B0-466A-BE51-9BBD9B577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713" y="5106988"/>
              <a:ext cx="450850" cy="420688"/>
            </a:xfrm>
            <a:custGeom>
              <a:avLst/>
              <a:gdLst>
                <a:gd name="T0" fmla="*/ 124 w 138"/>
                <a:gd name="T1" fmla="*/ 51 h 129"/>
                <a:gd name="T2" fmla="*/ 136 w 138"/>
                <a:gd name="T3" fmla="*/ 65 h 129"/>
                <a:gd name="T4" fmla="*/ 137 w 138"/>
                <a:gd name="T5" fmla="*/ 69 h 129"/>
                <a:gd name="T6" fmla="*/ 133 w 138"/>
                <a:gd name="T7" fmla="*/ 70 h 129"/>
                <a:gd name="T8" fmla="*/ 128 w 138"/>
                <a:gd name="T9" fmla="*/ 75 h 129"/>
                <a:gd name="T10" fmla="*/ 124 w 138"/>
                <a:gd name="T11" fmla="*/ 76 h 129"/>
                <a:gd name="T12" fmla="*/ 118 w 138"/>
                <a:gd name="T13" fmla="*/ 75 h 129"/>
                <a:gd name="T14" fmla="*/ 118 w 138"/>
                <a:gd name="T15" fmla="*/ 78 h 129"/>
                <a:gd name="T16" fmla="*/ 113 w 138"/>
                <a:gd name="T17" fmla="*/ 90 h 129"/>
                <a:gd name="T18" fmla="*/ 111 w 138"/>
                <a:gd name="T19" fmla="*/ 97 h 129"/>
                <a:gd name="T20" fmla="*/ 108 w 138"/>
                <a:gd name="T21" fmla="*/ 102 h 129"/>
                <a:gd name="T22" fmla="*/ 103 w 138"/>
                <a:gd name="T23" fmla="*/ 117 h 129"/>
                <a:gd name="T24" fmla="*/ 105 w 138"/>
                <a:gd name="T25" fmla="*/ 120 h 129"/>
                <a:gd name="T26" fmla="*/ 107 w 138"/>
                <a:gd name="T27" fmla="*/ 127 h 129"/>
                <a:gd name="T28" fmla="*/ 98 w 138"/>
                <a:gd name="T29" fmla="*/ 126 h 129"/>
                <a:gd name="T30" fmla="*/ 91 w 138"/>
                <a:gd name="T31" fmla="*/ 119 h 129"/>
                <a:gd name="T32" fmla="*/ 69 w 138"/>
                <a:gd name="T33" fmla="*/ 100 h 129"/>
                <a:gd name="T34" fmla="*/ 66 w 138"/>
                <a:gd name="T35" fmla="*/ 95 h 129"/>
                <a:gd name="T36" fmla="*/ 60 w 138"/>
                <a:gd name="T37" fmla="*/ 84 h 129"/>
                <a:gd name="T38" fmla="*/ 25 w 138"/>
                <a:gd name="T39" fmla="*/ 58 h 129"/>
                <a:gd name="T40" fmla="*/ 21 w 138"/>
                <a:gd name="T41" fmla="*/ 50 h 129"/>
                <a:gd name="T42" fmla="*/ 8 w 138"/>
                <a:gd name="T43" fmla="*/ 31 h 129"/>
                <a:gd name="T44" fmla="*/ 2 w 138"/>
                <a:gd name="T45" fmla="*/ 18 h 129"/>
                <a:gd name="T46" fmla="*/ 2 w 138"/>
                <a:gd name="T47" fmla="*/ 16 h 129"/>
                <a:gd name="T48" fmla="*/ 5 w 138"/>
                <a:gd name="T49" fmla="*/ 6 h 129"/>
                <a:gd name="T50" fmla="*/ 11 w 138"/>
                <a:gd name="T51" fmla="*/ 13 h 129"/>
                <a:gd name="T52" fmla="*/ 20 w 138"/>
                <a:gd name="T53" fmla="*/ 17 h 129"/>
                <a:gd name="T54" fmla="*/ 24 w 138"/>
                <a:gd name="T55" fmla="*/ 13 h 129"/>
                <a:gd name="T56" fmla="*/ 28 w 138"/>
                <a:gd name="T57" fmla="*/ 5 h 129"/>
                <a:gd name="T58" fmla="*/ 44 w 138"/>
                <a:gd name="T59" fmla="*/ 5 h 129"/>
                <a:gd name="T60" fmla="*/ 51 w 138"/>
                <a:gd name="T61" fmla="*/ 6 h 129"/>
                <a:gd name="T62" fmla="*/ 71 w 138"/>
                <a:gd name="T63" fmla="*/ 8 h 129"/>
                <a:gd name="T64" fmla="*/ 74 w 138"/>
                <a:gd name="T65" fmla="*/ 8 h 129"/>
                <a:gd name="T66" fmla="*/ 92 w 138"/>
                <a:gd name="T67" fmla="*/ 3 h 129"/>
                <a:gd name="T68" fmla="*/ 105 w 138"/>
                <a:gd name="T69" fmla="*/ 8 h 129"/>
                <a:gd name="T70" fmla="*/ 116 w 138"/>
                <a:gd name="T71" fmla="*/ 12 h 129"/>
                <a:gd name="T72" fmla="*/ 125 w 138"/>
                <a:gd name="T73" fmla="*/ 11 h 129"/>
                <a:gd name="T74" fmla="*/ 123 w 138"/>
                <a:gd name="T75" fmla="*/ 20 h 129"/>
                <a:gd name="T76" fmla="*/ 118 w 138"/>
                <a:gd name="T77" fmla="*/ 32 h 129"/>
                <a:gd name="T78" fmla="*/ 127 w 138"/>
                <a:gd name="T79" fmla="*/ 43 h 129"/>
                <a:gd name="T80" fmla="*/ 132 w 138"/>
                <a:gd name="T81" fmla="*/ 46 h 129"/>
                <a:gd name="T82" fmla="*/ 136 w 138"/>
                <a:gd name="T83" fmla="*/ 50 h 129"/>
                <a:gd name="T84" fmla="*/ 131 w 138"/>
                <a:gd name="T85" fmla="*/ 51 h 129"/>
                <a:gd name="T86" fmla="*/ 124 w 138"/>
                <a:gd name="T87" fmla="*/ 51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8" h="129">
                  <a:moveTo>
                    <a:pt x="124" y="51"/>
                  </a:moveTo>
                  <a:cubicBezTo>
                    <a:pt x="129" y="56"/>
                    <a:pt x="132" y="61"/>
                    <a:pt x="136" y="65"/>
                  </a:cubicBezTo>
                  <a:cubicBezTo>
                    <a:pt x="137" y="66"/>
                    <a:pt x="138" y="67"/>
                    <a:pt x="137" y="69"/>
                  </a:cubicBezTo>
                  <a:cubicBezTo>
                    <a:pt x="137" y="71"/>
                    <a:pt x="135" y="70"/>
                    <a:pt x="133" y="70"/>
                  </a:cubicBezTo>
                  <a:cubicBezTo>
                    <a:pt x="130" y="70"/>
                    <a:pt x="128" y="70"/>
                    <a:pt x="128" y="75"/>
                  </a:cubicBezTo>
                  <a:cubicBezTo>
                    <a:pt x="128" y="77"/>
                    <a:pt x="126" y="76"/>
                    <a:pt x="124" y="76"/>
                  </a:cubicBezTo>
                  <a:cubicBezTo>
                    <a:pt x="122" y="75"/>
                    <a:pt x="120" y="75"/>
                    <a:pt x="118" y="75"/>
                  </a:cubicBezTo>
                  <a:cubicBezTo>
                    <a:pt x="117" y="76"/>
                    <a:pt x="118" y="77"/>
                    <a:pt x="118" y="78"/>
                  </a:cubicBezTo>
                  <a:cubicBezTo>
                    <a:pt x="120" y="84"/>
                    <a:pt x="122" y="89"/>
                    <a:pt x="113" y="90"/>
                  </a:cubicBezTo>
                  <a:cubicBezTo>
                    <a:pt x="110" y="91"/>
                    <a:pt x="111" y="94"/>
                    <a:pt x="111" y="97"/>
                  </a:cubicBezTo>
                  <a:cubicBezTo>
                    <a:pt x="110" y="99"/>
                    <a:pt x="111" y="101"/>
                    <a:pt x="108" y="102"/>
                  </a:cubicBezTo>
                  <a:cubicBezTo>
                    <a:pt x="102" y="104"/>
                    <a:pt x="100" y="111"/>
                    <a:pt x="103" y="117"/>
                  </a:cubicBezTo>
                  <a:cubicBezTo>
                    <a:pt x="104" y="118"/>
                    <a:pt x="105" y="119"/>
                    <a:pt x="105" y="120"/>
                  </a:cubicBezTo>
                  <a:cubicBezTo>
                    <a:pt x="107" y="122"/>
                    <a:pt x="110" y="125"/>
                    <a:pt x="107" y="127"/>
                  </a:cubicBezTo>
                  <a:cubicBezTo>
                    <a:pt x="105" y="129"/>
                    <a:pt x="101" y="129"/>
                    <a:pt x="98" y="126"/>
                  </a:cubicBezTo>
                  <a:cubicBezTo>
                    <a:pt x="96" y="124"/>
                    <a:pt x="93" y="121"/>
                    <a:pt x="91" y="119"/>
                  </a:cubicBezTo>
                  <a:cubicBezTo>
                    <a:pt x="84" y="112"/>
                    <a:pt x="77" y="106"/>
                    <a:pt x="69" y="100"/>
                  </a:cubicBezTo>
                  <a:cubicBezTo>
                    <a:pt x="67" y="98"/>
                    <a:pt x="66" y="97"/>
                    <a:pt x="66" y="95"/>
                  </a:cubicBezTo>
                  <a:cubicBezTo>
                    <a:pt x="67" y="89"/>
                    <a:pt x="64" y="87"/>
                    <a:pt x="60" y="84"/>
                  </a:cubicBezTo>
                  <a:cubicBezTo>
                    <a:pt x="47" y="76"/>
                    <a:pt x="35" y="68"/>
                    <a:pt x="25" y="58"/>
                  </a:cubicBezTo>
                  <a:cubicBezTo>
                    <a:pt x="23" y="56"/>
                    <a:pt x="21" y="53"/>
                    <a:pt x="21" y="50"/>
                  </a:cubicBezTo>
                  <a:cubicBezTo>
                    <a:pt x="20" y="42"/>
                    <a:pt x="16" y="35"/>
                    <a:pt x="8" y="31"/>
                  </a:cubicBezTo>
                  <a:cubicBezTo>
                    <a:pt x="3" y="28"/>
                    <a:pt x="2" y="24"/>
                    <a:pt x="2" y="18"/>
                  </a:cubicBezTo>
                  <a:cubicBezTo>
                    <a:pt x="3" y="18"/>
                    <a:pt x="2" y="17"/>
                    <a:pt x="2" y="16"/>
                  </a:cubicBezTo>
                  <a:cubicBezTo>
                    <a:pt x="3" y="12"/>
                    <a:pt x="0" y="7"/>
                    <a:pt x="5" y="6"/>
                  </a:cubicBezTo>
                  <a:cubicBezTo>
                    <a:pt x="10" y="5"/>
                    <a:pt x="9" y="10"/>
                    <a:pt x="11" y="13"/>
                  </a:cubicBezTo>
                  <a:cubicBezTo>
                    <a:pt x="13" y="17"/>
                    <a:pt x="17" y="17"/>
                    <a:pt x="20" y="17"/>
                  </a:cubicBezTo>
                  <a:cubicBezTo>
                    <a:pt x="23" y="18"/>
                    <a:pt x="23" y="14"/>
                    <a:pt x="24" y="13"/>
                  </a:cubicBezTo>
                  <a:cubicBezTo>
                    <a:pt x="25" y="10"/>
                    <a:pt x="25" y="5"/>
                    <a:pt x="28" y="5"/>
                  </a:cubicBezTo>
                  <a:cubicBezTo>
                    <a:pt x="33" y="5"/>
                    <a:pt x="39" y="2"/>
                    <a:pt x="44" y="5"/>
                  </a:cubicBezTo>
                  <a:cubicBezTo>
                    <a:pt x="46" y="6"/>
                    <a:pt x="49" y="7"/>
                    <a:pt x="51" y="6"/>
                  </a:cubicBezTo>
                  <a:cubicBezTo>
                    <a:pt x="58" y="4"/>
                    <a:pt x="65" y="5"/>
                    <a:pt x="71" y="8"/>
                  </a:cubicBezTo>
                  <a:cubicBezTo>
                    <a:pt x="72" y="8"/>
                    <a:pt x="74" y="9"/>
                    <a:pt x="74" y="8"/>
                  </a:cubicBezTo>
                  <a:cubicBezTo>
                    <a:pt x="79" y="0"/>
                    <a:pt x="87" y="7"/>
                    <a:pt x="92" y="3"/>
                  </a:cubicBezTo>
                  <a:cubicBezTo>
                    <a:pt x="96" y="1"/>
                    <a:pt x="102" y="2"/>
                    <a:pt x="105" y="8"/>
                  </a:cubicBezTo>
                  <a:cubicBezTo>
                    <a:pt x="108" y="15"/>
                    <a:pt x="109" y="15"/>
                    <a:pt x="116" y="12"/>
                  </a:cubicBezTo>
                  <a:cubicBezTo>
                    <a:pt x="119" y="10"/>
                    <a:pt x="122" y="9"/>
                    <a:pt x="125" y="11"/>
                  </a:cubicBezTo>
                  <a:cubicBezTo>
                    <a:pt x="127" y="14"/>
                    <a:pt x="124" y="17"/>
                    <a:pt x="123" y="20"/>
                  </a:cubicBezTo>
                  <a:cubicBezTo>
                    <a:pt x="121" y="24"/>
                    <a:pt x="117" y="27"/>
                    <a:pt x="118" y="32"/>
                  </a:cubicBezTo>
                  <a:cubicBezTo>
                    <a:pt x="120" y="37"/>
                    <a:pt x="122" y="41"/>
                    <a:pt x="127" y="43"/>
                  </a:cubicBezTo>
                  <a:cubicBezTo>
                    <a:pt x="129" y="43"/>
                    <a:pt x="131" y="44"/>
                    <a:pt x="132" y="46"/>
                  </a:cubicBezTo>
                  <a:cubicBezTo>
                    <a:pt x="134" y="47"/>
                    <a:pt x="137" y="47"/>
                    <a:pt x="136" y="50"/>
                  </a:cubicBezTo>
                  <a:cubicBezTo>
                    <a:pt x="136" y="52"/>
                    <a:pt x="133" y="51"/>
                    <a:pt x="131" y="51"/>
                  </a:cubicBezTo>
                  <a:cubicBezTo>
                    <a:pt x="129" y="51"/>
                    <a:pt x="128" y="51"/>
                    <a:pt x="12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5" name="Freeform 93">
              <a:extLst>
                <a:ext uri="{FF2B5EF4-FFF2-40B4-BE49-F238E27FC236}">
                  <a16:creationId xmlns:a16="http://schemas.microsoft.com/office/drawing/2014/main" id="{F076ED02-E258-477D-ADA6-98669C226B6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9613" y="5365750"/>
              <a:ext cx="198438" cy="250825"/>
            </a:xfrm>
            <a:custGeom>
              <a:avLst/>
              <a:gdLst>
                <a:gd name="T0" fmla="*/ 37 w 61"/>
                <a:gd name="T1" fmla="*/ 62 h 77"/>
                <a:gd name="T2" fmla="*/ 38 w 61"/>
                <a:gd name="T3" fmla="*/ 69 h 77"/>
                <a:gd name="T4" fmla="*/ 35 w 61"/>
                <a:gd name="T5" fmla="*/ 72 h 77"/>
                <a:gd name="T6" fmla="*/ 14 w 61"/>
                <a:gd name="T7" fmla="*/ 55 h 77"/>
                <a:gd name="T8" fmla="*/ 8 w 61"/>
                <a:gd name="T9" fmla="*/ 46 h 77"/>
                <a:gd name="T10" fmla="*/ 4 w 61"/>
                <a:gd name="T11" fmla="*/ 34 h 77"/>
                <a:gd name="T12" fmla="*/ 8 w 61"/>
                <a:gd name="T13" fmla="*/ 25 h 77"/>
                <a:gd name="T14" fmla="*/ 10 w 61"/>
                <a:gd name="T15" fmla="*/ 20 h 77"/>
                <a:gd name="T16" fmla="*/ 18 w 61"/>
                <a:gd name="T17" fmla="*/ 10 h 77"/>
                <a:gd name="T18" fmla="*/ 20 w 61"/>
                <a:gd name="T19" fmla="*/ 4 h 77"/>
                <a:gd name="T20" fmla="*/ 20 w 61"/>
                <a:gd name="T21" fmla="*/ 1 h 77"/>
                <a:gd name="T22" fmla="*/ 25 w 61"/>
                <a:gd name="T23" fmla="*/ 2 h 77"/>
                <a:gd name="T24" fmla="*/ 36 w 61"/>
                <a:gd name="T25" fmla="*/ 10 h 77"/>
                <a:gd name="T26" fmla="*/ 55 w 61"/>
                <a:gd name="T27" fmla="*/ 16 h 77"/>
                <a:gd name="T28" fmla="*/ 59 w 61"/>
                <a:gd name="T29" fmla="*/ 21 h 77"/>
                <a:gd name="T30" fmla="*/ 60 w 61"/>
                <a:gd name="T31" fmla="*/ 37 h 77"/>
                <a:gd name="T32" fmla="*/ 58 w 61"/>
                <a:gd name="T33" fmla="*/ 41 h 77"/>
                <a:gd name="T34" fmla="*/ 55 w 61"/>
                <a:gd name="T35" fmla="*/ 39 h 77"/>
                <a:gd name="T36" fmla="*/ 52 w 61"/>
                <a:gd name="T37" fmla="*/ 33 h 77"/>
                <a:gd name="T38" fmla="*/ 42 w 61"/>
                <a:gd name="T39" fmla="*/ 42 h 77"/>
                <a:gd name="T40" fmla="*/ 36 w 61"/>
                <a:gd name="T41" fmla="*/ 61 h 77"/>
                <a:gd name="T42" fmla="*/ 37 w 61"/>
                <a:gd name="T43" fmla="*/ 6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1" h="77">
                  <a:moveTo>
                    <a:pt x="37" y="62"/>
                  </a:moveTo>
                  <a:cubicBezTo>
                    <a:pt x="37" y="64"/>
                    <a:pt x="39" y="67"/>
                    <a:pt x="38" y="69"/>
                  </a:cubicBezTo>
                  <a:cubicBezTo>
                    <a:pt x="38" y="70"/>
                    <a:pt x="36" y="77"/>
                    <a:pt x="35" y="72"/>
                  </a:cubicBezTo>
                  <a:cubicBezTo>
                    <a:pt x="33" y="60"/>
                    <a:pt x="22" y="59"/>
                    <a:pt x="14" y="55"/>
                  </a:cubicBezTo>
                  <a:cubicBezTo>
                    <a:pt x="10" y="53"/>
                    <a:pt x="7" y="51"/>
                    <a:pt x="8" y="46"/>
                  </a:cubicBezTo>
                  <a:cubicBezTo>
                    <a:pt x="9" y="42"/>
                    <a:pt x="7" y="38"/>
                    <a:pt x="4" y="34"/>
                  </a:cubicBezTo>
                  <a:cubicBezTo>
                    <a:pt x="0" y="29"/>
                    <a:pt x="1" y="26"/>
                    <a:pt x="8" y="25"/>
                  </a:cubicBezTo>
                  <a:cubicBezTo>
                    <a:pt x="11" y="24"/>
                    <a:pt x="11" y="22"/>
                    <a:pt x="10" y="20"/>
                  </a:cubicBezTo>
                  <a:cubicBezTo>
                    <a:pt x="10" y="15"/>
                    <a:pt x="11" y="11"/>
                    <a:pt x="18" y="10"/>
                  </a:cubicBezTo>
                  <a:cubicBezTo>
                    <a:pt x="21" y="10"/>
                    <a:pt x="22" y="8"/>
                    <a:pt x="20" y="4"/>
                  </a:cubicBezTo>
                  <a:cubicBezTo>
                    <a:pt x="20" y="3"/>
                    <a:pt x="19" y="2"/>
                    <a:pt x="20" y="1"/>
                  </a:cubicBezTo>
                  <a:cubicBezTo>
                    <a:pt x="22" y="0"/>
                    <a:pt x="23" y="1"/>
                    <a:pt x="25" y="2"/>
                  </a:cubicBezTo>
                  <a:cubicBezTo>
                    <a:pt x="29" y="4"/>
                    <a:pt x="32" y="7"/>
                    <a:pt x="36" y="10"/>
                  </a:cubicBezTo>
                  <a:cubicBezTo>
                    <a:pt x="42" y="15"/>
                    <a:pt x="48" y="15"/>
                    <a:pt x="55" y="16"/>
                  </a:cubicBezTo>
                  <a:cubicBezTo>
                    <a:pt x="58" y="17"/>
                    <a:pt x="60" y="17"/>
                    <a:pt x="59" y="21"/>
                  </a:cubicBezTo>
                  <a:cubicBezTo>
                    <a:pt x="56" y="26"/>
                    <a:pt x="58" y="32"/>
                    <a:pt x="60" y="37"/>
                  </a:cubicBezTo>
                  <a:cubicBezTo>
                    <a:pt x="61" y="39"/>
                    <a:pt x="60" y="40"/>
                    <a:pt x="58" y="41"/>
                  </a:cubicBezTo>
                  <a:cubicBezTo>
                    <a:pt x="55" y="42"/>
                    <a:pt x="56" y="40"/>
                    <a:pt x="55" y="39"/>
                  </a:cubicBezTo>
                  <a:cubicBezTo>
                    <a:pt x="54" y="37"/>
                    <a:pt x="56" y="32"/>
                    <a:pt x="52" y="33"/>
                  </a:cubicBezTo>
                  <a:cubicBezTo>
                    <a:pt x="45" y="35"/>
                    <a:pt x="45" y="35"/>
                    <a:pt x="42" y="42"/>
                  </a:cubicBezTo>
                  <a:cubicBezTo>
                    <a:pt x="40" y="48"/>
                    <a:pt x="36" y="54"/>
                    <a:pt x="36" y="61"/>
                  </a:cubicBezTo>
                  <a:cubicBezTo>
                    <a:pt x="36" y="61"/>
                    <a:pt x="36" y="61"/>
                    <a:pt x="37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6" name="Freeform 94">
              <a:extLst>
                <a:ext uri="{FF2B5EF4-FFF2-40B4-BE49-F238E27FC236}">
                  <a16:creationId xmlns:a16="http://schemas.microsoft.com/office/drawing/2014/main" id="{7633C3D7-BC66-4516-AF02-DD0FCBF12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7025" y="3840163"/>
              <a:ext cx="365125" cy="412750"/>
            </a:xfrm>
            <a:custGeom>
              <a:avLst/>
              <a:gdLst>
                <a:gd name="T0" fmla="*/ 55 w 112"/>
                <a:gd name="T1" fmla="*/ 97 h 127"/>
                <a:gd name="T2" fmla="*/ 36 w 112"/>
                <a:gd name="T3" fmla="*/ 86 h 127"/>
                <a:gd name="T4" fmla="*/ 14 w 112"/>
                <a:gd name="T5" fmla="*/ 91 h 127"/>
                <a:gd name="T6" fmla="*/ 1 w 112"/>
                <a:gd name="T7" fmla="*/ 85 h 127"/>
                <a:gd name="T8" fmla="*/ 12 w 112"/>
                <a:gd name="T9" fmla="*/ 85 h 127"/>
                <a:gd name="T10" fmla="*/ 24 w 112"/>
                <a:gd name="T11" fmla="*/ 84 h 127"/>
                <a:gd name="T12" fmla="*/ 16 w 112"/>
                <a:gd name="T13" fmla="*/ 77 h 127"/>
                <a:gd name="T14" fmla="*/ 16 w 112"/>
                <a:gd name="T15" fmla="*/ 73 h 127"/>
                <a:gd name="T16" fmla="*/ 23 w 112"/>
                <a:gd name="T17" fmla="*/ 75 h 127"/>
                <a:gd name="T18" fmla="*/ 30 w 112"/>
                <a:gd name="T19" fmla="*/ 78 h 127"/>
                <a:gd name="T20" fmla="*/ 49 w 112"/>
                <a:gd name="T21" fmla="*/ 73 h 127"/>
                <a:gd name="T22" fmla="*/ 33 w 112"/>
                <a:gd name="T23" fmla="*/ 72 h 127"/>
                <a:gd name="T24" fmla="*/ 25 w 112"/>
                <a:gd name="T25" fmla="*/ 65 h 127"/>
                <a:gd name="T26" fmla="*/ 30 w 112"/>
                <a:gd name="T27" fmla="*/ 55 h 127"/>
                <a:gd name="T28" fmla="*/ 40 w 112"/>
                <a:gd name="T29" fmla="*/ 29 h 127"/>
                <a:gd name="T30" fmla="*/ 46 w 112"/>
                <a:gd name="T31" fmla="*/ 23 h 127"/>
                <a:gd name="T32" fmla="*/ 51 w 112"/>
                <a:gd name="T33" fmla="*/ 27 h 127"/>
                <a:gd name="T34" fmla="*/ 54 w 112"/>
                <a:gd name="T35" fmla="*/ 33 h 127"/>
                <a:gd name="T36" fmla="*/ 49 w 112"/>
                <a:gd name="T37" fmla="*/ 40 h 127"/>
                <a:gd name="T38" fmla="*/ 60 w 112"/>
                <a:gd name="T39" fmla="*/ 45 h 127"/>
                <a:gd name="T40" fmla="*/ 68 w 112"/>
                <a:gd name="T41" fmla="*/ 38 h 127"/>
                <a:gd name="T42" fmla="*/ 70 w 112"/>
                <a:gd name="T43" fmla="*/ 35 h 127"/>
                <a:gd name="T44" fmla="*/ 70 w 112"/>
                <a:gd name="T45" fmla="*/ 27 h 127"/>
                <a:gd name="T46" fmla="*/ 64 w 112"/>
                <a:gd name="T47" fmla="*/ 21 h 127"/>
                <a:gd name="T48" fmla="*/ 62 w 112"/>
                <a:gd name="T49" fmla="*/ 13 h 127"/>
                <a:gd name="T50" fmla="*/ 83 w 112"/>
                <a:gd name="T51" fmla="*/ 2 h 127"/>
                <a:gd name="T52" fmla="*/ 97 w 112"/>
                <a:gd name="T53" fmla="*/ 1 h 127"/>
                <a:gd name="T54" fmla="*/ 102 w 112"/>
                <a:gd name="T55" fmla="*/ 4 h 127"/>
                <a:gd name="T56" fmla="*/ 104 w 112"/>
                <a:gd name="T57" fmla="*/ 6 h 127"/>
                <a:gd name="T58" fmla="*/ 111 w 112"/>
                <a:gd name="T59" fmla="*/ 10 h 127"/>
                <a:gd name="T60" fmla="*/ 111 w 112"/>
                <a:gd name="T61" fmla="*/ 21 h 127"/>
                <a:gd name="T62" fmla="*/ 107 w 112"/>
                <a:gd name="T63" fmla="*/ 32 h 127"/>
                <a:gd name="T64" fmla="*/ 102 w 112"/>
                <a:gd name="T65" fmla="*/ 33 h 127"/>
                <a:gd name="T66" fmla="*/ 98 w 112"/>
                <a:gd name="T67" fmla="*/ 37 h 127"/>
                <a:gd name="T68" fmla="*/ 104 w 112"/>
                <a:gd name="T69" fmla="*/ 48 h 127"/>
                <a:gd name="T70" fmla="*/ 104 w 112"/>
                <a:gd name="T71" fmla="*/ 56 h 127"/>
                <a:gd name="T72" fmla="*/ 97 w 112"/>
                <a:gd name="T73" fmla="*/ 61 h 127"/>
                <a:gd name="T74" fmla="*/ 97 w 112"/>
                <a:gd name="T75" fmla="*/ 66 h 127"/>
                <a:gd name="T76" fmla="*/ 98 w 112"/>
                <a:gd name="T77" fmla="*/ 69 h 127"/>
                <a:gd name="T78" fmla="*/ 95 w 112"/>
                <a:gd name="T79" fmla="*/ 71 h 127"/>
                <a:gd name="T80" fmla="*/ 82 w 112"/>
                <a:gd name="T81" fmla="*/ 71 h 127"/>
                <a:gd name="T82" fmla="*/ 75 w 112"/>
                <a:gd name="T83" fmla="*/ 72 h 127"/>
                <a:gd name="T84" fmla="*/ 75 w 112"/>
                <a:gd name="T85" fmla="*/ 82 h 127"/>
                <a:gd name="T86" fmla="*/ 78 w 112"/>
                <a:gd name="T87" fmla="*/ 85 h 127"/>
                <a:gd name="T88" fmla="*/ 76 w 112"/>
                <a:gd name="T89" fmla="*/ 101 h 127"/>
                <a:gd name="T90" fmla="*/ 73 w 112"/>
                <a:gd name="T91" fmla="*/ 117 h 127"/>
                <a:gd name="T92" fmla="*/ 67 w 112"/>
                <a:gd name="T93" fmla="*/ 122 h 127"/>
                <a:gd name="T94" fmla="*/ 71 w 112"/>
                <a:gd name="T95" fmla="*/ 108 h 127"/>
                <a:gd name="T96" fmla="*/ 55 w 112"/>
                <a:gd name="T97" fmla="*/ 97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12" h="127">
                  <a:moveTo>
                    <a:pt x="55" y="97"/>
                  </a:moveTo>
                  <a:cubicBezTo>
                    <a:pt x="48" y="95"/>
                    <a:pt x="44" y="87"/>
                    <a:pt x="36" y="86"/>
                  </a:cubicBezTo>
                  <a:cubicBezTo>
                    <a:pt x="29" y="85"/>
                    <a:pt x="22" y="91"/>
                    <a:pt x="14" y="91"/>
                  </a:cubicBezTo>
                  <a:cubicBezTo>
                    <a:pt x="11" y="91"/>
                    <a:pt x="0" y="91"/>
                    <a:pt x="1" y="85"/>
                  </a:cubicBezTo>
                  <a:cubicBezTo>
                    <a:pt x="3" y="77"/>
                    <a:pt x="9" y="84"/>
                    <a:pt x="12" y="85"/>
                  </a:cubicBezTo>
                  <a:cubicBezTo>
                    <a:pt x="14" y="86"/>
                    <a:pt x="23" y="86"/>
                    <a:pt x="24" y="84"/>
                  </a:cubicBezTo>
                  <a:cubicBezTo>
                    <a:pt x="26" y="79"/>
                    <a:pt x="18" y="78"/>
                    <a:pt x="16" y="77"/>
                  </a:cubicBezTo>
                  <a:cubicBezTo>
                    <a:pt x="12" y="76"/>
                    <a:pt x="11" y="74"/>
                    <a:pt x="16" y="73"/>
                  </a:cubicBezTo>
                  <a:cubicBezTo>
                    <a:pt x="20" y="71"/>
                    <a:pt x="21" y="73"/>
                    <a:pt x="23" y="75"/>
                  </a:cubicBezTo>
                  <a:cubicBezTo>
                    <a:pt x="25" y="77"/>
                    <a:pt x="26" y="78"/>
                    <a:pt x="30" y="78"/>
                  </a:cubicBezTo>
                  <a:cubicBezTo>
                    <a:pt x="32" y="78"/>
                    <a:pt x="49" y="72"/>
                    <a:pt x="49" y="73"/>
                  </a:cubicBezTo>
                  <a:cubicBezTo>
                    <a:pt x="45" y="64"/>
                    <a:pt x="39" y="73"/>
                    <a:pt x="33" y="72"/>
                  </a:cubicBezTo>
                  <a:cubicBezTo>
                    <a:pt x="31" y="69"/>
                    <a:pt x="26" y="68"/>
                    <a:pt x="25" y="65"/>
                  </a:cubicBezTo>
                  <a:cubicBezTo>
                    <a:pt x="24" y="62"/>
                    <a:pt x="28" y="57"/>
                    <a:pt x="30" y="55"/>
                  </a:cubicBezTo>
                  <a:cubicBezTo>
                    <a:pt x="36" y="47"/>
                    <a:pt x="41" y="39"/>
                    <a:pt x="40" y="29"/>
                  </a:cubicBezTo>
                  <a:cubicBezTo>
                    <a:pt x="40" y="25"/>
                    <a:pt x="42" y="23"/>
                    <a:pt x="46" y="23"/>
                  </a:cubicBezTo>
                  <a:cubicBezTo>
                    <a:pt x="49" y="22"/>
                    <a:pt x="51" y="24"/>
                    <a:pt x="51" y="27"/>
                  </a:cubicBezTo>
                  <a:cubicBezTo>
                    <a:pt x="51" y="30"/>
                    <a:pt x="54" y="30"/>
                    <a:pt x="54" y="33"/>
                  </a:cubicBezTo>
                  <a:cubicBezTo>
                    <a:pt x="53" y="36"/>
                    <a:pt x="48" y="37"/>
                    <a:pt x="49" y="40"/>
                  </a:cubicBezTo>
                  <a:cubicBezTo>
                    <a:pt x="50" y="44"/>
                    <a:pt x="56" y="46"/>
                    <a:pt x="60" y="45"/>
                  </a:cubicBezTo>
                  <a:cubicBezTo>
                    <a:pt x="65" y="44"/>
                    <a:pt x="63" y="38"/>
                    <a:pt x="68" y="38"/>
                  </a:cubicBezTo>
                  <a:cubicBezTo>
                    <a:pt x="69" y="38"/>
                    <a:pt x="70" y="37"/>
                    <a:pt x="70" y="35"/>
                  </a:cubicBezTo>
                  <a:cubicBezTo>
                    <a:pt x="70" y="33"/>
                    <a:pt x="70" y="29"/>
                    <a:pt x="70" y="27"/>
                  </a:cubicBezTo>
                  <a:cubicBezTo>
                    <a:pt x="70" y="22"/>
                    <a:pt x="66" y="23"/>
                    <a:pt x="64" y="21"/>
                  </a:cubicBezTo>
                  <a:cubicBezTo>
                    <a:pt x="61" y="19"/>
                    <a:pt x="59" y="17"/>
                    <a:pt x="62" y="13"/>
                  </a:cubicBezTo>
                  <a:cubicBezTo>
                    <a:pt x="67" y="5"/>
                    <a:pt x="74" y="1"/>
                    <a:pt x="83" y="2"/>
                  </a:cubicBezTo>
                  <a:cubicBezTo>
                    <a:pt x="88" y="2"/>
                    <a:pt x="93" y="2"/>
                    <a:pt x="97" y="1"/>
                  </a:cubicBezTo>
                  <a:cubicBezTo>
                    <a:pt x="100" y="0"/>
                    <a:pt x="102" y="0"/>
                    <a:pt x="102" y="4"/>
                  </a:cubicBezTo>
                  <a:cubicBezTo>
                    <a:pt x="102" y="5"/>
                    <a:pt x="103" y="6"/>
                    <a:pt x="104" y="6"/>
                  </a:cubicBezTo>
                  <a:cubicBezTo>
                    <a:pt x="107" y="6"/>
                    <a:pt x="110" y="6"/>
                    <a:pt x="111" y="10"/>
                  </a:cubicBezTo>
                  <a:cubicBezTo>
                    <a:pt x="112" y="13"/>
                    <a:pt x="112" y="17"/>
                    <a:pt x="111" y="21"/>
                  </a:cubicBezTo>
                  <a:cubicBezTo>
                    <a:pt x="109" y="25"/>
                    <a:pt x="107" y="28"/>
                    <a:pt x="107" y="32"/>
                  </a:cubicBezTo>
                  <a:cubicBezTo>
                    <a:pt x="107" y="35"/>
                    <a:pt x="104" y="34"/>
                    <a:pt x="102" y="33"/>
                  </a:cubicBezTo>
                  <a:cubicBezTo>
                    <a:pt x="99" y="33"/>
                    <a:pt x="98" y="34"/>
                    <a:pt x="98" y="37"/>
                  </a:cubicBezTo>
                  <a:cubicBezTo>
                    <a:pt x="97" y="42"/>
                    <a:pt x="96" y="47"/>
                    <a:pt x="104" y="48"/>
                  </a:cubicBezTo>
                  <a:cubicBezTo>
                    <a:pt x="107" y="48"/>
                    <a:pt x="107" y="54"/>
                    <a:pt x="104" y="56"/>
                  </a:cubicBezTo>
                  <a:cubicBezTo>
                    <a:pt x="102" y="58"/>
                    <a:pt x="100" y="60"/>
                    <a:pt x="97" y="61"/>
                  </a:cubicBezTo>
                  <a:cubicBezTo>
                    <a:pt x="95" y="63"/>
                    <a:pt x="93" y="64"/>
                    <a:pt x="97" y="66"/>
                  </a:cubicBezTo>
                  <a:cubicBezTo>
                    <a:pt x="98" y="67"/>
                    <a:pt x="99" y="68"/>
                    <a:pt x="98" y="69"/>
                  </a:cubicBezTo>
                  <a:cubicBezTo>
                    <a:pt x="98" y="71"/>
                    <a:pt x="97" y="70"/>
                    <a:pt x="95" y="71"/>
                  </a:cubicBezTo>
                  <a:cubicBezTo>
                    <a:pt x="91" y="72"/>
                    <a:pt x="87" y="72"/>
                    <a:pt x="82" y="71"/>
                  </a:cubicBezTo>
                  <a:cubicBezTo>
                    <a:pt x="80" y="70"/>
                    <a:pt x="76" y="69"/>
                    <a:pt x="75" y="72"/>
                  </a:cubicBezTo>
                  <a:cubicBezTo>
                    <a:pt x="73" y="75"/>
                    <a:pt x="73" y="79"/>
                    <a:pt x="75" y="82"/>
                  </a:cubicBezTo>
                  <a:cubicBezTo>
                    <a:pt x="76" y="83"/>
                    <a:pt x="77" y="84"/>
                    <a:pt x="78" y="85"/>
                  </a:cubicBezTo>
                  <a:cubicBezTo>
                    <a:pt x="82" y="92"/>
                    <a:pt x="79" y="96"/>
                    <a:pt x="76" y="101"/>
                  </a:cubicBezTo>
                  <a:cubicBezTo>
                    <a:pt x="74" y="106"/>
                    <a:pt x="74" y="111"/>
                    <a:pt x="73" y="117"/>
                  </a:cubicBezTo>
                  <a:cubicBezTo>
                    <a:pt x="73" y="119"/>
                    <a:pt x="71" y="127"/>
                    <a:pt x="67" y="122"/>
                  </a:cubicBezTo>
                  <a:cubicBezTo>
                    <a:pt x="63" y="118"/>
                    <a:pt x="71" y="112"/>
                    <a:pt x="71" y="108"/>
                  </a:cubicBezTo>
                  <a:cubicBezTo>
                    <a:pt x="72" y="99"/>
                    <a:pt x="62" y="100"/>
                    <a:pt x="55" y="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7" name="Freeform 95">
              <a:extLst>
                <a:ext uri="{FF2B5EF4-FFF2-40B4-BE49-F238E27FC236}">
                  <a16:creationId xmlns:a16="http://schemas.microsoft.com/office/drawing/2014/main" id="{1AC443F4-3990-4276-AC41-D440931C8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8125" y="4140200"/>
              <a:ext cx="361950" cy="303213"/>
            </a:xfrm>
            <a:custGeom>
              <a:avLst/>
              <a:gdLst>
                <a:gd name="T0" fmla="*/ 17 w 111"/>
                <a:gd name="T1" fmla="*/ 3 h 93"/>
                <a:gd name="T2" fmla="*/ 21 w 111"/>
                <a:gd name="T3" fmla="*/ 1 h 93"/>
                <a:gd name="T4" fmla="*/ 37 w 111"/>
                <a:gd name="T5" fmla="*/ 6 h 93"/>
                <a:gd name="T6" fmla="*/ 62 w 111"/>
                <a:gd name="T7" fmla="*/ 1 h 93"/>
                <a:gd name="T8" fmla="*/ 82 w 111"/>
                <a:gd name="T9" fmla="*/ 12 h 93"/>
                <a:gd name="T10" fmla="*/ 93 w 111"/>
                <a:gd name="T11" fmla="*/ 17 h 93"/>
                <a:gd name="T12" fmla="*/ 90 w 111"/>
                <a:gd name="T13" fmla="*/ 28 h 93"/>
                <a:gd name="T14" fmla="*/ 96 w 111"/>
                <a:gd name="T15" fmla="*/ 38 h 93"/>
                <a:gd name="T16" fmla="*/ 105 w 111"/>
                <a:gd name="T17" fmla="*/ 48 h 93"/>
                <a:gd name="T18" fmla="*/ 109 w 111"/>
                <a:gd name="T19" fmla="*/ 53 h 93"/>
                <a:gd name="T20" fmla="*/ 111 w 111"/>
                <a:gd name="T21" fmla="*/ 55 h 93"/>
                <a:gd name="T22" fmla="*/ 101 w 111"/>
                <a:gd name="T23" fmla="*/ 63 h 93"/>
                <a:gd name="T24" fmla="*/ 95 w 111"/>
                <a:gd name="T25" fmla="*/ 67 h 93"/>
                <a:gd name="T26" fmla="*/ 90 w 111"/>
                <a:gd name="T27" fmla="*/ 77 h 93"/>
                <a:gd name="T28" fmla="*/ 90 w 111"/>
                <a:gd name="T29" fmla="*/ 85 h 93"/>
                <a:gd name="T30" fmla="*/ 92 w 111"/>
                <a:gd name="T31" fmla="*/ 91 h 93"/>
                <a:gd name="T32" fmla="*/ 84 w 111"/>
                <a:gd name="T33" fmla="*/ 92 h 93"/>
                <a:gd name="T34" fmla="*/ 67 w 111"/>
                <a:gd name="T35" fmla="*/ 68 h 93"/>
                <a:gd name="T36" fmla="*/ 66 w 111"/>
                <a:gd name="T37" fmla="*/ 61 h 93"/>
                <a:gd name="T38" fmla="*/ 57 w 111"/>
                <a:gd name="T39" fmla="*/ 66 h 93"/>
                <a:gd name="T40" fmla="*/ 50 w 111"/>
                <a:gd name="T41" fmla="*/ 70 h 93"/>
                <a:gd name="T42" fmla="*/ 46 w 111"/>
                <a:gd name="T43" fmla="*/ 64 h 93"/>
                <a:gd name="T44" fmla="*/ 34 w 111"/>
                <a:gd name="T45" fmla="*/ 50 h 93"/>
                <a:gd name="T46" fmla="*/ 31 w 111"/>
                <a:gd name="T47" fmla="*/ 48 h 93"/>
                <a:gd name="T48" fmla="*/ 23 w 111"/>
                <a:gd name="T49" fmla="*/ 41 h 93"/>
                <a:gd name="T50" fmla="*/ 19 w 111"/>
                <a:gd name="T51" fmla="*/ 37 h 93"/>
                <a:gd name="T52" fmla="*/ 10 w 111"/>
                <a:gd name="T53" fmla="*/ 25 h 93"/>
                <a:gd name="T54" fmla="*/ 1 w 111"/>
                <a:gd name="T55" fmla="*/ 16 h 93"/>
                <a:gd name="T56" fmla="*/ 3 w 111"/>
                <a:gd name="T57" fmla="*/ 12 h 93"/>
                <a:gd name="T58" fmla="*/ 13 w 111"/>
                <a:gd name="T59" fmla="*/ 6 h 93"/>
                <a:gd name="T60" fmla="*/ 17 w 111"/>
                <a:gd name="T61" fmla="*/ 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11" h="93">
                  <a:moveTo>
                    <a:pt x="17" y="3"/>
                  </a:moveTo>
                  <a:cubicBezTo>
                    <a:pt x="18" y="2"/>
                    <a:pt x="20" y="1"/>
                    <a:pt x="21" y="1"/>
                  </a:cubicBezTo>
                  <a:cubicBezTo>
                    <a:pt x="26" y="0"/>
                    <a:pt x="32" y="5"/>
                    <a:pt x="37" y="6"/>
                  </a:cubicBezTo>
                  <a:cubicBezTo>
                    <a:pt x="46" y="7"/>
                    <a:pt x="54" y="1"/>
                    <a:pt x="62" y="1"/>
                  </a:cubicBezTo>
                  <a:cubicBezTo>
                    <a:pt x="69" y="2"/>
                    <a:pt x="74" y="10"/>
                    <a:pt x="82" y="12"/>
                  </a:cubicBezTo>
                  <a:cubicBezTo>
                    <a:pt x="86" y="12"/>
                    <a:pt x="92" y="13"/>
                    <a:pt x="93" y="17"/>
                  </a:cubicBezTo>
                  <a:cubicBezTo>
                    <a:pt x="93" y="19"/>
                    <a:pt x="91" y="26"/>
                    <a:pt x="90" y="28"/>
                  </a:cubicBezTo>
                  <a:cubicBezTo>
                    <a:pt x="87" y="34"/>
                    <a:pt x="90" y="38"/>
                    <a:pt x="96" y="38"/>
                  </a:cubicBezTo>
                  <a:cubicBezTo>
                    <a:pt x="103" y="38"/>
                    <a:pt x="105" y="40"/>
                    <a:pt x="105" y="48"/>
                  </a:cubicBezTo>
                  <a:cubicBezTo>
                    <a:pt x="105" y="50"/>
                    <a:pt x="104" y="54"/>
                    <a:pt x="109" y="53"/>
                  </a:cubicBezTo>
                  <a:cubicBezTo>
                    <a:pt x="111" y="52"/>
                    <a:pt x="111" y="54"/>
                    <a:pt x="111" y="55"/>
                  </a:cubicBezTo>
                  <a:cubicBezTo>
                    <a:pt x="110" y="59"/>
                    <a:pt x="105" y="64"/>
                    <a:pt x="101" y="63"/>
                  </a:cubicBezTo>
                  <a:cubicBezTo>
                    <a:pt x="97" y="62"/>
                    <a:pt x="96" y="64"/>
                    <a:pt x="95" y="67"/>
                  </a:cubicBezTo>
                  <a:cubicBezTo>
                    <a:pt x="93" y="70"/>
                    <a:pt x="92" y="74"/>
                    <a:pt x="90" y="77"/>
                  </a:cubicBezTo>
                  <a:cubicBezTo>
                    <a:pt x="89" y="80"/>
                    <a:pt x="89" y="83"/>
                    <a:pt x="90" y="85"/>
                  </a:cubicBezTo>
                  <a:cubicBezTo>
                    <a:pt x="91" y="87"/>
                    <a:pt x="94" y="89"/>
                    <a:pt x="92" y="91"/>
                  </a:cubicBezTo>
                  <a:cubicBezTo>
                    <a:pt x="90" y="93"/>
                    <a:pt x="86" y="93"/>
                    <a:pt x="84" y="92"/>
                  </a:cubicBezTo>
                  <a:cubicBezTo>
                    <a:pt x="76" y="86"/>
                    <a:pt x="66" y="81"/>
                    <a:pt x="67" y="68"/>
                  </a:cubicBezTo>
                  <a:cubicBezTo>
                    <a:pt x="68" y="66"/>
                    <a:pt x="69" y="62"/>
                    <a:pt x="66" y="61"/>
                  </a:cubicBezTo>
                  <a:cubicBezTo>
                    <a:pt x="63" y="61"/>
                    <a:pt x="59" y="62"/>
                    <a:pt x="57" y="66"/>
                  </a:cubicBezTo>
                  <a:cubicBezTo>
                    <a:pt x="56" y="69"/>
                    <a:pt x="55" y="71"/>
                    <a:pt x="50" y="70"/>
                  </a:cubicBezTo>
                  <a:cubicBezTo>
                    <a:pt x="47" y="69"/>
                    <a:pt x="46" y="67"/>
                    <a:pt x="46" y="64"/>
                  </a:cubicBezTo>
                  <a:cubicBezTo>
                    <a:pt x="47" y="52"/>
                    <a:pt x="46" y="51"/>
                    <a:pt x="34" y="50"/>
                  </a:cubicBezTo>
                  <a:cubicBezTo>
                    <a:pt x="33" y="50"/>
                    <a:pt x="32" y="50"/>
                    <a:pt x="31" y="48"/>
                  </a:cubicBezTo>
                  <a:cubicBezTo>
                    <a:pt x="31" y="42"/>
                    <a:pt x="27" y="41"/>
                    <a:pt x="23" y="41"/>
                  </a:cubicBezTo>
                  <a:cubicBezTo>
                    <a:pt x="20" y="40"/>
                    <a:pt x="19" y="39"/>
                    <a:pt x="19" y="37"/>
                  </a:cubicBezTo>
                  <a:cubicBezTo>
                    <a:pt x="19" y="30"/>
                    <a:pt x="16" y="26"/>
                    <a:pt x="10" y="25"/>
                  </a:cubicBezTo>
                  <a:cubicBezTo>
                    <a:pt x="5" y="24"/>
                    <a:pt x="3" y="19"/>
                    <a:pt x="1" y="16"/>
                  </a:cubicBezTo>
                  <a:cubicBezTo>
                    <a:pt x="0" y="14"/>
                    <a:pt x="1" y="13"/>
                    <a:pt x="3" y="12"/>
                  </a:cubicBezTo>
                  <a:cubicBezTo>
                    <a:pt x="6" y="10"/>
                    <a:pt x="9" y="8"/>
                    <a:pt x="13" y="6"/>
                  </a:cubicBezTo>
                  <a:cubicBezTo>
                    <a:pt x="14" y="6"/>
                    <a:pt x="16" y="4"/>
                    <a:pt x="17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8" name="Freeform 96">
              <a:extLst>
                <a:ext uri="{FF2B5EF4-FFF2-40B4-BE49-F238E27FC236}">
                  <a16:creationId xmlns:a16="http://schemas.microsoft.com/office/drawing/2014/main" id="{B3B1237B-F6FD-4C92-9140-A4D7A634F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163" y="4351338"/>
              <a:ext cx="61913" cy="117475"/>
            </a:xfrm>
            <a:custGeom>
              <a:avLst/>
              <a:gdLst>
                <a:gd name="T0" fmla="*/ 3 w 19"/>
                <a:gd name="T1" fmla="*/ 25 h 36"/>
                <a:gd name="T2" fmla="*/ 3 w 19"/>
                <a:gd name="T3" fmla="*/ 4 h 36"/>
                <a:gd name="T4" fmla="*/ 7 w 19"/>
                <a:gd name="T5" fmla="*/ 0 h 36"/>
                <a:gd name="T6" fmla="*/ 14 w 19"/>
                <a:gd name="T7" fmla="*/ 15 h 36"/>
                <a:gd name="T8" fmla="*/ 19 w 19"/>
                <a:gd name="T9" fmla="*/ 18 h 36"/>
                <a:gd name="T10" fmla="*/ 16 w 19"/>
                <a:gd name="T11" fmla="*/ 34 h 36"/>
                <a:gd name="T12" fmla="*/ 3 w 19"/>
                <a:gd name="T13" fmla="*/ 2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6">
                  <a:moveTo>
                    <a:pt x="3" y="25"/>
                  </a:moveTo>
                  <a:cubicBezTo>
                    <a:pt x="0" y="19"/>
                    <a:pt x="0" y="9"/>
                    <a:pt x="3" y="4"/>
                  </a:cubicBezTo>
                  <a:cubicBezTo>
                    <a:pt x="4" y="2"/>
                    <a:pt x="4" y="0"/>
                    <a:pt x="7" y="0"/>
                  </a:cubicBezTo>
                  <a:cubicBezTo>
                    <a:pt x="10" y="1"/>
                    <a:pt x="12" y="12"/>
                    <a:pt x="14" y="15"/>
                  </a:cubicBezTo>
                  <a:cubicBezTo>
                    <a:pt x="15" y="17"/>
                    <a:pt x="17" y="18"/>
                    <a:pt x="19" y="18"/>
                  </a:cubicBezTo>
                  <a:cubicBezTo>
                    <a:pt x="18" y="18"/>
                    <a:pt x="17" y="33"/>
                    <a:pt x="16" y="34"/>
                  </a:cubicBezTo>
                  <a:cubicBezTo>
                    <a:pt x="11" y="36"/>
                    <a:pt x="5" y="29"/>
                    <a:pt x="3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09" name="Freeform 97">
              <a:extLst>
                <a:ext uri="{FF2B5EF4-FFF2-40B4-BE49-F238E27FC236}">
                  <a16:creationId xmlns:a16="http://schemas.microsoft.com/office/drawing/2014/main" id="{E31CE589-7D4B-448E-B2D6-A3285D057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1588" y="5127625"/>
              <a:ext cx="1450975" cy="1296988"/>
            </a:xfrm>
            <a:custGeom>
              <a:avLst/>
              <a:gdLst>
                <a:gd name="T0" fmla="*/ 404 w 445"/>
                <a:gd name="T1" fmla="*/ 129 h 398"/>
                <a:gd name="T2" fmla="*/ 435 w 445"/>
                <a:gd name="T3" fmla="*/ 129 h 398"/>
                <a:gd name="T4" fmla="*/ 437 w 445"/>
                <a:gd name="T5" fmla="*/ 145 h 398"/>
                <a:gd name="T6" fmla="*/ 404 w 445"/>
                <a:gd name="T7" fmla="*/ 174 h 398"/>
                <a:gd name="T8" fmla="*/ 342 w 445"/>
                <a:gd name="T9" fmla="*/ 204 h 398"/>
                <a:gd name="T10" fmla="*/ 333 w 445"/>
                <a:gd name="T11" fmla="*/ 209 h 398"/>
                <a:gd name="T12" fmla="*/ 292 w 445"/>
                <a:gd name="T13" fmla="*/ 264 h 398"/>
                <a:gd name="T14" fmla="*/ 306 w 445"/>
                <a:gd name="T15" fmla="*/ 302 h 398"/>
                <a:gd name="T16" fmla="*/ 269 w 445"/>
                <a:gd name="T17" fmla="*/ 336 h 398"/>
                <a:gd name="T18" fmla="*/ 235 w 445"/>
                <a:gd name="T19" fmla="*/ 355 h 398"/>
                <a:gd name="T20" fmla="*/ 211 w 445"/>
                <a:gd name="T21" fmla="*/ 379 h 398"/>
                <a:gd name="T22" fmla="*/ 185 w 445"/>
                <a:gd name="T23" fmla="*/ 382 h 398"/>
                <a:gd name="T24" fmla="*/ 146 w 445"/>
                <a:gd name="T25" fmla="*/ 377 h 398"/>
                <a:gd name="T26" fmla="*/ 73 w 445"/>
                <a:gd name="T27" fmla="*/ 387 h 398"/>
                <a:gd name="T28" fmla="*/ 48 w 445"/>
                <a:gd name="T29" fmla="*/ 386 h 398"/>
                <a:gd name="T30" fmla="*/ 36 w 445"/>
                <a:gd name="T31" fmla="*/ 354 h 398"/>
                <a:gd name="T32" fmla="*/ 9 w 445"/>
                <a:gd name="T33" fmla="*/ 324 h 398"/>
                <a:gd name="T34" fmla="*/ 7 w 445"/>
                <a:gd name="T35" fmla="*/ 297 h 398"/>
                <a:gd name="T36" fmla="*/ 26 w 445"/>
                <a:gd name="T37" fmla="*/ 276 h 398"/>
                <a:gd name="T38" fmla="*/ 21 w 445"/>
                <a:gd name="T39" fmla="*/ 259 h 398"/>
                <a:gd name="T40" fmla="*/ 38 w 445"/>
                <a:gd name="T41" fmla="*/ 236 h 398"/>
                <a:gd name="T42" fmla="*/ 28 w 445"/>
                <a:gd name="T43" fmla="*/ 206 h 398"/>
                <a:gd name="T44" fmla="*/ 51 w 445"/>
                <a:gd name="T45" fmla="*/ 193 h 398"/>
                <a:gd name="T46" fmla="*/ 60 w 445"/>
                <a:gd name="T47" fmla="*/ 171 h 398"/>
                <a:gd name="T48" fmla="*/ 65 w 445"/>
                <a:gd name="T49" fmla="*/ 142 h 398"/>
                <a:gd name="T50" fmla="*/ 91 w 445"/>
                <a:gd name="T51" fmla="*/ 111 h 398"/>
                <a:gd name="T52" fmla="*/ 69 w 445"/>
                <a:gd name="T53" fmla="*/ 92 h 398"/>
                <a:gd name="T54" fmla="*/ 35 w 445"/>
                <a:gd name="T55" fmla="*/ 89 h 398"/>
                <a:gd name="T56" fmla="*/ 28 w 445"/>
                <a:gd name="T57" fmla="*/ 85 h 398"/>
                <a:gd name="T58" fmla="*/ 23 w 445"/>
                <a:gd name="T59" fmla="*/ 73 h 398"/>
                <a:gd name="T60" fmla="*/ 9 w 445"/>
                <a:gd name="T61" fmla="*/ 62 h 398"/>
                <a:gd name="T62" fmla="*/ 10 w 445"/>
                <a:gd name="T63" fmla="*/ 55 h 398"/>
                <a:gd name="T64" fmla="*/ 14 w 445"/>
                <a:gd name="T65" fmla="*/ 44 h 398"/>
                <a:gd name="T66" fmla="*/ 6 w 445"/>
                <a:gd name="T67" fmla="*/ 43 h 398"/>
                <a:gd name="T68" fmla="*/ 8 w 445"/>
                <a:gd name="T69" fmla="*/ 19 h 398"/>
                <a:gd name="T70" fmla="*/ 32 w 445"/>
                <a:gd name="T71" fmla="*/ 17 h 398"/>
                <a:gd name="T72" fmla="*/ 69 w 445"/>
                <a:gd name="T73" fmla="*/ 6 h 398"/>
                <a:gd name="T74" fmla="*/ 117 w 445"/>
                <a:gd name="T75" fmla="*/ 25 h 398"/>
                <a:gd name="T76" fmla="*/ 134 w 445"/>
                <a:gd name="T77" fmla="*/ 30 h 398"/>
                <a:gd name="T78" fmla="*/ 216 w 445"/>
                <a:gd name="T79" fmla="*/ 52 h 398"/>
                <a:gd name="T80" fmla="*/ 260 w 445"/>
                <a:gd name="T81" fmla="*/ 64 h 398"/>
                <a:gd name="T82" fmla="*/ 277 w 445"/>
                <a:gd name="T83" fmla="*/ 78 h 398"/>
                <a:gd name="T84" fmla="*/ 304 w 445"/>
                <a:gd name="T85" fmla="*/ 92 h 398"/>
                <a:gd name="T86" fmla="*/ 326 w 445"/>
                <a:gd name="T87" fmla="*/ 106 h 398"/>
                <a:gd name="T88" fmla="*/ 358 w 445"/>
                <a:gd name="T89" fmla="*/ 102 h 398"/>
                <a:gd name="T90" fmla="*/ 375 w 445"/>
                <a:gd name="T91" fmla="*/ 118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45" h="398">
                  <a:moveTo>
                    <a:pt x="392" y="124"/>
                  </a:moveTo>
                  <a:cubicBezTo>
                    <a:pt x="394" y="124"/>
                    <a:pt x="395" y="125"/>
                    <a:pt x="396" y="127"/>
                  </a:cubicBezTo>
                  <a:cubicBezTo>
                    <a:pt x="398" y="131"/>
                    <a:pt x="400" y="133"/>
                    <a:pt x="404" y="129"/>
                  </a:cubicBezTo>
                  <a:cubicBezTo>
                    <a:pt x="407" y="127"/>
                    <a:pt x="409" y="127"/>
                    <a:pt x="411" y="130"/>
                  </a:cubicBezTo>
                  <a:cubicBezTo>
                    <a:pt x="415" y="134"/>
                    <a:pt x="418" y="136"/>
                    <a:pt x="423" y="132"/>
                  </a:cubicBezTo>
                  <a:cubicBezTo>
                    <a:pt x="427" y="129"/>
                    <a:pt x="431" y="129"/>
                    <a:pt x="435" y="129"/>
                  </a:cubicBezTo>
                  <a:cubicBezTo>
                    <a:pt x="440" y="130"/>
                    <a:pt x="441" y="135"/>
                    <a:pt x="445" y="136"/>
                  </a:cubicBezTo>
                  <a:cubicBezTo>
                    <a:pt x="443" y="139"/>
                    <a:pt x="442" y="138"/>
                    <a:pt x="440" y="139"/>
                  </a:cubicBezTo>
                  <a:cubicBezTo>
                    <a:pt x="437" y="139"/>
                    <a:pt x="436" y="142"/>
                    <a:pt x="437" y="145"/>
                  </a:cubicBezTo>
                  <a:cubicBezTo>
                    <a:pt x="441" y="154"/>
                    <a:pt x="437" y="161"/>
                    <a:pt x="427" y="164"/>
                  </a:cubicBezTo>
                  <a:cubicBezTo>
                    <a:pt x="419" y="167"/>
                    <a:pt x="412" y="169"/>
                    <a:pt x="406" y="173"/>
                  </a:cubicBezTo>
                  <a:cubicBezTo>
                    <a:pt x="405" y="173"/>
                    <a:pt x="404" y="174"/>
                    <a:pt x="404" y="174"/>
                  </a:cubicBezTo>
                  <a:cubicBezTo>
                    <a:pt x="396" y="186"/>
                    <a:pt x="382" y="183"/>
                    <a:pt x="371" y="185"/>
                  </a:cubicBezTo>
                  <a:cubicBezTo>
                    <a:pt x="361" y="186"/>
                    <a:pt x="352" y="188"/>
                    <a:pt x="344" y="195"/>
                  </a:cubicBezTo>
                  <a:cubicBezTo>
                    <a:pt x="340" y="198"/>
                    <a:pt x="339" y="200"/>
                    <a:pt x="342" y="204"/>
                  </a:cubicBezTo>
                  <a:cubicBezTo>
                    <a:pt x="343" y="205"/>
                    <a:pt x="345" y="206"/>
                    <a:pt x="343" y="208"/>
                  </a:cubicBezTo>
                  <a:cubicBezTo>
                    <a:pt x="342" y="209"/>
                    <a:pt x="340" y="209"/>
                    <a:pt x="339" y="208"/>
                  </a:cubicBezTo>
                  <a:cubicBezTo>
                    <a:pt x="336" y="207"/>
                    <a:pt x="334" y="206"/>
                    <a:pt x="333" y="209"/>
                  </a:cubicBezTo>
                  <a:cubicBezTo>
                    <a:pt x="329" y="221"/>
                    <a:pt x="319" y="227"/>
                    <a:pt x="312" y="235"/>
                  </a:cubicBezTo>
                  <a:cubicBezTo>
                    <a:pt x="307" y="243"/>
                    <a:pt x="300" y="249"/>
                    <a:pt x="294" y="257"/>
                  </a:cubicBezTo>
                  <a:cubicBezTo>
                    <a:pt x="292" y="259"/>
                    <a:pt x="292" y="261"/>
                    <a:pt x="292" y="264"/>
                  </a:cubicBezTo>
                  <a:cubicBezTo>
                    <a:pt x="295" y="272"/>
                    <a:pt x="292" y="281"/>
                    <a:pt x="298" y="288"/>
                  </a:cubicBezTo>
                  <a:cubicBezTo>
                    <a:pt x="300" y="291"/>
                    <a:pt x="303" y="294"/>
                    <a:pt x="306" y="297"/>
                  </a:cubicBezTo>
                  <a:cubicBezTo>
                    <a:pt x="308" y="298"/>
                    <a:pt x="310" y="301"/>
                    <a:pt x="306" y="302"/>
                  </a:cubicBezTo>
                  <a:cubicBezTo>
                    <a:pt x="301" y="304"/>
                    <a:pt x="298" y="309"/>
                    <a:pt x="292" y="310"/>
                  </a:cubicBezTo>
                  <a:cubicBezTo>
                    <a:pt x="285" y="311"/>
                    <a:pt x="280" y="316"/>
                    <a:pt x="276" y="322"/>
                  </a:cubicBezTo>
                  <a:cubicBezTo>
                    <a:pt x="274" y="327"/>
                    <a:pt x="272" y="331"/>
                    <a:pt x="269" y="336"/>
                  </a:cubicBezTo>
                  <a:cubicBezTo>
                    <a:pt x="266" y="339"/>
                    <a:pt x="265" y="342"/>
                    <a:pt x="265" y="346"/>
                  </a:cubicBezTo>
                  <a:cubicBezTo>
                    <a:pt x="265" y="352"/>
                    <a:pt x="262" y="354"/>
                    <a:pt x="257" y="352"/>
                  </a:cubicBezTo>
                  <a:cubicBezTo>
                    <a:pt x="249" y="350"/>
                    <a:pt x="242" y="349"/>
                    <a:pt x="235" y="355"/>
                  </a:cubicBezTo>
                  <a:cubicBezTo>
                    <a:pt x="234" y="356"/>
                    <a:pt x="231" y="356"/>
                    <a:pt x="229" y="357"/>
                  </a:cubicBezTo>
                  <a:cubicBezTo>
                    <a:pt x="225" y="359"/>
                    <a:pt x="221" y="362"/>
                    <a:pt x="220" y="367"/>
                  </a:cubicBezTo>
                  <a:cubicBezTo>
                    <a:pt x="218" y="372"/>
                    <a:pt x="216" y="377"/>
                    <a:pt x="211" y="379"/>
                  </a:cubicBezTo>
                  <a:cubicBezTo>
                    <a:pt x="209" y="380"/>
                    <a:pt x="209" y="381"/>
                    <a:pt x="208" y="383"/>
                  </a:cubicBezTo>
                  <a:cubicBezTo>
                    <a:pt x="203" y="388"/>
                    <a:pt x="204" y="388"/>
                    <a:pt x="200" y="383"/>
                  </a:cubicBezTo>
                  <a:cubicBezTo>
                    <a:pt x="198" y="379"/>
                    <a:pt x="189" y="378"/>
                    <a:pt x="185" y="382"/>
                  </a:cubicBezTo>
                  <a:cubicBezTo>
                    <a:pt x="181" y="386"/>
                    <a:pt x="177" y="386"/>
                    <a:pt x="173" y="382"/>
                  </a:cubicBezTo>
                  <a:cubicBezTo>
                    <a:pt x="168" y="379"/>
                    <a:pt x="162" y="378"/>
                    <a:pt x="156" y="378"/>
                  </a:cubicBezTo>
                  <a:cubicBezTo>
                    <a:pt x="153" y="379"/>
                    <a:pt x="149" y="378"/>
                    <a:pt x="146" y="377"/>
                  </a:cubicBezTo>
                  <a:cubicBezTo>
                    <a:pt x="131" y="372"/>
                    <a:pt x="116" y="371"/>
                    <a:pt x="101" y="379"/>
                  </a:cubicBezTo>
                  <a:cubicBezTo>
                    <a:pt x="99" y="380"/>
                    <a:pt x="97" y="380"/>
                    <a:pt x="94" y="380"/>
                  </a:cubicBezTo>
                  <a:cubicBezTo>
                    <a:pt x="86" y="378"/>
                    <a:pt x="79" y="380"/>
                    <a:pt x="73" y="387"/>
                  </a:cubicBezTo>
                  <a:cubicBezTo>
                    <a:pt x="72" y="389"/>
                    <a:pt x="69" y="391"/>
                    <a:pt x="67" y="392"/>
                  </a:cubicBezTo>
                  <a:cubicBezTo>
                    <a:pt x="59" y="398"/>
                    <a:pt x="57" y="397"/>
                    <a:pt x="51" y="389"/>
                  </a:cubicBezTo>
                  <a:cubicBezTo>
                    <a:pt x="50" y="388"/>
                    <a:pt x="49" y="387"/>
                    <a:pt x="48" y="386"/>
                  </a:cubicBezTo>
                  <a:cubicBezTo>
                    <a:pt x="41" y="383"/>
                    <a:pt x="36" y="376"/>
                    <a:pt x="38" y="369"/>
                  </a:cubicBezTo>
                  <a:cubicBezTo>
                    <a:pt x="39" y="365"/>
                    <a:pt x="38" y="363"/>
                    <a:pt x="36" y="361"/>
                  </a:cubicBezTo>
                  <a:cubicBezTo>
                    <a:pt x="33" y="359"/>
                    <a:pt x="32" y="356"/>
                    <a:pt x="36" y="354"/>
                  </a:cubicBezTo>
                  <a:cubicBezTo>
                    <a:pt x="38" y="353"/>
                    <a:pt x="39" y="351"/>
                    <a:pt x="38" y="350"/>
                  </a:cubicBezTo>
                  <a:cubicBezTo>
                    <a:pt x="32" y="340"/>
                    <a:pt x="27" y="331"/>
                    <a:pt x="17" y="326"/>
                  </a:cubicBezTo>
                  <a:cubicBezTo>
                    <a:pt x="14" y="325"/>
                    <a:pt x="12" y="324"/>
                    <a:pt x="9" y="324"/>
                  </a:cubicBezTo>
                  <a:cubicBezTo>
                    <a:pt x="3" y="324"/>
                    <a:pt x="0" y="320"/>
                    <a:pt x="2" y="314"/>
                  </a:cubicBezTo>
                  <a:cubicBezTo>
                    <a:pt x="3" y="311"/>
                    <a:pt x="4" y="308"/>
                    <a:pt x="3" y="305"/>
                  </a:cubicBezTo>
                  <a:cubicBezTo>
                    <a:pt x="2" y="301"/>
                    <a:pt x="5" y="299"/>
                    <a:pt x="7" y="297"/>
                  </a:cubicBezTo>
                  <a:cubicBezTo>
                    <a:pt x="11" y="292"/>
                    <a:pt x="16" y="287"/>
                    <a:pt x="23" y="287"/>
                  </a:cubicBezTo>
                  <a:cubicBezTo>
                    <a:pt x="28" y="288"/>
                    <a:pt x="29" y="284"/>
                    <a:pt x="30" y="280"/>
                  </a:cubicBezTo>
                  <a:cubicBezTo>
                    <a:pt x="31" y="276"/>
                    <a:pt x="28" y="276"/>
                    <a:pt x="26" y="276"/>
                  </a:cubicBezTo>
                  <a:cubicBezTo>
                    <a:pt x="24" y="275"/>
                    <a:pt x="24" y="273"/>
                    <a:pt x="23" y="272"/>
                  </a:cubicBezTo>
                  <a:cubicBezTo>
                    <a:pt x="23" y="269"/>
                    <a:pt x="22" y="267"/>
                    <a:pt x="20" y="265"/>
                  </a:cubicBezTo>
                  <a:cubicBezTo>
                    <a:pt x="19" y="263"/>
                    <a:pt x="18" y="261"/>
                    <a:pt x="21" y="259"/>
                  </a:cubicBezTo>
                  <a:cubicBezTo>
                    <a:pt x="23" y="258"/>
                    <a:pt x="23" y="256"/>
                    <a:pt x="24" y="254"/>
                  </a:cubicBezTo>
                  <a:cubicBezTo>
                    <a:pt x="24" y="251"/>
                    <a:pt x="26" y="250"/>
                    <a:pt x="28" y="249"/>
                  </a:cubicBezTo>
                  <a:cubicBezTo>
                    <a:pt x="35" y="247"/>
                    <a:pt x="38" y="243"/>
                    <a:pt x="38" y="236"/>
                  </a:cubicBezTo>
                  <a:cubicBezTo>
                    <a:pt x="38" y="233"/>
                    <a:pt x="38" y="231"/>
                    <a:pt x="34" y="230"/>
                  </a:cubicBezTo>
                  <a:cubicBezTo>
                    <a:pt x="31" y="229"/>
                    <a:pt x="31" y="226"/>
                    <a:pt x="31" y="222"/>
                  </a:cubicBezTo>
                  <a:cubicBezTo>
                    <a:pt x="31" y="212"/>
                    <a:pt x="31" y="212"/>
                    <a:pt x="28" y="206"/>
                  </a:cubicBezTo>
                  <a:cubicBezTo>
                    <a:pt x="32" y="205"/>
                    <a:pt x="36" y="207"/>
                    <a:pt x="40" y="208"/>
                  </a:cubicBezTo>
                  <a:cubicBezTo>
                    <a:pt x="44" y="209"/>
                    <a:pt x="46" y="207"/>
                    <a:pt x="47" y="204"/>
                  </a:cubicBezTo>
                  <a:cubicBezTo>
                    <a:pt x="47" y="200"/>
                    <a:pt x="49" y="197"/>
                    <a:pt x="51" y="193"/>
                  </a:cubicBezTo>
                  <a:cubicBezTo>
                    <a:pt x="52" y="190"/>
                    <a:pt x="55" y="187"/>
                    <a:pt x="51" y="182"/>
                  </a:cubicBezTo>
                  <a:cubicBezTo>
                    <a:pt x="49" y="180"/>
                    <a:pt x="52" y="178"/>
                    <a:pt x="55" y="178"/>
                  </a:cubicBezTo>
                  <a:cubicBezTo>
                    <a:pt x="59" y="178"/>
                    <a:pt x="61" y="176"/>
                    <a:pt x="60" y="171"/>
                  </a:cubicBezTo>
                  <a:cubicBezTo>
                    <a:pt x="58" y="166"/>
                    <a:pt x="62" y="162"/>
                    <a:pt x="63" y="157"/>
                  </a:cubicBezTo>
                  <a:cubicBezTo>
                    <a:pt x="64" y="154"/>
                    <a:pt x="68" y="150"/>
                    <a:pt x="63" y="146"/>
                  </a:cubicBezTo>
                  <a:cubicBezTo>
                    <a:pt x="62" y="144"/>
                    <a:pt x="63" y="142"/>
                    <a:pt x="65" y="142"/>
                  </a:cubicBezTo>
                  <a:cubicBezTo>
                    <a:pt x="72" y="139"/>
                    <a:pt x="76" y="131"/>
                    <a:pt x="86" y="131"/>
                  </a:cubicBezTo>
                  <a:cubicBezTo>
                    <a:pt x="91" y="130"/>
                    <a:pt x="92" y="123"/>
                    <a:pt x="96" y="119"/>
                  </a:cubicBezTo>
                  <a:cubicBezTo>
                    <a:pt x="97" y="119"/>
                    <a:pt x="94" y="112"/>
                    <a:pt x="91" y="111"/>
                  </a:cubicBezTo>
                  <a:cubicBezTo>
                    <a:pt x="87" y="110"/>
                    <a:pt x="87" y="107"/>
                    <a:pt x="87" y="104"/>
                  </a:cubicBezTo>
                  <a:cubicBezTo>
                    <a:pt x="88" y="98"/>
                    <a:pt x="85" y="96"/>
                    <a:pt x="80" y="95"/>
                  </a:cubicBezTo>
                  <a:cubicBezTo>
                    <a:pt x="76" y="94"/>
                    <a:pt x="73" y="94"/>
                    <a:pt x="69" y="92"/>
                  </a:cubicBezTo>
                  <a:cubicBezTo>
                    <a:pt x="65" y="90"/>
                    <a:pt x="61" y="90"/>
                    <a:pt x="57" y="93"/>
                  </a:cubicBezTo>
                  <a:cubicBezTo>
                    <a:pt x="53" y="95"/>
                    <a:pt x="50" y="96"/>
                    <a:pt x="46" y="92"/>
                  </a:cubicBezTo>
                  <a:cubicBezTo>
                    <a:pt x="44" y="88"/>
                    <a:pt x="39" y="89"/>
                    <a:pt x="35" y="89"/>
                  </a:cubicBezTo>
                  <a:cubicBezTo>
                    <a:pt x="34" y="89"/>
                    <a:pt x="32" y="90"/>
                    <a:pt x="30" y="90"/>
                  </a:cubicBezTo>
                  <a:cubicBezTo>
                    <a:pt x="29" y="90"/>
                    <a:pt x="27" y="90"/>
                    <a:pt x="27" y="89"/>
                  </a:cubicBezTo>
                  <a:cubicBezTo>
                    <a:pt x="26" y="87"/>
                    <a:pt x="27" y="86"/>
                    <a:pt x="28" y="85"/>
                  </a:cubicBezTo>
                  <a:cubicBezTo>
                    <a:pt x="30" y="84"/>
                    <a:pt x="31" y="83"/>
                    <a:pt x="33" y="83"/>
                  </a:cubicBezTo>
                  <a:cubicBezTo>
                    <a:pt x="34" y="82"/>
                    <a:pt x="34" y="82"/>
                    <a:pt x="34" y="80"/>
                  </a:cubicBezTo>
                  <a:cubicBezTo>
                    <a:pt x="33" y="77"/>
                    <a:pt x="26" y="72"/>
                    <a:pt x="23" y="73"/>
                  </a:cubicBezTo>
                  <a:cubicBezTo>
                    <a:pt x="15" y="73"/>
                    <a:pt x="9" y="74"/>
                    <a:pt x="2" y="79"/>
                  </a:cubicBezTo>
                  <a:cubicBezTo>
                    <a:pt x="1" y="76"/>
                    <a:pt x="1" y="74"/>
                    <a:pt x="3" y="73"/>
                  </a:cubicBezTo>
                  <a:cubicBezTo>
                    <a:pt x="5" y="69"/>
                    <a:pt x="9" y="67"/>
                    <a:pt x="9" y="62"/>
                  </a:cubicBezTo>
                  <a:cubicBezTo>
                    <a:pt x="9" y="62"/>
                    <a:pt x="10" y="61"/>
                    <a:pt x="10" y="61"/>
                  </a:cubicBezTo>
                  <a:cubicBezTo>
                    <a:pt x="12" y="60"/>
                    <a:pt x="16" y="61"/>
                    <a:pt x="15" y="58"/>
                  </a:cubicBezTo>
                  <a:cubicBezTo>
                    <a:pt x="15" y="55"/>
                    <a:pt x="11" y="57"/>
                    <a:pt x="10" y="55"/>
                  </a:cubicBezTo>
                  <a:cubicBezTo>
                    <a:pt x="12" y="53"/>
                    <a:pt x="14" y="50"/>
                    <a:pt x="16" y="48"/>
                  </a:cubicBezTo>
                  <a:cubicBezTo>
                    <a:pt x="17" y="47"/>
                    <a:pt x="19" y="46"/>
                    <a:pt x="17" y="44"/>
                  </a:cubicBezTo>
                  <a:cubicBezTo>
                    <a:pt x="16" y="43"/>
                    <a:pt x="15" y="43"/>
                    <a:pt x="14" y="44"/>
                  </a:cubicBezTo>
                  <a:cubicBezTo>
                    <a:pt x="12" y="44"/>
                    <a:pt x="11" y="45"/>
                    <a:pt x="9" y="46"/>
                  </a:cubicBezTo>
                  <a:cubicBezTo>
                    <a:pt x="8" y="46"/>
                    <a:pt x="7" y="48"/>
                    <a:pt x="6" y="46"/>
                  </a:cubicBezTo>
                  <a:cubicBezTo>
                    <a:pt x="5" y="45"/>
                    <a:pt x="5" y="44"/>
                    <a:pt x="6" y="43"/>
                  </a:cubicBezTo>
                  <a:cubicBezTo>
                    <a:pt x="7" y="42"/>
                    <a:pt x="8" y="41"/>
                    <a:pt x="6" y="39"/>
                  </a:cubicBezTo>
                  <a:cubicBezTo>
                    <a:pt x="2" y="36"/>
                    <a:pt x="4" y="30"/>
                    <a:pt x="1" y="25"/>
                  </a:cubicBezTo>
                  <a:cubicBezTo>
                    <a:pt x="0" y="23"/>
                    <a:pt x="5" y="20"/>
                    <a:pt x="8" y="19"/>
                  </a:cubicBezTo>
                  <a:cubicBezTo>
                    <a:pt x="11" y="19"/>
                    <a:pt x="14" y="18"/>
                    <a:pt x="16" y="16"/>
                  </a:cubicBezTo>
                  <a:cubicBezTo>
                    <a:pt x="17" y="16"/>
                    <a:pt x="19" y="15"/>
                    <a:pt x="20" y="16"/>
                  </a:cubicBezTo>
                  <a:cubicBezTo>
                    <a:pt x="24" y="19"/>
                    <a:pt x="28" y="17"/>
                    <a:pt x="32" y="17"/>
                  </a:cubicBezTo>
                  <a:cubicBezTo>
                    <a:pt x="37" y="17"/>
                    <a:pt x="40" y="16"/>
                    <a:pt x="40" y="10"/>
                  </a:cubicBezTo>
                  <a:cubicBezTo>
                    <a:pt x="40" y="8"/>
                    <a:pt x="54" y="0"/>
                    <a:pt x="56" y="3"/>
                  </a:cubicBezTo>
                  <a:cubicBezTo>
                    <a:pt x="60" y="7"/>
                    <a:pt x="65" y="4"/>
                    <a:pt x="69" y="6"/>
                  </a:cubicBezTo>
                  <a:cubicBezTo>
                    <a:pt x="71" y="6"/>
                    <a:pt x="73" y="6"/>
                    <a:pt x="73" y="8"/>
                  </a:cubicBezTo>
                  <a:cubicBezTo>
                    <a:pt x="73" y="18"/>
                    <a:pt x="81" y="18"/>
                    <a:pt x="86" y="19"/>
                  </a:cubicBezTo>
                  <a:cubicBezTo>
                    <a:pt x="97" y="19"/>
                    <a:pt x="106" y="24"/>
                    <a:pt x="117" y="25"/>
                  </a:cubicBezTo>
                  <a:cubicBezTo>
                    <a:pt x="118" y="25"/>
                    <a:pt x="120" y="25"/>
                    <a:pt x="121" y="25"/>
                  </a:cubicBezTo>
                  <a:cubicBezTo>
                    <a:pt x="126" y="23"/>
                    <a:pt x="130" y="24"/>
                    <a:pt x="132" y="28"/>
                  </a:cubicBezTo>
                  <a:cubicBezTo>
                    <a:pt x="132" y="29"/>
                    <a:pt x="133" y="30"/>
                    <a:pt x="134" y="30"/>
                  </a:cubicBezTo>
                  <a:cubicBezTo>
                    <a:pt x="146" y="30"/>
                    <a:pt x="153" y="38"/>
                    <a:pt x="163" y="42"/>
                  </a:cubicBezTo>
                  <a:cubicBezTo>
                    <a:pt x="172" y="46"/>
                    <a:pt x="182" y="46"/>
                    <a:pt x="191" y="46"/>
                  </a:cubicBezTo>
                  <a:cubicBezTo>
                    <a:pt x="200" y="46"/>
                    <a:pt x="209" y="46"/>
                    <a:pt x="216" y="52"/>
                  </a:cubicBezTo>
                  <a:cubicBezTo>
                    <a:pt x="220" y="55"/>
                    <a:pt x="225" y="55"/>
                    <a:pt x="230" y="54"/>
                  </a:cubicBezTo>
                  <a:cubicBezTo>
                    <a:pt x="235" y="54"/>
                    <a:pt x="239" y="55"/>
                    <a:pt x="242" y="59"/>
                  </a:cubicBezTo>
                  <a:cubicBezTo>
                    <a:pt x="247" y="64"/>
                    <a:pt x="254" y="64"/>
                    <a:pt x="260" y="64"/>
                  </a:cubicBezTo>
                  <a:cubicBezTo>
                    <a:pt x="264" y="64"/>
                    <a:pt x="267" y="64"/>
                    <a:pt x="269" y="68"/>
                  </a:cubicBezTo>
                  <a:cubicBezTo>
                    <a:pt x="269" y="68"/>
                    <a:pt x="271" y="69"/>
                    <a:pt x="272" y="69"/>
                  </a:cubicBezTo>
                  <a:cubicBezTo>
                    <a:pt x="277" y="70"/>
                    <a:pt x="280" y="72"/>
                    <a:pt x="277" y="78"/>
                  </a:cubicBezTo>
                  <a:cubicBezTo>
                    <a:pt x="275" y="81"/>
                    <a:pt x="279" y="83"/>
                    <a:pt x="282" y="83"/>
                  </a:cubicBezTo>
                  <a:cubicBezTo>
                    <a:pt x="283" y="83"/>
                    <a:pt x="284" y="82"/>
                    <a:pt x="285" y="82"/>
                  </a:cubicBezTo>
                  <a:cubicBezTo>
                    <a:pt x="291" y="85"/>
                    <a:pt x="298" y="88"/>
                    <a:pt x="304" y="92"/>
                  </a:cubicBezTo>
                  <a:cubicBezTo>
                    <a:pt x="307" y="95"/>
                    <a:pt x="309" y="99"/>
                    <a:pt x="314" y="97"/>
                  </a:cubicBezTo>
                  <a:cubicBezTo>
                    <a:pt x="318" y="96"/>
                    <a:pt x="320" y="99"/>
                    <a:pt x="323" y="102"/>
                  </a:cubicBezTo>
                  <a:cubicBezTo>
                    <a:pt x="324" y="103"/>
                    <a:pt x="324" y="106"/>
                    <a:pt x="326" y="106"/>
                  </a:cubicBezTo>
                  <a:cubicBezTo>
                    <a:pt x="334" y="105"/>
                    <a:pt x="340" y="109"/>
                    <a:pt x="347" y="109"/>
                  </a:cubicBezTo>
                  <a:cubicBezTo>
                    <a:pt x="350" y="109"/>
                    <a:pt x="352" y="109"/>
                    <a:pt x="353" y="105"/>
                  </a:cubicBezTo>
                  <a:cubicBezTo>
                    <a:pt x="353" y="101"/>
                    <a:pt x="356" y="101"/>
                    <a:pt x="358" y="102"/>
                  </a:cubicBezTo>
                  <a:cubicBezTo>
                    <a:pt x="362" y="104"/>
                    <a:pt x="367" y="104"/>
                    <a:pt x="369" y="109"/>
                  </a:cubicBezTo>
                  <a:cubicBezTo>
                    <a:pt x="370" y="112"/>
                    <a:pt x="373" y="110"/>
                    <a:pt x="375" y="111"/>
                  </a:cubicBezTo>
                  <a:cubicBezTo>
                    <a:pt x="376" y="113"/>
                    <a:pt x="375" y="116"/>
                    <a:pt x="375" y="118"/>
                  </a:cubicBezTo>
                  <a:cubicBezTo>
                    <a:pt x="378" y="125"/>
                    <a:pt x="382" y="127"/>
                    <a:pt x="388" y="124"/>
                  </a:cubicBezTo>
                  <a:cubicBezTo>
                    <a:pt x="389" y="124"/>
                    <a:pt x="390" y="123"/>
                    <a:pt x="392" y="1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0" name="Freeform 98">
              <a:extLst>
                <a:ext uri="{FF2B5EF4-FFF2-40B4-BE49-F238E27FC236}">
                  <a16:creationId xmlns:a16="http://schemas.microsoft.com/office/drawing/2014/main" id="{063CFB3E-0355-4B4E-A566-85EF7CA61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6513" y="5954713"/>
              <a:ext cx="127000" cy="101600"/>
            </a:xfrm>
            <a:custGeom>
              <a:avLst/>
              <a:gdLst>
                <a:gd name="T0" fmla="*/ 28 w 39"/>
                <a:gd name="T1" fmla="*/ 1 h 31"/>
                <a:gd name="T2" fmla="*/ 35 w 39"/>
                <a:gd name="T3" fmla="*/ 11 h 31"/>
                <a:gd name="T4" fmla="*/ 39 w 39"/>
                <a:gd name="T5" fmla="*/ 12 h 31"/>
                <a:gd name="T6" fmla="*/ 38 w 39"/>
                <a:gd name="T7" fmla="*/ 15 h 31"/>
                <a:gd name="T8" fmla="*/ 31 w 39"/>
                <a:gd name="T9" fmla="*/ 26 h 31"/>
                <a:gd name="T10" fmla="*/ 21 w 39"/>
                <a:gd name="T11" fmla="*/ 28 h 31"/>
                <a:gd name="T12" fmla="*/ 19 w 39"/>
                <a:gd name="T13" fmla="*/ 26 h 31"/>
                <a:gd name="T14" fmla="*/ 13 w 39"/>
                <a:gd name="T15" fmla="*/ 20 h 31"/>
                <a:gd name="T16" fmla="*/ 5 w 39"/>
                <a:gd name="T17" fmla="*/ 16 h 31"/>
                <a:gd name="T18" fmla="*/ 1 w 39"/>
                <a:gd name="T19" fmla="*/ 16 h 31"/>
                <a:gd name="T20" fmla="*/ 1 w 39"/>
                <a:gd name="T21" fmla="*/ 14 h 31"/>
                <a:gd name="T22" fmla="*/ 28 w 39"/>
                <a:gd name="T23" fmla="*/ 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31">
                  <a:moveTo>
                    <a:pt x="28" y="1"/>
                  </a:moveTo>
                  <a:cubicBezTo>
                    <a:pt x="26" y="9"/>
                    <a:pt x="28" y="11"/>
                    <a:pt x="35" y="11"/>
                  </a:cubicBezTo>
                  <a:cubicBezTo>
                    <a:pt x="37" y="11"/>
                    <a:pt x="38" y="10"/>
                    <a:pt x="39" y="12"/>
                  </a:cubicBezTo>
                  <a:cubicBezTo>
                    <a:pt x="39" y="13"/>
                    <a:pt x="39" y="14"/>
                    <a:pt x="38" y="15"/>
                  </a:cubicBezTo>
                  <a:cubicBezTo>
                    <a:pt x="34" y="18"/>
                    <a:pt x="32" y="22"/>
                    <a:pt x="31" y="26"/>
                  </a:cubicBezTo>
                  <a:cubicBezTo>
                    <a:pt x="29" y="30"/>
                    <a:pt x="25" y="31"/>
                    <a:pt x="21" y="28"/>
                  </a:cubicBezTo>
                  <a:cubicBezTo>
                    <a:pt x="21" y="27"/>
                    <a:pt x="20" y="26"/>
                    <a:pt x="19" y="26"/>
                  </a:cubicBezTo>
                  <a:cubicBezTo>
                    <a:pt x="14" y="27"/>
                    <a:pt x="13" y="23"/>
                    <a:pt x="13" y="20"/>
                  </a:cubicBezTo>
                  <a:cubicBezTo>
                    <a:pt x="11" y="16"/>
                    <a:pt x="9" y="13"/>
                    <a:pt x="5" y="16"/>
                  </a:cubicBezTo>
                  <a:cubicBezTo>
                    <a:pt x="3" y="17"/>
                    <a:pt x="2" y="17"/>
                    <a:pt x="1" y="16"/>
                  </a:cubicBezTo>
                  <a:cubicBezTo>
                    <a:pt x="0" y="15"/>
                    <a:pt x="0" y="14"/>
                    <a:pt x="1" y="14"/>
                  </a:cubicBezTo>
                  <a:cubicBezTo>
                    <a:pt x="10" y="9"/>
                    <a:pt x="16" y="0"/>
                    <a:pt x="28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1" name="Freeform 99">
              <a:extLst>
                <a:ext uri="{FF2B5EF4-FFF2-40B4-BE49-F238E27FC236}">
                  <a16:creationId xmlns:a16="http://schemas.microsoft.com/office/drawing/2014/main" id="{3B221D3D-239D-4477-9DB4-31C6BE90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5425" y="5945188"/>
              <a:ext cx="46038" cy="33338"/>
            </a:xfrm>
            <a:custGeom>
              <a:avLst/>
              <a:gdLst>
                <a:gd name="T0" fmla="*/ 4 w 14"/>
                <a:gd name="T1" fmla="*/ 0 h 10"/>
                <a:gd name="T2" fmla="*/ 13 w 14"/>
                <a:gd name="T3" fmla="*/ 7 h 10"/>
                <a:gd name="T4" fmla="*/ 13 w 14"/>
                <a:gd name="T5" fmla="*/ 9 h 10"/>
                <a:gd name="T6" fmla="*/ 11 w 14"/>
                <a:gd name="T7" fmla="*/ 8 h 10"/>
                <a:gd name="T8" fmla="*/ 2 w 14"/>
                <a:gd name="T9" fmla="*/ 3 h 10"/>
                <a:gd name="T10" fmla="*/ 0 w 14"/>
                <a:gd name="T11" fmla="*/ 2 h 10"/>
                <a:gd name="T12" fmla="*/ 4 w 14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0">
                  <a:moveTo>
                    <a:pt x="4" y="0"/>
                  </a:moveTo>
                  <a:cubicBezTo>
                    <a:pt x="9" y="0"/>
                    <a:pt x="11" y="3"/>
                    <a:pt x="13" y="7"/>
                  </a:cubicBezTo>
                  <a:cubicBezTo>
                    <a:pt x="13" y="7"/>
                    <a:pt x="14" y="8"/>
                    <a:pt x="13" y="9"/>
                  </a:cubicBezTo>
                  <a:cubicBezTo>
                    <a:pt x="12" y="10"/>
                    <a:pt x="11" y="9"/>
                    <a:pt x="11" y="8"/>
                  </a:cubicBezTo>
                  <a:cubicBezTo>
                    <a:pt x="8" y="5"/>
                    <a:pt x="6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1" y="0"/>
                    <a:pt x="2" y="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2" name="Freeform 100">
              <a:extLst>
                <a:ext uri="{FF2B5EF4-FFF2-40B4-BE49-F238E27FC236}">
                  <a16:creationId xmlns:a16="http://schemas.microsoft.com/office/drawing/2014/main" id="{9D4BDDD2-6E2C-4E9A-BDF3-24823B4B51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9350" y="6072188"/>
              <a:ext cx="42863" cy="33338"/>
            </a:xfrm>
            <a:custGeom>
              <a:avLst/>
              <a:gdLst>
                <a:gd name="T0" fmla="*/ 3 w 13"/>
                <a:gd name="T1" fmla="*/ 10 h 10"/>
                <a:gd name="T2" fmla="*/ 1 w 13"/>
                <a:gd name="T3" fmla="*/ 8 h 10"/>
                <a:gd name="T4" fmla="*/ 7 w 13"/>
                <a:gd name="T5" fmla="*/ 1 h 10"/>
                <a:gd name="T6" fmla="*/ 12 w 13"/>
                <a:gd name="T7" fmla="*/ 2 h 10"/>
                <a:gd name="T8" fmla="*/ 9 w 13"/>
                <a:gd name="T9" fmla="*/ 5 h 10"/>
                <a:gd name="T10" fmla="*/ 3 w 13"/>
                <a:gd name="T1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0">
                  <a:moveTo>
                    <a:pt x="3" y="10"/>
                  </a:moveTo>
                  <a:cubicBezTo>
                    <a:pt x="2" y="10"/>
                    <a:pt x="0" y="9"/>
                    <a:pt x="1" y="8"/>
                  </a:cubicBezTo>
                  <a:cubicBezTo>
                    <a:pt x="3" y="5"/>
                    <a:pt x="3" y="1"/>
                    <a:pt x="7" y="1"/>
                  </a:cubicBezTo>
                  <a:cubicBezTo>
                    <a:pt x="9" y="0"/>
                    <a:pt x="11" y="0"/>
                    <a:pt x="12" y="2"/>
                  </a:cubicBezTo>
                  <a:cubicBezTo>
                    <a:pt x="13" y="4"/>
                    <a:pt x="11" y="5"/>
                    <a:pt x="9" y="5"/>
                  </a:cubicBezTo>
                  <a:cubicBezTo>
                    <a:pt x="7" y="6"/>
                    <a:pt x="6" y="10"/>
                    <a:pt x="3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3" name="Freeform 101">
              <a:extLst>
                <a:ext uri="{FF2B5EF4-FFF2-40B4-BE49-F238E27FC236}">
                  <a16:creationId xmlns:a16="http://schemas.microsoft.com/office/drawing/2014/main" id="{E7CEE408-C59B-4ABF-9BB4-087093CA8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3150" y="5375275"/>
              <a:ext cx="495300" cy="817563"/>
            </a:xfrm>
            <a:custGeom>
              <a:avLst/>
              <a:gdLst>
                <a:gd name="T0" fmla="*/ 10 w 152"/>
                <a:gd name="T1" fmla="*/ 163 h 251"/>
                <a:gd name="T2" fmla="*/ 17 w 152"/>
                <a:gd name="T3" fmla="*/ 151 h 251"/>
                <a:gd name="T4" fmla="*/ 0 w 152"/>
                <a:gd name="T5" fmla="*/ 152 h 251"/>
                <a:gd name="T6" fmla="*/ 12 w 152"/>
                <a:gd name="T7" fmla="*/ 131 h 251"/>
                <a:gd name="T8" fmla="*/ 21 w 152"/>
                <a:gd name="T9" fmla="*/ 120 h 251"/>
                <a:gd name="T10" fmla="*/ 44 w 152"/>
                <a:gd name="T11" fmla="*/ 86 h 251"/>
                <a:gd name="T12" fmla="*/ 55 w 152"/>
                <a:gd name="T13" fmla="*/ 65 h 251"/>
                <a:gd name="T14" fmla="*/ 62 w 152"/>
                <a:gd name="T15" fmla="*/ 32 h 251"/>
                <a:gd name="T16" fmla="*/ 65 w 152"/>
                <a:gd name="T17" fmla="*/ 8 h 251"/>
                <a:gd name="T18" fmla="*/ 75 w 152"/>
                <a:gd name="T19" fmla="*/ 2 h 251"/>
                <a:gd name="T20" fmla="*/ 85 w 152"/>
                <a:gd name="T21" fmla="*/ 0 h 251"/>
                <a:gd name="T22" fmla="*/ 88 w 152"/>
                <a:gd name="T23" fmla="*/ 2 h 251"/>
                <a:gd name="T24" fmla="*/ 87 w 152"/>
                <a:gd name="T25" fmla="*/ 5 h 251"/>
                <a:gd name="T26" fmla="*/ 85 w 152"/>
                <a:gd name="T27" fmla="*/ 18 h 251"/>
                <a:gd name="T28" fmla="*/ 88 w 152"/>
                <a:gd name="T29" fmla="*/ 19 h 251"/>
                <a:gd name="T30" fmla="*/ 99 w 152"/>
                <a:gd name="T31" fmla="*/ 17 h 251"/>
                <a:gd name="T32" fmla="*/ 106 w 152"/>
                <a:gd name="T33" fmla="*/ 20 h 251"/>
                <a:gd name="T34" fmla="*/ 119 w 152"/>
                <a:gd name="T35" fmla="*/ 21 h 251"/>
                <a:gd name="T36" fmla="*/ 129 w 152"/>
                <a:gd name="T37" fmla="*/ 21 h 251"/>
                <a:gd name="T38" fmla="*/ 136 w 152"/>
                <a:gd name="T39" fmla="*/ 22 h 251"/>
                <a:gd name="T40" fmla="*/ 143 w 152"/>
                <a:gd name="T41" fmla="*/ 30 h 251"/>
                <a:gd name="T42" fmla="*/ 148 w 152"/>
                <a:gd name="T43" fmla="*/ 38 h 251"/>
                <a:gd name="T44" fmla="*/ 150 w 152"/>
                <a:gd name="T45" fmla="*/ 44 h 251"/>
                <a:gd name="T46" fmla="*/ 138 w 152"/>
                <a:gd name="T47" fmla="*/ 52 h 251"/>
                <a:gd name="T48" fmla="*/ 129 w 152"/>
                <a:gd name="T49" fmla="*/ 58 h 251"/>
                <a:gd name="T50" fmla="*/ 125 w 152"/>
                <a:gd name="T51" fmla="*/ 60 h 251"/>
                <a:gd name="T52" fmla="*/ 120 w 152"/>
                <a:gd name="T53" fmla="*/ 70 h 251"/>
                <a:gd name="T54" fmla="*/ 120 w 152"/>
                <a:gd name="T55" fmla="*/ 78 h 251"/>
                <a:gd name="T56" fmla="*/ 117 w 152"/>
                <a:gd name="T57" fmla="*/ 93 h 251"/>
                <a:gd name="T58" fmla="*/ 114 w 152"/>
                <a:gd name="T59" fmla="*/ 96 h 251"/>
                <a:gd name="T60" fmla="*/ 109 w 152"/>
                <a:gd name="T61" fmla="*/ 109 h 251"/>
                <a:gd name="T62" fmla="*/ 109 w 152"/>
                <a:gd name="T63" fmla="*/ 112 h 251"/>
                <a:gd name="T64" fmla="*/ 91 w 152"/>
                <a:gd name="T65" fmla="*/ 124 h 251"/>
                <a:gd name="T66" fmla="*/ 86 w 152"/>
                <a:gd name="T67" fmla="*/ 125 h 251"/>
                <a:gd name="T68" fmla="*/ 86 w 152"/>
                <a:gd name="T69" fmla="*/ 132 h 251"/>
                <a:gd name="T70" fmla="*/ 88 w 152"/>
                <a:gd name="T71" fmla="*/ 144 h 251"/>
                <a:gd name="T72" fmla="*/ 94 w 152"/>
                <a:gd name="T73" fmla="*/ 156 h 251"/>
                <a:gd name="T74" fmla="*/ 91 w 152"/>
                <a:gd name="T75" fmla="*/ 167 h 251"/>
                <a:gd name="T76" fmla="*/ 81 w 152"/>
                <a:gd name="T77" fmla="*/ 176 h 251"/>
                <a:gd name="T78" fmla="*/ 80 w 152"/>
                <a:gd name="T79" fmla="*/ 178 h 251"/>
                <a:gd name="T80" fmla="*/ 78 w 152"/>
                <a:gd name="T81" fmla="*/ 188 h 251"/>
                <a:gd name="T82" fmla="*/ 81 w 152"/>
                <a:gd name="T83" fmla="*/ 199 h 251"/>
                <a:gd name="T84" fmla="*/ 87 w 152"/>
                <a:gd name="T85" fmla="*/ 204 h 251"/>
                <a:gd name="T86" fmla="*/ 63 w 152"/>
                <a:gd name="T87" fmla="*/ 220 h 251"/>
                <a:gd name="T88" fmla="*/ 61 w 152"/>
                <a:gd name="T89" fmla="*/ 224 h 251"/>
                <a:gd name="T90" fmla="*/ 60 w 152"/>
                <a:gd name="T91" fmla="*/ 238 h 251"/>
                <a:gd name="T92" fmla="*/ 54 w 152"/>
                <a:gd name="T93" fmla="*/ 245 h 251"/>
                <a:gd name="T94" fmla="*/ 39 w 152"/>
                <a:gd name="T95" fmla="*/ 248 h 251"/>
                <a:gd name="T96" fmla="*/ 37 w 152"/>
                <a:gd name="T97" fmla="*/ 248 h 251"/>
                <a:gd name="T98" fmla="*/ 26 w 152"/>
                <a:gd name="T99" fmla="*/ 241 h 251"/>
                <a:gd name="T100" fmla="*/ 3 w 152"/>
                <a:gd name="T101" fmla="*/ 238 h 251"/>
                <a:gd name="T102" fmla="*/ 12 w 152"/>
                <a:gd name="T103" fmla="*/ 223 h 251"/>
                <a:gd name="T104" fmla="*/ 17 w 152"/>
                <a:gd name="T105" fmla="*/ 196 h 251"/>
                <a:gd name="T106" fmla="*/ 20 w 152"/>
                <a:gd name="T107" fmla="*/ 189 h 251"/>
                <a:gd name="T108" fmla="*/ 22 w 152"/>
                <a:gd name="T109" fmla="*/ 170 h 251"/>
                <a:gd name="T110" fmla="*/ 16 w 152"/>
                <a:gd name="T111" fmla="*/ 168 h 251"/>
                <a:gd name="T112" fmla="*/ 10 w 152"/>
                <a:gd name="T113" fmla="*/ 163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2" h="251">
                  <a:moveTo>
                    <a:pt x="10" y="163"/>
                  </a:moveTo>
                  <a:cubicBezTo>
                    <a:pt x="14" y="161"/>
                    <a:pt x="21" y="156"/>
                    <a:pt x="17" y="151"/>
                  </a:cubicBezTo>
                  <a:cubicBezTo>
                    <a:pt x="14" y="149"/>
                    <a:pt x="4" y="152"/>
                    <a:pt x="0" y="152"/>
                  </a:cubicBezTo>
                  <a:cubicBezTo>
                    <a:pt x="2" y="145"/>
                    <a:pt x="7" y="137"/>
                    <a:pt x="12" y="131"/>
                  </a:cubicBezTo>
                  <a:cubicBezTo>
                    <a:pt x="15" y="128"/>
                    <a:pt x="18" y="123"/>
                    <a:pt x="21" y="120"/>
                  </a:cubicBezTo>
                  <a:cubicBezTo>
                    <a:pt x="30" y="109"/>
                    <a:pt x="39" y="99"/>
                    <a:pt x="44" y="86"/>
                  </a:cubicBezTo>
                  <a:cubicBezTo>
                    <a:pt x="47" y="78"/>
                    <a:pt x="50" y="71"/>
                    <a:pt x="55" y="65"/>
                  </a:cubicBezTo>
                  <a:cubicBezTo>
                    <a:pt x="62" y="55"/>
                    <a:pt x="63" y="44"/>
                    <a:pt x="62" y="32"/>
                  </a:cubicBezTo>
                  <a:cubicBezTo>
                    <a:pt x="60" y="24"/>
                    <a:pt x="64" y="16"/>
                    <a:pt x="65" y="8"/>
                  </a:cubicBezTo>
                  <a:cubicBezTo>
                    <a:pt x="65" y="5"/>
                    <a:pt x="71" y="3"/>
                    <a:pt x="75" y="2"/>
                  </a:cubicBezTo>
                  <a:cubicBezTo>
                    <a:pt x="78" y="1"/>
                    <a:pt x="82" y="1"/>
                    <a:pt x="85" y="0"/>
                  </a:cubicBezTo>
                  <a:cubicBezTo>
                    <a:pt x="87" y="0"/>
                    <a:pt x="88" y="1"/>
                    <a:pt x="88" y="2"/>
                  </a:cubicBezTo>
                  <a:cubicBezTo>
                    <a:pt x="90" y="4"/>
                    <a:pt x="88" y="4"/>
                    <a:pt x="87" y="5"/>
                  </a:cubicBezTo>
                  <a:cubicBezTo>
                    <a:pt x="84" y="7"/>
                    <a:pt x="83" y="16"/>
                    <a:pt x="85" y="18"/>
                  </a:cubicBezTo>
                  <a:cubicBezTo>
                    <a:pt x="86" y="19"/>
                    <a:pt x="87" y="19"/>
                    <a:pt x="88" y="19"/>
                  </a:cubicBezTo>
                  <a:cubicBezTo>
                    <a:pt x="92" y="18"/>
                    <a:pt x="96" y="17"/>
                    <a:pt x="99" y="17"/>
                  </a:cubicBezTo>
                  <a:cubicBezTo>
                    <a:pt x="102" y="17"/>
                    <a:pt x="104" y="17"/>
                    <a:pt x="106" y="20"/>
                  </a:cubicBezTo>
                  <a:cubicBezTo>
                    <a:pt x="109" y="23"/>
                    <a:pt x="114" y="24"/>
                    <a:pt x="119" y="21"/>
                  </a:cubicBezTo>
                  <a:cubicBezTo>
                    <a:pt x="122" y="19"/>
                    <a:pt x="125" y="17"/>
                    <a:pt x="129" y="21"/>
                  </a:cubicBezTo>
                  <a:cubicBezTo>
                    <a:pt x="130" y="22"/>
                    <a:pt x="134" y="22"/>
                    <a:pt x="136" y="22"/>
                  </a:cubicBezTo>
                  <a:cubicBezTo>
                    <a:pt x="141" y="22"/>
                    <a:pt x="144" y="24"/>
                    <a:pt x="143" y="30"/>
                  </a:cubicBezTo>
                  <a:cubicBezTo>
                    <a:pt x="143" y="34"/>
                    <a:pt x="142" y="38"/>
                    <a:pt x="148" y="38"/>
                  </a:cubicBezTo>
                  <a:cubicBezTo>
                    <a:pt x="151" y="38"/>
                    <a:pt x="152" y="40"/>
                    <a:pt x="150" y="44"/>
                  </a:cubicBezTo>
                  <a:cubicBezTo>
                    <a:pt x="147" y="48"/>
                    <a:pt x="143" y="51"/>
                    <a:pt x="138" y="52"/>
                  </a:cubicBezTo>
                  <a:cubicBezTo>
                    <a:pt x="134" y="52"/>
                    <a:pt x="130" y="53"/>
                    <a:pt x="129" y="58"/>
                  </a:cubicBezTo>
                  <a:cubicBezTo>
                    <a:pt x="128" y="59"/>
                    <a:pt x="127" y="59"/>
                    <a:pt x="125" y="60"/>
                  </a:cubicBezTo>
                  <a:cubicBezTo>
                    <a:pt x="121" y="61"/>
                    <a:pt x="118" y="66"/>
                    <a:pt x="120" y="70"/>
                  </a:cubicBezTo>
                  <a:cubicBezTo>
                    <a:pt x="122" y="73"/>
                    <a:pt x="121" y="76"/>
                    <a:pt x="120" y="78"/>
                  </a:cubicBezTo>
                  <a:cubicBezTo>
                    <a:pt x="119" y="83"/>
                    <a:pt x="116" y="88"/>
                    <a:pt x="117" y="93"/>
                  </a:cubicBezTo>
                  <a:cubicBezTo>
                    <a:pt x="117" y="95"/>
                    <a:pt x="116" y="96"/>
                    <a:pt x="114" y="96"/>
                  </a:cubicBezTo>
                  <a:cubicBezTo>
                    <a:pt x="107" y="99"/>
                    <a:pt x="106" y="102"/>
                    <a:pt x="109" y="109"/>
                  </a:cubicBezTo>
                  <a:cubicBezTo>
                    <a:pt x="110" y="110"/>
                    <a:pt x="110" y="111"/>
                    <a:pt x="109" y="112"/>
                  </a:cubicBezTo>
                  <a:cubicBezTo>
                    <a:pt x="105" y="125"/>
                    <a:pt x="104" y="125"/>
                    <a:pt x="91" y="124"/>
                  </a:cubicBezTo>
                  <a:cubicBezTo>
                    <a:pt x="89" y="123"/>
                    <a:pt x="87" y="122"/>
                    <a:pt x="86" y="125"/>
                  </a:cubicBezTo>
                  <a:cubicBezTo>
                    <a:pt x="85" y="127"/>
                    <a:pt x="84" y="130"/>
                    <a:pt x="86" y="132"/>
                  </a:cubicBezTo>
                  <a:cubicBezTo>
                    <a:pt x="89" y="135"/>
                    <a:pt x="88" y="140"/>
                    <a:pt x="88" y="144"/>
                  </a:cubicBezTo>
                  <a:cubicBezTo>
                    <a:pt x="88" y="149"/>
                    <a:pt x="89" y="153"/>
                    <a:pt x="94" y="156"/>
                  </a:cubicBezTo>
                  <a:cubicBezTo>
                    <a:pt x="97" y="159"/>
                    <a:pt x="96" y="166"/>
                    <a:pt x="91" y="167"/>
                  </a:cubicBezTo>
                  <a:cubicBezTo>
                    <a:pt x="85" y="167"/>
                    <a:pt x="82" y="170"/>
                    <a:pt x="81" y="176"/>
                  </a:cubicBezTo>
                  <a:cubicBezTo>
                    <a:pt x="81" y="176"/>
                    <a:pt x="81" y="177"/>
                    <a:pt x="80" y="178"/>
                  </a:cubicBezTo>
                  <a:cubicBezTo>
                    <a:pt x="75" y="180"/>
                    <a:pt x="76" y="184"/>
                    <a:pt x="78" y="188"/>
                  </a:cubicBezTo>
                  <a:cubicBezTo>
                    <a:pt x="79" y="191"/>
                    <a:pt x="81" y="195"/>
                    <a:pt x="81" y="199"/>
                  </a:cubicBezTo>
                  <a:cubicBezTo>
                    <a:pt x="81" y="203"/>
                    <a:pt x="86" y="201"/>
                    <a:pt x="87" y="204"/>
                  </a:cubicBezTo>
                  <a:cubicBezTo>
                    <a:pt x="75" y="204"/>
                    <a:pt x="69" y="212"/>
                    <a:pt x="63" y="220"/>
                  </a:cubicBezTo>
                  <a:cubicBezTo>
                    <a:pt x="62" y="221"/>
                    <a:pt x="61" y="223"/>
                    <a:pt x="61" y="224"/>
                  </a:cubicBezTo>
                  <a:cubicBezTo>
                    <a:pt x="62" y="229"/>
                    <a:pt x="59" y="234"/>
                    <a:pt x="60" y="238"/>
                  </a:cubicBezTo>
                  <a:cubicBezTo>
                    <a:pt x="61" y="244"/>
                    <a:pt x="58" y="245"/>
                    <a:pt x="54" y="245"/>
                  </a:cubicBezTo>
                  <a:cubicBezTo>
                    <a:pt x="49" y="246"/>
                    <a:pt x="45" y="251"/>
                    <a:pt x="39" y="248"/>
                  </a:cubicBezTo>
                  <a:cubicBezTo>
                    <a:pt x="39" y="248"/>
                    <a:pt x="37" y="248"/>
                    <a:pt x="37" y="248"/>
                  </a:cubicBezTo>
                  <a:cubicBezTo>
                    <a:pt x="34" y="243"/>
                    <a:pt x="29" y="243"/>
                    <a:pt x="26" y="241"/>
                  </a:cubicBezTo>
                  <a:cubicBezTo>
                    <a:pt x="18" y="236"/>
                    <a:pt x="11" y="237"/>
                    <a:pt x="3" y="238"/>
                  </a:cubicBezTo>
                  <a:cubicBezTo>
                    <a:pt x="5" y="232"/>
                    <a:pt x="10" y="228"/>
                    <a:pt x="12" y="223"/>
                  </a:cubicBezTo>
                  <a:cubicBezTo>
                    <a:pt x="16" y="214"/>
                    <a:pt x="17" y="205"/>
                    <a:pt x="17" y="196"/>
                  </a:cubicBezTo>
                  <a:cubicBezTo>
                    <a:pt x="18" y="193"/>
                    <a:pt x="19" y="191"/>
                    <a:pt x="20" y="189"/>
                  </a:cubicBezTo>
                  <a:cubicBezTo>
                    <a:pt x="26" y="184"/>
                    <a:pt x="23" y="177"/>
                    <a:pt x="22" y="170"/>
                  </a:cubicBezTo>
                  <a:cubicBezTo>
                    <a:pt x="22" y="167"/>
                    <a:pt x="18" y="169"/>
                    <a:pt x="16" y="168"/>
                  </a:cubicBezTo>
                  <a:cubicBezTo>
                    <a:pt x="13" y="168"/>
                    <a:pt x="10" y="168"/>
                    <a:pt x="10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4" name="Freeform 102">
              <a:extLst>
                <a:ext uri="{FF2B5EF4-FFF2-40B4-BE49-F238E27FC236}">
                  <a16:creationId xmlns:a16="http://schemas.microsoft.com/office/drawing/2014/main" id="{CF693B44-D0FE-49A2-B3EC-41295D08F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013" y="2847975"/>
              <a:ext cx="800100" cy="1346200"/>
            </a:xfrm>
            <a:custGeom>
              <a:avLst/>
              <a:gdLst>
                <a:gd name="T0" fmla="*/ 76 w 245"/>
                <a:gd name="T1" fmla="*/ 44 h 413"/>
                <a:gd name="T2" fmla="*/ 91 w 245"/>
                <a:gd name="T3" fmla="*/ 31 h 413"/>
                <a:gd name="T4" fmla="*/ 102 w 245"/>
                <a:gd name="T5" fmla="*/ 8 h 413"/>
                <a:gd name="T6" fmla="*/ 137 w 245"/>
                <a:gd name="T7" fmla="*/ 9 h 413"/>
                <a:gd name="T8" fmla="*/ 123 w 245"/>
                <a:gd name="T9" fmla="*/ 34 h 413"/>
                <a:gd name="T10" fmla="*/ 121 w 245"/>
                <a:gd name="T11" fmla="*/ 49 h 413"/>
                <a:gd name="T12" fmla="*/ 120 w 245"/>
                <a:gd name="T13" fmla="*/ 58 h 413"/>
                <a:gd name="T14" fmla="*/ 149 w 245"/>
                <a:gd name="T15" fmla="*/ 58 h 413"/>
                <a:gd name="T16" fmla="*/ 175 w 245"/>
                <a:gd name="T17" fmla="*/ 66 h 413"/>
                <a:gd name="T18" fmla="*/ 161 w 245"/>
                <a:gd name="T19" fmla="*/ 90 h 413"/>
                <a:gd name="T20" fmla="*/ 141 w 245"/>
                <a:gd name="T21" fmla="*/ 114 h 413"/>
                <a:gd name="T22" fmla="*/ 119 w 245"/>
                <a:gd name="T23" fmla="*/ 135 h 413"/>
                <a:gd name="T24" fmla="*/ 148 w 245"/>
                <a:gd name="T25" fmla="*/ 142 h 413"/>
                <a:gd name="T26" fmla="*/ 166 w 245"/>
                <a:gd name="T27" fmla="*/ 169 h 413"/>
                <a:gd name="T28" fmla="*/ 193 w 245"/>
                <a:gd name="T29" fmla="*/ 243 h 413"/>
                <a:gd name="T30" fmla="*/ 201 w 245"/>
                <a:gd name="T31" fmla="*/ 277 h 413"/>
                <a:gd name="T32" fmla="*/ 202 w 245"/>
                <a:gd name="T33" fmla="*/ 309 h 413"/>
                <a:gd name="T34" fmla="*/ 225 w 245"/>
                <a:gd name="T35" fmla="*/ 304 h 413"/>
                <a:gd name="T36" fmla="*/ 228 w 245"/>
                <a:gd name="T37" fmla="*/ 347 h 413"/>
                <a:gd name="T38" fmla="*/ 221 w 245"/>
                <a:gd name="T39" fmla="*/ 355 h 413"/>
                <a:gd name="T40" fmla="*/ 209 w 245"/>
                <a:gd name="T41" fmla="*/ 365 h 413"/>
                <a:gd name="T42" fmla="*/ 203 w 245"/>
                <a:gd name="T43" fmla="*/ 375 h 413"/>
                <a:gd name="T44" fmla="*/ 226 w 245"/>
                <a:gd name="T45" fmla="*/ 384 h 413"/>
                <a:gd name="T46" fmla="*/ 207 w 245"/>
                <a:gd name="T47" fmla="*/ 396 h 413"/>
                <a:gd name="T48" fmla="*/ 164 w 245"/>
                <a:gd name="T49" fmla="*/ 398 h 413"/>
                <a:gd name="T50" fmla="*/ 138 w 245"/>
                <a:gd name="T51" fmla="*/ 403 h 413"/>
                <a:gd name="T52" fmla="*/ 113 w 245"/>
                <a:gd name="T53" fmla="*/ 398 h 413"/>
                <a:gd name="T54" fmla="*/ 76 w 245"/>
                <a:gd name="T55" fmla="*/ 391 h 413"/>
                <a:gd name="T56" fmla="*/ 57 w 245"/>
                <a:gd name="T57" fmla="*/ 405 h 413"/>
                <a:gd name="T58" fmla="*/ 22 w 245"/>
                <a:gd name="T59" fmla="*/ 404 h 413"/>
                <a:gd name="T60" fmla="*/ 2 w 245"/>
                <a:gd name="T61" fmla="*/ 405 h 413"/>
                <a:gd name="T62" fmla="*/ 20 w 245"/>
                <a:gd name="T63" fmla="*/ 394 h 413"/>
                <a:gd name="T64" fmla="*/ 49 w 245"/>
                <a:gd name="T65" fmla="*/ 370 h 413"/>
                <a:gd name="T66" fmla="*/ 75 w 245"/>
                <a:gd name="T67" fmla="*/ 366 h 413"/>
                <a:gd name="T68" fmla="*/ 106 w 245"/>
                <a:gd name="T69" fmla="*/ 352 h 413"/>
                <a:gd name="T70" fmla="*/ 77 w 245"/>
                <a:gd name="T71" fmla="*/ 353 h 413"/>
                <a:gd name="T72" fmla="*/ 66 w 245"/>
                <a:gd name="T73" fmla="*/ 341 h 413"/>
                <a:gd name="T74" fmla="*/ 41 w 245"/>
                <a:gd name="T75" fmla="*/ 335 h 413"/>
                <a:gd name="T76" fmla="*/ 41 w 245"/>
                <a:gd name="T77" fmla="*/ 318 h 413"/>
                <a:gd name="T78" fmla="*/ 75 w 245"/>
                <a:gd name="T79" fmla="*/ 285 h 413"/>
                <a:gd name="T80" fmla="*/ 65 w 245"/>
                <a:gd name="T81" fmla="*/ 275 h 413"/>
                <a:gd name="T82" fmla="*/ 73 w 245"/>
                <a:gd name="T83" fmla="*/ 259 h 413"/>
                <a:gd name="T84" fmla="*/ 98 w 245"/>
                <a:gd name="T85" fmla="*/ 264 h 413"/>
                <a:gd name="T86" fmla="*/ 112 w 245"/>
                <a:gd name="T87" fmla="*/ 259 h 413"/>
                <a:gd name="T88" fmla="*/ 118 w 245"/>
                <a:gd name="T89" fmla="*/ 237 h 413"/>
                <a:gd name="T90" fmla="*/ 112 w 245"/>
                <a:gd name="T91" fmla="*/ 225 h 413"/>
                <a:gd name="T92" fmla="*/ 118 w 245"/>
                <a:gd name="T93" fmla="*/ 188 h 413"/>
                <a:gd name="T94" fmla="*/ 107 w 245"/>
                <a:gd name="T95" fmla="*/ 181 h 413"/>
                <a:gd name="T96" fmla="*/ 80 w 245"/>
                <a:gd name="T97" fmla="*/ 187 h 413"/>
                <a:gd name="T98" fmla="*/ 68 w 245"/>
                <a:gd name="T99" fmla="*/ 175 h 413"/>
                <a:gd name="T100" fmla="*/ 81 w 245"/>
                <a:gd name="T101" fmla="*/ 134 h 413"/>
                <a:gd name="T102" fmla="*/ 61 w 245"/>
                <a:gd name="T103" fmla="*/ 128 h 413"/>
                <a:gd name="T104" fmla="*/ 69 w 245"/>
                <a:gd name="T105" fmla="*/ 108 h 413"/>
                <a:gd name="T106" fmla="*/ 61 w 245"/>
                <a:gd name="T107" fmla="*/ 97 h 413"/>
                <a:gd name="T108" fmla="*/ 52 w 245"/>
                <a:gd name="T109" fmla="*/ 96 h 413"/>
                <a:gd name="T110" fmla="*/ 60 w 245"/>
                <a:gd name="T111" fmla="*/ 85 h 413"/>
                <a:gd name="T112" fmla="*/ 70 w 245"/>
                <a:gd name="T113" fmla="*/ 73 h 413"/>
                <a:gd name="T114" fmla="*/ 57 w 245"/>
                <a:gd name="T115" fmla="*/ 59 h 413"/>
                <a:gd name="T116" fmla="*/ 55 w 245"/>
                <a:gd name="T117" fmla="*/ 46 h 413"/>
                <a:gd name="T118" fmla="*/ 63 w 245"/>
                <a:gd name="T119" fmla="*/ 61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45" h="413">
                  <a:moveTo>
                    <a:pt x="76" y="60"/>
                  </a:moveTo>
                  <a:cubicBezTo>
                    <a:pt x="85" y="54"/>
                    <a:pt x="70" y="56"/>
                    <a:pt x="75" y="51"/>
                  </a:cubicBezTo>
                  <a:cubicBezTo>
                    <a:pt x="78" y="51"/>
                    <a:pt x="78" y="48"/>
                    <a:pt x="76" y="44"/>
                  </a:cubicBezTo>
                  <a:cubicBezTo>
                    <a:pt x="75" y="41"/>
                    <a:pt x="77" y="38"/>
                    <a:pt x="77" y="35"/>
                  </a:cubicBezTo>
                  <a:cubicBezTo>
                    <a:pt x="83" y="42"/>
                    <a:pt x="89" y="36"/>
                    <a:pt x="94" y="37"/>
                  </a:cubicBezTo>
                  <a:cubicBezTo>
                    <a:pt x="95" y="33"/>
                    <a:pt x="92" y="33"/>
                    <a:pt x="91" y="31"/>
                  </a:cubicBezTo>
                  <a:cubicBezTo>
                    <a:pt x="90" y="29"/>
                    <a:pt x="89" y="28"/>
                    <a:pt x="91" y="26"/>
                  </a:cubicBezTo>
                  <a:cubicBezTo>
                    <a:pt x="94" y="23"/>
                    <a:pt x="91" y="16"/>
                    <a:pt x="99" y="18"/>
                  </a:cubicBezTo>
                  <a:cubicBezTo>
                    <a:pt x="99" y="14"/>
                    <a:pt x="102" y="12"/>
                    <a:pt x="102" y="8"/>
                  </a:cubicBezTo>
                  <a:cubicBezTo>
                    <a:pt x="101" y="6"/>
                    <a:pt x="103" y="3"/>
                    <a:pt x="104" y="2"/>
                  </a:cubicBezTo>
                  <a:cubicBezTo>
                    <a:pt x="107" y="0"/>
                    <a:pt x="107" y="4"/>
                    <a:pt x="109" y="5"/>
                  </a:cubicBezTo>
                  <a:cubicBezTo>
                    <a:pt x="118" y="11"/>
                    <a:pt x="127" y="12"/>
                    <a:pt x="137" y="9"/>
                  </a:cubicBezTo>
                  <a:cubicBezTo>
                    <a:pt x="140" y="8"/>
                    <a:pt x="143" y="7"/>
                    <a:pt x="146" y="8"/>
                  </a:cubicBezTo>
                  <a:cubicBezTo>
                    <a:pt x="149" y="9"/>
                    <a:pt x="154" y="8"/>
                    <a:pt x="149" y="15"/>
                  </a:cubicBezTo>
                  <a:cubicBezTo>
                    <a:pt x="141" y="25"/>
                    <a:pt x="136" y="30"/>
                    <a:pt x="123" y="34"/>
                  </a:cubicBezTo>
                  <a:cubicBezTo>
                    <a:pt x="121" y="34"/>
                    <a:pt x="120" y="35"/>
                    <a:pt x="120" y="37"/>
                  </a:cubicBezTo>
                  <a:cubicBezTo>
                    <a:pt x="120" y="39"/>
                    <a:pt x="119" y="43"/>
                    <a:pt x="122" y="44"/>
                  </a:cubicBezTo>
                  <a:cubicBezTo>
                    <a:pt x="127" y="47"/>
                    <a:pt x="124" y="48"/>
                    <a:pt x="121" y="49"/>
                  </a:cubicBezTo>
                  <a:cubicBezTo>
                    <a:pt x="120" y="49"/>
                    <a:pt x="118" y="49"/>
                    <a:pt x="117" y="50"/>
                  </a:cubicBezTo>
                  <a:cubicBezTo>
                    <a:pt x="114" y="52"/>
                    <a:pt x="115" y="55"/>
                    <a:pt x="115" y="57"/>
                  </a:cubicBezTo>
                  <a:cubicBezTo>
                    <a:pt x="116" y="60"/>
                    <a:pt x="118" y="59"/>
                    <a:pt x="120" y="58"/>
                  </a:cubicBezTo>
                  <a:cubicBezTo>
                    <a:pt x="125" y="56"/>
                    <a:pt x="132" y="58"/>
                    <a:pt x="137" y="53"/>
                  </a:cubicBezTo>
                  <a:cubicBezTo>
                    <a:pt x="138" y="52"/>
                    <a:pt x="140" y="54"/>
                    <a:pt x="141" y="56"/>
                  </a:cubicBezTo>
                  <a:cubicBezTo>
                    <a:pt x="143" y="59"/>
                    <a:pt x="145" y="61"/>
                    <a:pt x="149" y="58"/>
                  </a:cubicBezTo>
                  <a:cubicBezTo>
                    <a:pt x="150" y="57"/>
                    <a:pt x="151" y="57"/>
                    <a:pt x="152" y="57"/>
                  </a:cubicBezTo>
                  <a:cubicBezTo>
                    <a:pt x="158" y="60"/>
                    <a:pt x="164" y="61"/>
                    <a:pt x="170" y="60"/>
                  </a:cubicBezTo>
                  <a:cubicBezTo>
                    <a:pt x="174" y="60"/>
                    <a:pt x="174" y="64"/>
                    <a:pt x="175" y="66"/>
                  </a:cubicBezTo>
                  <a:cubicBezTo>
                    <a:pt x="177" y="69"/>
                    <a:pt x="177" y="71"/>
                    <a:pt x="174" y="73"/>
                  </a:cubicBezTo>
                  <a:cubicBezTo>
                    <a:pt x="172" y="75"/>
                    <a:pt x="170" y="77"/>
                    <a:pt x="167" y="79"/>
                  </a:cubicBezTo>
                  <a:cubicBezTo>
                    <a:pt x="164" y="82"/>
                    <a:pt x="162" y="86"/>
                    <a:pt x="161" y="90"/>
                  </a:cubicBezTo>
                  <a:cubicBezTo>
                    <a:pt x="161" y="95"/>
                    <a:pt x="159" y="98"/>
                    <a:pt x="155" y="101"/>
                  </a:cubicBezTo>
                  <a:cubicBezTo>
                    <a:pt x="153" y="102"/>
                    <a:pt x="151" y="104"/>
                    <a:pt x="151" y="106"/>
                  </a:cubicBezTo>
                  <a:cubicBezTo>
                    <a:pt x="150" y="112"/>
                    <a:pt x="146" y="113"/>
                    <a:pt x="141" y="114"/>
                  </a:cubicBezTo>
                  <a:cubicBezTo>
                    <a:pt x="139" y="114"/>
                    <a:pt x="137" y="115"/>
                    <a:pt x="135" y="115"/>
                  </a:cubicBezTo>
                  <a:cubicBezTo>
                    <a:pt x="130" y="115"/>
                    <a:pt x="127" y="118"/>
                    <a:pt x="129" y="123"/>
                  </a:cubicBezTo>
                  <a:cubicBezTo>
                    <a:pt x="130" y="130"/>
                    <a:pt x="123" y="131"/>
                    <a:pt x="119" y="135"/>
                  </a:cubicBezTo>
                  <a:cubicBezTo>
                    <a:pt x="125" y="138"/>
                    <a:pt x="130" y="140"/>
                    <a:pt x="134" y="143"/>
                  </a:cubicBezTo>
                  <a:cubicBezTo>
                    <a:pt x="136" y="143"/>
                    <a:pt x="137" y="143"/>
                    <a:pt x="139" y="141"/>
                  </a:cubicBezTo>
                  <a:cubicBezTo>
                    <a:pt x="142" y="137"/>
                    <a:pt x="145" y="137"/>
                    <a:pt x="148" y="142"/>
                  </a:cubicBezTo>
                  <a:cubicBezTo>
                    <a:pt x="150" y="146"/>
                    <a:pt x="153" y="150"/>
                    <a:pt x="155" y="154"/>
                  </a:cubicBezTo>
                  <a:cubicBezTo>
                    <a:pt x="157" y="158"/>
                    <a:pt x="159" y="161"/>
                    <a:pt x="163" y="163"/>
                  </a:cubicBezTo>
                  <a:cubicBezTo>
                    <a:pt x="166" y="164"/>
                    <a:pt x="167" y="167"/>
                    <a:pt x="166" y="169"/>
                  </a:cubicBezTo>
                  <a:cubicBezTo>
                    <a:pt x="163" y="181"/>
                    <a:pt x="167" y="193"/>
                    <a:pt x="167" y="205"/>
                  </a:cubicBezTo>
                  <a:cubicBezTo>
                    <a:pt x="167" y="207"/>
                    <a:pt x="169" y="209"/>
                    <a:pt x="171" y="210"/>
                  </a:cubicBezTo>
                  <a:cubicBezTo>
                    <a:pt x="185" y="216"/>
                    <a:pt x="191" y="228"/>
                    <a:pt x="193" y="243"/>
                  </a:cubicBezTo>
                  <a:cubicBezTo>
                    <a:pt x="193" y="249"/>
                    <a:pt x="195" y="254"/>
                    <a:pt x="199" y="259"/>
                  </a:cubicBezTo>
                  <a:cubicBezTo>
                    <a:pt x="200" y="261"/>
                    <a:pt x="201" y="263"/>
                    <a:pt x="200" y="265"/>
                  </a:cubicBezTo>
                  <a:cubicBezTo>
                    <a:pt x="197" y="269"/>
                    <a:pt x="199" y="273"/>
                    <a:pt x="201" y="277"/>
                  </a:cubicBezTo>
                  <a:cubicBezTo>
                    <a:pt x="207" y="285"/>
                    <a:pt x="206" y="289"/>
                    <a:pt x="198" y="295"/>
                  </a:cubicBezTo>
                  <a:cubicBezTo>
                    <a:pt x="194" y="298"/>
                    <a:pt x="197" y="302"/>
                    <a:pt x="197" y="306"/>
                  </a:cubicBezTo>
                  <a:cubicBezTo>
                    <a:pt x="198" y="308"/>
                    <a:pt x="199" y="309"/>
                    <a:pt x="202" y="309"/>
                  </a:cubicBezTo>
                  <a:cubicBezTo>
                    <a:pt x="206" y="310"/>
                    <a:pt x="208" y="308"/>
                    <a:pt x="209" y="305"/>
                  </a:cubicBezTo>
                  <a:cubicBezTo>
                    <a:pt x="212" y="299"/>
                    <a:pt x="216" y="298"/>
                    <a:pt x="220" y="302"/>
                  </a:cubicBezTo>
                  <a:cubicBezTo>
                    <a:pt x="222" y="303"/>
                    <a:pt x="223" y="304"/>
                    <a:pt x="225" y="304"/>
                  </a:cubicBezTo>
                  <a:cubicBezTo>
                    <a:pt x="242" y="306"/>
                    <a:pt x="245" y="319"/>
                    <a:pt x="240" y="332"/>
                  </a:cubicBezTo>
                  <a:cubicBezTo>
                    <a:pt x="239" y="334"/>
                    <a:pt x="237" y="336"/>
                    <a:pt x="237" y="339"/>
                  </a:cubicBezTo>
                  <a:cubicBezTo>
                    <a:pt x="237" y="345"/>
                    <a:pt x="233" y="348"/>
                    <a:pt x="228" y="347"/>
                  </a:cubicBezTo>
                  <a:cubicBezTo>
                    <a:pt x="223" y="347"/>
                    <a:pt x="219" y="347"/>
                    <a:pt x="223" y="353"/>
                  </a:cubicBezTo>
                  <a:cubicBezTo>
                    <a:pt x="224" y="354"/>
                    <a:pt x="224" y="355"/>
                    <a:pt x="223" y="356"/>
                  </a:cubicBezTo>
                  <a:cubicBezTo>
                    <a:pt x="222" y="356"/>
                    <a:pt x="221" y="356"/>
                    <a:pt x="221" y="355"/>
                  </a:cubicBezTo>
                  <a:cubicBezTo>
                    <a:pt x="218" y="352"/>
                    <a:pt x="215" y="353"/>
                    <a:pt x="212" y="355"/>
                  </a:cubicBezTo>
                  <a:cubicBezTo>
                    <a:pt x="209" y="356"/>
                    <a:pt x="207" y="358"/>
                    <a:pt x="211" y="361"/>
                  </a:cubicBezTo>
                  <a:cubicBezTo>
                    <a:pt x="214" y="363"/>
                    <a:pt x="213" y="365"/>
                    <a:pt x="209" y="365"/>
                  </a:cubicBezTo>
                  <a:cubicBezTo>
                    <a:pt x="207" y="366"/>
                    <a:pt x="205" y="366"/>
                    <a:pt x="202" y="367"/>
                  </a:cubicBezTo>
                  <a:cubicBezTo>
                    <a:pt x="199" y="367"/>
                    <a:pt x="199" y="370"/>
                    <a:pt x="199" y="372"/>
                  </a:cubicBezTo>
                  <a:cubicBezTo>
                    <a:pt x="199" y="375"/>
                    <a:pt x="201" y="375"/>
                    <a:pt x="203" y="375"/>
                  </a:cubicBezTo>
                  <a:cubicBezTo>
                    <a:pt x="207" y="375"/>
                    <a:pt x="211" y="374"/>
                    <a:pt x="212" y="379"/>
                  </a:cubicBezTo>
                  <a:cubicBezTo>
                    <a:pt x="213" y="382"/>
                    <a:pt x="218" y="381"/>
                    <a:pt x="221" y="381"/>
                  </a:cubicBezTo>
                  <a:cubicBezTo>
                    <a:pt x="224" y="381"/>
                    <a:pt x="226" y="381"/>
                    <a:pt x="226" y="384"/>
                  </a:cubicBezTo>
                  <a:cubicBezTo>
                    <a:pt x="226" y="388"/>
                    <a:pt x="224" y="388"/>
                    <a:pt x="221" y="388"/>
                  </a:cubicBezTo>
                  <a:cubicBezTo>
                    <a:pt x="215" y="388"/>
                    <a:pt x="209" y="387"/>
                    <a:pt x="208" y="396"/>
                  </a:cubicBezTo>
                  <a:cubicBezTo>
                    <a:pt x="208" y="396"/>
                    <a:pt x="208" y="396"/>
                    <a:pt x="207" y="396"/>
                  </a:cubicBezTo>
                  <a:cubicBezTo>
                    <a:pt x="200" y="396"/>
                    <a:pt x="195" y="400"/>
                    <a:pt x="188" y="402"/>
                  </a:cubicBezTo>
                  <a:cubicBezTo>
                    <a:pt x="188" y="403"/>
                    <a:pt x="186" y="402"/>
                    <a:pt x="186" y="402"/>
                  </a:cubicBezTo>
                  <a:cubicBezTo>
                    <a:pt x="179" y="397"/>
                    <a:pt x="171" y="397"/>
                    <a:pt x="164" y="398"/>
                  </a:cubicBezTo>
                  <a:cubicBezTo>
                    <a:pt x="160" y="398"/>
                    <a:pt x="156" y="398"/>
                    <a:pt x="152" y="395"/>
                  </a:cubicBezTo>
                  <a:cubicBezTo>
                    <a:pt x="146" y="390"/>
                    <a:pt x="134" y="397"/>
                    <a:pt x="145" y="400"/>
                  </a:cubicBezTo>
                  <a:cubicBezTo>
                    <a:pt x="147" y="405"/>
                    <a:pt x="141" y="406"/>
                    <a:pt x="138" y="403"/>
                  </a:cubicBezTo>
                  <a:cubicBezTo>
                    <a:pt x="134" y="399"/>
                    <a:pt x="139" y="397"/>
                    <a:pt x="133" y="395"/>
                  </a:cubicBezTo>
                  <a:cubicBezTo>
                    <a:pt x="129" y="393"/>
                    <a:pt x="124" y="394"/>
                    <a:pt x="121" y="395"/>
                  </a:cubicBezTo>
                  <a:cubicBezTo>
                    <a:pt x="118" y="396"/>
                    <a:pt x="117" y="397"/>
                    <a:pt x="113" y="398"/>
                  </a:cubicBezTo>
                  <a:cubicBezTo>
                    <a:pt x="111" y="398"/>
                    <a:pt x="109" y="396"/>
                    <a:pt x="106" y="397"/>
                  </a:cubicBezTo>
                  <a:cubicBezTo>
                    <a:pt x="103" y="398"/>
                    <a:pt x="101" y="396"/>
                    <a:pt x="99" y="394"/>
                  </a:cubicBezTo>
                  <a:cubicBezTo>
                    <a:pt x="92" y="389"/>
                    <a:pt x="85" y="387"/>
                    <a:pt x="76" y="391"/>
                  </a:cubicBezTo>
                  <a:cubicBezTo>
                    <a:pt x="72" y="392"/>
                    <a:pt x="69" y="394"/>
                    <a:pt x="68" y="399"/>
                  </a:cubicBezTo>
                  <a:cubicBezTo>
                    <a:pt x="68" y="401"/>
                    <a:pt x="67" y="402"/>
                    <a:pt x="67" y="403"/>
                  </a:cubicBezTo>
                  <a:cubicBezTo>
                    <a:pt x="64" y="410"/>
                    <a:pt x="62" y="411"/>
                    <a:pt x="57" y="405"/>
                  </a:cubicBezTo>
                  <a:cubicBezTo>
                    <a:pt x="51" y="400"/>
                    <a:pt x="45" y="398"/>
                    <a:pt x="37" y="398"/>
                  </a:cubicBezTo>
                  <a:cubicBezTo>
                    <a:pt x="34" y="398"/>
                    <a:pt x="31" y="397"/>
                    <a:pt x="29" y="401"/>
                  </a:cubicBezTo>
                  <a:cubicBezTo>
                    <a:pt x="27" y="404"/>
                    <a:pt x="24" y="403"/>
                    <a:pt x="22" y="404"/>
                  </a:cubicBezTo>
                  <a:cubicBezTo>
                    <a:pt x="19" y="405"/>
                    <a:pt x="16" y="405"/>
                    <a:pt x="16" y="409"/>
                  </a:cubicBezTo>
                  <a:cubicBezTo>
                    <a:pt x="16" y="412"/>
                    <a:pt x="14" y="413"/>
                    <a:pt x="13" y="410"/>
                  </a:cubicBezTo>
                  <a:cubicBezTo>
                    <a:pt x="11" y="404"/>
                    <a:pt x="7" y="404"/>
                    <a:pt x="2" y="405"/>
                  </a:cubicBezTo>
                  <a:cubicBezTo>
                    <a:pt x="1" y="405"/>
                    <a:pt x="1" y="405"/>
                    <a:pt x="0" y="404"/>
                  </a:cubicBezTo>
                  <a:cubicBezTo>
                    <a:pt x="1" y="402"/>
                    <a:pt x="3" y="402"/>
                    <a:pt x="5" y="402"/>
                  </a:cubicBezTo>
                  <a:cubicBezTo>
                    <a:pt x="12" y="403"/>
                    <a:pt x="16" y="399"/>
                    <a:pt x="20" y="394"/>
                  </a:cubicBezTo>
                  <a:cubicBezTo>
                    <a:pt x="23" y="390"/>
                    <a:pt x="27" y="389"/>
                    <a:pt x="31" y="388"/>
                  </a:cubicBezTo>
                  <a:cubicBezTo>
                    <a:pt x="38" y="388"/>
                    <a:pt x="44" y="382"/>
                    <a:pt x="44" y="376"/>
                  </a:cubicBezTo>
                  <a:cubicBezTo>
                    <a:pt x="43" y="371"/>
                    <a:pt x="46" y="371"/>
                    <a:pt x="49" y="370"/>
                  </a:cubicBezTo>
                  <a:cubicBezTo>
                    <a:pt x="52" y="370"/>
                    <a:pt x="55" y="370"/>
                    <a:pt x="55" y="366"/>
                  </a:cubicBezTo>
                  <a:cubicBezTo>
                    <a:pt x="55" y="364"/>
                    <a:pt x="56" y="363"/>
                    <a:pt x="58" y="363"/>
                  </a:cubicBezTo>
                  <a:cubicBezTo>
                    <a:pt x="64" y="363"/>
                    <a:pt x="70" y="361"/>
                    <a:pt x="75" y="366"/>
                  </a:cubicBezTo>
                  <a:cubicBezTo>
                    <a:pt x="81" y="371"/>
                    <a:pt x="91" y="370"/>
                    <a:pt x="96" y="363"/>
                  </a:cubicBezTo>
                  <a:cubicBezTo>
                    <a:pt x="98" y="360"/>
                    <a:pt x="101" y="358"/>
                    <a:pt x="103" y="356"/>
                  </a:cubicBezTo>
                  <a:cubicBezTo>
                    <a:pt x="105" y="355"/>
                    <a:pt x="106" y="354"/>
                    <a:pt x="106" y="352"/>
                  </a:cubicBezTo>
                  <a:cubicBezTo>
                    <a:pt x="106" y="349"/>
                    <a:pt x="103" y="350"/>
                    <a:pt x="102" y="349"/>
                  </a:cubicBezTo>
                  <a:cubicBezTo>
                    <a:pt x="97" y="348"/>
                    <a:pt x="93" y="348"/>
                    <a:pt x="90" y="353"/>
                  </a:cubicBezTo>
                  <a:cubicBezTo>
                    <a:pt x="86" y="359"/>
                    <a:pt x="81" y="358"/>
                    <a:pt x="77" y="353"/>
                  </a:cubicBezTo>
                  <a:cubicBezTo>
                    <a:pt x="75" y="350"/>
                    <a:pt x="74" y="347"/>
                    <a:pt x="73" y="343"/>
                  </a:cubicBezTo>
                  <a:cubicBezTo>
                    <a:pt x="73" y="340"/>
                    <a:pt x="71" y="339"/>
                    <a:pt x="68" y="341"/>
                  </a:cubicBezTo>
                  <a:cubicBezTo>
                    <a:pt x="67" y="341"/>
                    <a:pt x="67" y="341"/>
                    <a:pt x="66" y="341"/>
                  </a:cubicBezTo>
                  <a:cubicBezTo>
                    <a:pt x="61" y="344"/>
                    <a:pt x="58" y="343"/>
                    <a:pt x="58" y="336"/>
                  </a:cubicBezTo>
                  <a:cubicBezTo>
                    <a:pt x="58" y="331"/>
                    <a:pt x="55" y="330"/>
                    <a:pt x="50" y="332"/>
                  </a:cubicBezTo>
                  <a:cubicBezTo>
                    <a:pt x="47" y="333"/>
                    <a:pt x="44" y="334"/>
                    <a:pt x="41" y="335"/>
                  </a:cubicBezTo>
                  <a:cubicBezTo>
                    <a:pt x="40" y="335"/>
                    <a:pt x="38" y="336"/>
                    <a:pt x="37" y="335"/>
                  </a:cubicBezTo>
                  <a:cubicBezTo>
                    <a:pt x="36" y="334"/>
                    <a:pt x="33" y="332"/>
                    <a:pt x="34" y="330"/>
                  </a:cubicBezTo>
                  <a:cubicBezTo>
                    <a:pt x="37" y="326"/>
                    <a:pt x="30" y="318"/>
                    <a:pt x="41" y="318"/>
                  </a:cubicBezTo>
                  <a:cubicBezTo>
                    <a:pt x="51" y="318"/>
                    <a:pt x="59" y="311"/>
                    <a:pt x="69" y="310"/>
                  </a:cubicBezTo>
                  <a:cubicBezTo>
                    <a:pt x="71" y="310"/>
                    <a:pt x="71" y="308"/>
                    <a:pt x="72" y="306"/>
                  </a:cubicBezTo>
                  <a:cubicBezTo>
                    <a:pt x="73" y="299"/>
                    <a:pt x="74" y="292"/>
                    <a:pt x="75" y="285"/>
                  </a:cubicBezTo>
                  <a:cubicBezTo>
                    <a:pt x="76" y="278"/>
                    <a:pt x="73" y="275"/>
                    <a:pt x="66" y="277"/>
                  </a:cubicBezTo>
                  <a:cubicBezTo>
                    <a:pt x="64" y="277"/>
                    <a:pt x="64" y="276"/>
                    <a:pt x="64" y="275"/>
                  </a:cubicBezTo>
                  <a:cubicBezTo>
                    <a:pt x="65" y="275"/>
                    <a:pt x="65" y="275"/>
                    <a:pt x="65" y="275"/>
                  </a:cubicBezTo>
                  <a:cubicBezTo>
                    <a:pt x="74" y="271"/>
                    <a:pt x="74" y="271"/>
                    <a:pt x="69" y="263"/>
                  </a:cubicBezTo>
                  <a:cubicBezTo>
                    <a:pt x="68" y="261"/>
                    <a:pt x="64" y="259"/>
                    <a:pt x="67" y="257"/>
                  </a:cubicBezTo>
                  <a:cubicBezTo>
                    <a:pt x="70" y="254"/>
                    <a:pt x="72" y="257"/>
                    <a:pt x="73" y="259"/>
                  </a:cubicBezTo>
                  <a:cubicBezTo>
                    <a:pt x="76" y="263"/>
                    <a:pt x="80" y="264"/>
                    <a:pt x="84" y="263"/>
                  </a:cubicBezTo>
                  <a:cubicBezTo>
                    <a:pt x="86" y="262"/>
                    <a:pt x="88" y="263"/>
                    <a:pt x="90" y="264"/>
                  </a:cubicBezTo>
                  <a:cubicBezTo>
                    <a:pt x="93" y="266"/>
                    <a:pt x="95" y="266"/>
                    <a:pt x="98" y="264"/>
                  </a:cubicBezTo>
                  <a:cubicBezTo>
                    <a:pt x="99" y="263"/>
                    <a:pt x="101" y="264"/>
                    <a:pt x="102" y="264"/>
                  </a:cubicBezTo>
                  <a:cubicBezTo>
                    <a:pt x="104" y="265"/>
                    <a:pt x="105" y="269"/>
                    <a:pt x="107" y="267"/>
                  </a:cubicBezTo>
                  <a:cubicBezTo>
                    <a:pt x="110" y="265"/>
                    <a:pt x="112" y="262"/>
                    <a:pt x="112" y="259"/>
                  </a:cubicBezTo>
                  <a:cubicBezTo>
                    <a:pt x="111" y="254"/>
                    <a:pt x="111" y="250"/>
                    <a:pt x="117" y="249"/>
                  </a:cubicBezTo>
                  <a:cubicBezTo>
                    <a:pt x="120" y="248"/>
                    <a:pt x="117" y="245"/>
                    <a:pt x="116" y="243"/>
                  </a:cubicBezTo>
                  <a:cubicBezTo>
                    <a:pt x="115" y="241"/>
                    <a:pt x="113" y="238"/>
                    <a:pt x="118" y="237"/>
                  </a:cubicBezTo>
                  <a:cubicBezTo>
                    <a:pt x="120" y="237"/>
                    <a:pt x="125" y="224"/>
                    <a:pt x="123" y="223"/>
                  </a:cubicBezTo>
                  <a:cubicBezTo>
                    <a:pt x="120" y="221"/>
                    <a:pt x="117" y="221"/>
                    <a:pt x="114" y="223"/>
                  </a:cubicBezTo>
                  <a:cubicBezTo>
                    <a:pt x="113" y="223"/>
                    <a:pt x="113" y="224"/>
                    <a:pt x="112" y="225"/>
                  </a:cubicBezTo>
                  <a:cubicBezTo>
                    <a:pt x="109" y="222"/>
                    <a:pt x="109" y="219"/>
                    <a:pt x="109" y="216"/>
                  </a:cubicBezTo>
                  <a:cubicBezTo>
                    <a:pt x="109" y="214"/>
                    <a:pt x="109" y="212"/>
                    <a:pt x="109" y="211"/>
                  </a:cubicBezTo>
                  <a:cubicBezTo>
                    <a:pt x="104" y="200"/>
                    <a:pt x="110" y="194"/>
                    <a:pt x="118" y="188"/>
                  </a:cubicBezTo>
                  <a:cubicBezTo>
                    <a:pt x="120" y="187"/>
                    <a:pt x="121" y="186"/>
                    <a:pt x="123" y="184"/>
                  </a:cubicBezTo>
                  <a:cubicBezTo>
                    <a:pt x="119" y="181"/>
                    <a:pt x="114" y="181"/>
                    <a:pt x="110" y="180"/>
                  </a:cubicBezTo>
                  <a:cubicBezTo>
                    <a:pt x="109" y="179"/>
                    <a:pt x="108" y="180"/>
                    <a:pt x="107" y="181"/>
                  </a:cubicBezTo>
                  <a:cubicBezTo>
                    <a:pt x="101" y="190"/>
                    <a:pt x="96" y="191"/>
                    <a:pt x="88" y="184"/>
                  </a:cubicBezTo>
                  <a:cubicBezTo>
                    <a:pt x="86" y="182"/>
                    <a:pt x="84" y="179"/>
                    <a:pt x="81" y="178"/>
                  </a:cubicBezTo>
                  <a:cubicBezTo>
                    <a:pt x="79" y="181"/>
                    <a:pt x="81" y="184"/>
                    <a:pt x="80" y="187"/>
                  </a:cubicBezTo>
                  <a:cubicBezTo>
                    <a:pt x="75" y="185"/>
                    <a:pt x="74" y="179"/>
                    <a:pt x="69" y="179"/>
                  </a:cubicBezTo>
                  <a:cubicBezTo>
                    <a:pt x="68" y="179"/>
                    <a:pt x="68" y="181"/>
                    <a:pt x="68" y="182"/>
                  </a:cubicBezTo>
                  <a:cubicBezTo>
                    <a:pt x="66" y="179"/>
                    <a:pt x="66" y="177"/>
                    <a:pt x="68" y="175"/>
                  </a:cubicBezTo>
                  <a:cubicBezTo>
                    <a:pt x="70" y="170"/>
                    <a:pt x="72" y="167"/>
                    <a:pt x="76" y="164"/>
                  </a:cubicBezTo>
                  <a:cubicBezTo>
                    <a:pt x="83" y="158"/>
                    <a:pt x="87" y="153"/>
                    <a:pt x="81" y="144"/>
                  </a:cubicBezTo>
                  <a:cubicBezTo>
                    <a:pt x="79" y="141"/>
                    <a:pt x="80" y="138"/>
                    <a:pt x="81" y="134"/>
                  </a:cubicBezTo>
                  <a:cubicBezTo>
                    <a:pt x="82" y="131"/>
                    <a:pt x="81" y="129"/>
                    <a:pt x="78" y="130"/>
                  </a:cubicBezTo>
                  <a:cubicBezTo>
                    <a:pt x="72" y="130"/>
                    <a:pt x="66" y="128"/>
                    <a:pt x="62" y="135"/>
                  </a:cubicBezTo>
                  <a:cubicBezTo>
                    <a:pt x="61" y="133"/>
                    <a:pt x="62" y="130"/>
                    <a:pt x="61" y="128"/>
                  </a:cubicBezTo>
                  <a:cubicBezTo>
                    <a:pt x="61" y="126"/>
                    <a:pt x="61" y="124"/>
                    <a:pt x="63" y="122"/>
                  </a:cubicBezTo>
                  <a:cubicBezTo>
                    <a:pt x="66" y="120"/>
                    <a:pt x="67" y="117"/>
                    <a:pt x="66" y="114"/>
                  </a:cubicBezTo>
                  <a:cubicBezTo>
                    <a:pt x="65" y="111"/>
                    <a:pt x="67" y="109"/>
                    <a:pt x="69" y="108"/>
                  </a:cubicBezTo>
                  <a:cubicBezTo>
                    <a:pt x="72" y="106"/>
                    <a:pt x="75" y="104"/>
                    <a:pt x="76" y="101"/>
                  </a:cubicBezTo>
                  <a:cubicBezTo>
                    <a:pt x="76" y="98"/>
                    <a:pt x="77" y="95"/>
                    <a:pt x="75" y="92"/>
                  </a:cubicBezTo>
                  <a:cubicBezTo>
                    <a:pt x="74" y="91"/>
                    <a:pt x="62" y="95"/>
                    <a:pt x="61" y="97"/>
                  </a:cubicBezTo>
                  <a:cubicBezTo>
                    <a:pt x="60" y="98"/>
                    <a:pt x="60" y="100"/>
                    <a:pt x="59" y="101"/>
                  </a:cubicBezTo>
                  <a:cubicBezTo>
                    <a:pt x="58" y="103"/>
                    <a:pt x="55" y="103"/>
                    <a:pt x="53" y="102"/>
                  </a:cubicBezTo>
                  <a:cubicBezTo>
                    <a:pt x="51" y="101"/>
                    <a:pt x="53" y="98"/>
                    <a:pt x="52" y="96"/>
                  </a:cubicBezTo>
                  <a:cubicBezTo>
                    <a:pt x="51" y="94"/>
                    <a:pt x="54" y="94"/>
                    <a:pt x="55" y="94"/>
                  </a:cubicBezTo>
                  <a:cubicBezTo>
                    <a:pt x="59" y="95"/>
                    <a:pt x="58" y="92"/>
                    <a:pt x="57" y="90"/>
                  </a:cubicBezTo>
                  <a:cubicBezTo>
                    <a:pt x="56" y="86"/>
                    <a:pt x="57" y="85"/>
                    <a:pt x="60" y="85"/>
                  </a:cubicBezTo>
                  <a:cubicBezTo>
                    <a:pt x="61" y="86"/>
                    <a:pt x="62" y="86"/>
                    <a:pt x="63" y="85"/>
                  </a:cubicBezTo>
                  <a:cubicBezTo>
                    <a:pt x="63" y="85"/>
                    <a:pt x="64" y="85"/>
                    <a:pt x="64" y="85"/>
                  </a:cubicBezTo>
                  <a:cubicBezTo>
                    <a:pt x="62" y="79"/>
                    <a:pt x="69" y="77"/>
                    <a:pt x="70" y="73"/>
                  </a:cubicBezTo>
                  <a:cubicBezTo>
                    <a:pt x="71" y="71"/>
                    <a:pt x="67" y="71"/>
                    <a:pt x="66" y="70"/>
                  </a:cubicBezTo>
                  <a:cubicBezTo>
                    <a:pt x="64" y="68"/>
                    <a:pt x="63" y="65"/>
                    <a:pt x="61" y="63"/>
                  </a:cubicBezTo>
                  <a:cubicBezTo>
                    <a:pt x="60" y="62"/>
                    <a:pt x="58" y="60"/>
                    <a:pt x="57" y="59"/>
                  </a:cubicBezTo>
                  <a:cubicBezTo>
                    <a:pt x="57" y="57"/>
                    <a:pt x="57" y="56"/>
                    <a:pt x="57" y="54"/>
                  </a:cubicBezTo>
                  <a:cubicBezTo>
                    <a:pt x="56" y="54"/>
                    <a:pt x="54" y="51"/>
                    <a:pt x="54" y="50"/>
                  </a:cubicBezTo>
                  <a:cubicBezTo>
                    <a:pt x="52" y="48"/>
                    <a:pt x="53" y="48"/>
                    <a:pt x="55" y="46"/>
                  </a:cubicBezTo>
                  <a:cubicBezTo>
                    <a:pt x="57" y="45"/>
                    <a:pt x="60" y="41"/>
                    <a:pt x="63" y="43"/>
                  </a:cubicBezTo>
                  <a:cubicBezTo>
                    <a:pt x="64" y="43"/>
                    <a:pt x="64" y="47"/>
                    <a:pt x="64" y="49"/>
                  </a:cubicBezTo>
                  <a:cubicBezTo>
                    <a:pt x="63" y="52"/>
                    <a:pt x="62" y="58"/>
                    <a:pt x="63" y="61"/>
                  </a:cubicBezTo>
                  <a:cubicBezTo>
                    <a:pt x="66" y="67"/>
                    <a:pt x="79" y="68"/>
                    <a:pt x="76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5" name="Freeform 103">
              <a:extLst>
                <a:ext uri="{FF2B5EF4-FFF2-40B4-BE49-F238E27FC236}">
                  <a16:creationId xmlns:a16="http://schemas.microsoft.com/office/drawing/2014/main" id="{4332AEBE-9D1F-4AB3-9AD1-3C0B703454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363" y="3324225"/>
              <a:ext cx="284163" cy="225425"/>
            </a:xfrm>
            <a:custGeom>
              <a:avLst/>
              <a:gdLst>
                <a:gd name="T0" fmla="*/ 41 w 87"/>
                <a:gd name="T1" fmla="*/ 12 h 69"/>
                <a:gd name="T2" fmla="*/ 50 w 87"/>
                <a:gd name="T3" fmla="*/ 15 h 69"/>
                <a:gd name="T4" fmla="*/ 54 w 87"/>
                <a:gd name="T5" fmla="*/ 15 h 69"/>
                <a:gd name="T6" fmla="*/ 71 w 87"/>
                <a:gd name="T7" fmla="*/ 12 h 69"/>
                <a:gd name="T8" fmla="*/ 76 w 87"/>
                <a:gd name="T9" fmla="*/ 19 h 69"/>
                <a:gd name="T10" fmla="*/ 81 w 87"/>
                <a:gd name="T11" fmla="*/ 30 h 69"/>
                <a:gd name="T12" fmla="*/ 82 w 87"/>
                <a:gd name="T13" fmla="*/ 34 h 69"/>
                <a:gd name="T14" fmla="*/ 84 w 87"/>
                <a:gd name="T15" fmla="*/ 46 h 69"/>
                <a:gd name="T16" fmla="*/ 84 w 87"/>
                <a:gd name="T17" fmla="*/ 55 h 69"/>
                <a:gd name="T18" fmla="*/ 78 w 87"/>
                <a:gd name="T19" fmla="*/ 58 h 69"/>
                <a:gd name="T20" fmla="*/ 71 w 87"/>
                <a:gd name="T21" fmla="*/ 62 h 69"/>
                <a:gd name="T22" fmla="*/ 69 w 87"/>
                <a:gd name="T23" fmla="*/ 67 h 69"/>
                <a:gd name="T24" fmla="*/ 65 w 87"/>
                <a:gd name="T25" fmla="*/ 65 h 69"/>
                <a:gd name="T26" fmla="*/ 60 w 87"/>
                <a:gd name="T27" fmla="*/ 61 h 69"/>
                <a:gd name="T28" fmla="*/ 52 w 87"/>
                <a:gd name="T29" fmla="*/ 57 h 69"/>
                <a:gd name="T30" fmla="*/ 48 w 87"/>
                <a:gd name="T31" fmla="*/ 44 h 69"/>
                <a:gd name="T32" fmla="*/ 41 w 87"/>
                <a:gd name="T33" fmla="*/ 42 h 69"/>
                <a:gd name="T34" fmla="*/ 37 w 87"/>
                <a:gd name="T35" fmla="*/ 44 h 69"/>
                <a:gd name="T36" fmla="*/ 36 w 87"/>
                <a:gd name="T37" fmla="*/ 50 h 69"/>
                <a:gd name="T38" fmla="*/ 32 w 87"/>
                <a:gd name="T39" fmla="*/ 55 h 69"/>
                <a:gd name="T40" fmla="*/ 18 w 87"/>
                <a:gd name="T41" fmla="*/ 47 h 69"/>
                <a:gd name="T42" fmla="*/ 14 w 87"/>
                <a:gd name="T43" fmla="*/ 30 h 69"/>
                <a:gd name="T44" fmla="*/ 8 w 87"/>
                <a:gd name="T45" fmla="*/ 23 h 69"/>
                <a:gd name="T46" fmla="*/ 7 w 87"/>
                <a:gd name="T47" fmla="*/ 23 h 69"/>
                <a:gd name="T48" fmla="*/ 0 w 87"/>
                <a:gd name="T49" fmla="*/ 20 h 69"/>
                <a:gd name="T50" fmla="*/ 6 w 87"/>
                <a:gd name="T51" fmla="*/ 17 h 69"/>
                <a:gd name="T52" fmla="*/ 12 w 87"/>
                <a:gd name="T53" fmla="*/ 10 h 69"/>
                <a:gd name="T54" fmla="*/ 15 w 87"/>
                <a:gd name="T55" fmla="*/ 6 h 69"/>
                <a:gd name="T56" fmla="*/ 33 w 87"/>
                <a:gd name="T57" fmla="*/ 2 h 69"/>
                <a:gd name="T58" fmla="*/ 43 w 87"/>
                <a:gd name="T59" fmla="*/ 2 h 69"/>
                <a:gd name="T60" fmla="*/ 49 w 87"/>
                <a:gd name="T61" fmla="*/ 4 h 69"/>
                <a:gd name="T62" fmla="*/ 46 w 87"/>
                <a:gd name="T63" fmla="*/ 8 h 69"/>
                <a:gd name="T64" fmla="*/ 41 w 87"/>
                <a:gd name="T65" fmla="*/ 12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7" h="69">
                  <a:moveTo>
                    <a:pt x="41" y="12"/>
                  </a:moveTo>
                  <a:cubicBezTo>
                    <a:pt x="44" y="13"/>
                    <a:pt x="47" y="14"/>
                    <a:pt x="50" y="15"/>
                  </a:cubicBezTo>
                  <a:cubicBezTo>
                    <a:pt x="52" y="16"/>
                    <a:pt x="53" y="16"/>
                    <a:pt x="54" y="15"/>
                  </a:cubicBezTo>
                  <a:cubicBezTo>
                    <a:pt x="59" y="9"/>
                    <a:pt x="65" y="10"/>
                    <a:pt x="71" y="12"/>
                  </a:cubicBezTo>
                  <a:cubicBezTo>
                    <a:pt x="75" y="13"/>
                    <a:pt x="77" y="15"/>
                    <a:pt x="76" y="19"/>
                  </a:cubicBezTo>
                  <a:cubicBezTo>
                    <a:pt x="76" y="23"/>
                    <a:pt x="77" y="27"/>
                    <a:pt x="81" y="30"/>
                  </a:cubicBezTo>
                  <a:cubicBezTo>
                    <a:pt x="82" y="31"/>
                    <a:pt x="83" y="33"/>
                    <a:pt x="82" y="34"/>
                  </a:cubicBezTo>
                  <a:cubicBezTo>
                    <a:pt x="77" y="39"/>
                    <a:pt x="81" y="43"/>
                    <a:pt x="84" y="46"/>
                  </a:cubicBezTo>
                  <a:cubicBezTo>
                    <a:pt x="87" y="50"/>
                    <a:pt x="87" y="52"/>
                    <a:pt x="84" y="55"/>
                  </a:cubicBezTo>
                  <a:cubicBezTo>
                    <a:pt x="83" y="58"/>
                    <a:pt x="81" y="59"/>
                    <a:pt x="78" y="58"/>
                  </a:cubicBezTo>
                  <a:cubicBezTo>
                    <a:pt x="74" y="56"/>
                    <a:pt x="72" y="58"/>
                    <a:pt x="71" y="62"/>
                  </a:cubicBezTo>
                  <a:cubicBezTo>
                    <a:pt x="71" y="64"/>
                    <a:pt x="70" y="66"/>
                    <a:pt x="69" y="67"/>
                  </a:cubicBezTo>
                  <a:cubicBezTo>
                    <a:pt x="68" y="68"/>
                    <a:pt x="65" y="69"/>
                    <a:pt x="65" y="65"/>
                  </a:cubicBezTo>
                  <a:cubicBezTo>
                    <a:pt x="66" y="61"/>
                    <a:pt x="63" y="61"/>
                    <a:pt x="60" y="61"/>
                  </a:cubicBezTo>
                  <a:cubicBezTo>
                    <a:pt x="57" y="61"/>
                    <a:pt x="54" y="61"/>
                    <a:pt x="52" y="57"/>
                  </a:cubicBezTo>
                  <a:cubicBezTo>
                    <a:pt x="50" y="53"/>
                    <a:pt x="48" y="49"/>
                    <a:pt x="48" y="44"/>
                  </a:cubicBezTo>
                  <a:cubicBezTo>
                    <a:pt x="47" y="41"/>
                    <a:pt x="44" y="42"/>
                    <a:pt x="41" y="42"/>
                  </a:cubicBezTo>
                  <a:cubicBezTo>
                    <a:pt x="40" y="42"/>
                    <a:pt x="37" y="41"/>
                    <a:pt x="37" y="44"/>
                  </a:cubicBezTo>
                  <a:cubicBezTo>
                    <a:pt x="37" y="46"/>
                    <a:pt x="36" y="48"/>
                    <a:pt x="36" y="50"/>
                  </a:cubicBezTo>
                  <a:cubicBezTo>
                    <a:pt x="36" y="53"/>
                    <a:pt x="33" y="55"/>
                    <a:pt x="32" y="55"/>
                  </a:cubicBezTo>
                  <a:cubicBezTo>
                    <a:pt x="27" y="53"/>
                    <a:pt x="21" y="52"/>
                    <a:pt x="18" y="47"/>
                  </a:cubicBezTo>
                  <a:cubicBezTo>
                    <a:pt x="16" y="41"/>
                    <a:pt x="14" y="36"/>
                    <a:pt x="14" y="30"/>
                  </a:cubicBezTo>
                  <a:cubicBezTo>
                    <a:pt x="14" y="26"/>
                    <a:pt x="13" y="23"/>
                    <a:pt x="8" y="23"/>
                  </a:cubicBezTo>
                  <a:cubicBezTo>
                    <a:pt x="8" y="23"/>
                    <a:pt x="7" y="23"/>
                    <a:pt x="7" y="23"/>
                  </a:cubicBezTo>
                  <a:cubicBezTo>
                    <a:pt x="4" y="22"/>
                    <a:pt x="0" y="24"/>
                    <a:pt x="0" y="20"/>
                  </a:cubicBezTo>
                  <a:cubicBezTo>
                    <a:pt x="0" y="17"/>
                    <a:pt x="4" y="17"/>
                    <a:pt x="6" y="17"/>
                  </a:cubicBezTo>
                  <a:cubicBezTo>
                    <a:pt x="10" y="15"/>
                    <a:pt x="12" y="14"/>
                    <a:pt x="12" y="10"/>
                  </a:cubicBezTo>
                  <a:cubicBezTo>
                    <a:pt x="12" y="7"/>
                    <a:pt x="13" y="7"/>
                    <a:pt x="15" y="6"/>
                  </a:cubicBezTo>
                  <a:cubicBezTo>
                    <a:pt x="21" y="3"/>
                    <a:pt x="27" y="2"/>
                    <a:pt x="33" y="2"/>
                  </a:cubicBezTo>
                  <a:cubicBezTo>
                    <a:pt x="36" y="3"/>
                    <a:pt x="40" y="3"/>
                    <a:pt x="43" y="2"/>
                  </a:cubicBezTo>
                  <a:cubicBezTo>
                    <a:pt x="46" y="0"/>
                    <a:pt x="47" y="2"/>
                    <a:pt x="49" y="4"/>
                  </a:cubicBezTo>
                  <a:cubicBezTo>
                    <a:pt x="51" y="7"/>
                    <a:pt x="48" y="7"/>
                    <a:pt x="46" y="8"/>
                  </a:cubicBezTo>
                  <a:cubicBezTo>
                    <a:pt x="44" y="10"/>
                    <a:pt x="43" y="10"/>
                    <a:pt x="4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6" name="Freeform 104">
              <a:extLst>
                <a:ext uri="{FF2B5EF4-FFF2-40B4-BE49-F238E27FC236}">
                  <a16:creationId xmlns:a16="http://schemas.microsoft.com/office/drawing/2014/main" id="{AF96E516-D3C0-48A1-9C0E-DBC52BA80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0613" y="2803525"/>
              <a:ext cx="36513" cy="31750"/>
            </a:xfrm>
            <a:custGeom>
              <a:avLst/>
              <a:gdLst>
                <a:gd name="T0" fmla="*/ 9 w 11"/>
                <a:gd name="T1" fmla="*/ 4 h 10"/>
                <a:gd name="T2" fmla="*/ 2 w 11"/>
                <a:gd name="T3" fmla="*/ 9 h 10"/>
                <a:gd name="T4" fmla="*/ 1 w 11"/>
                <a:gd name="T5" fmla="*/ 7 h 10"/>
                <a:gd name="T6" fmla="*/ 7 w 11"/>
                <a:gd name="T7" fmla="*/ 0 h 10"/>
                <a:gd name="T8" fmla="*/ 9 w 11"/>
                <a:gd name="T9" fmla="*/ 4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0">
                  <a:moveTo>
                    <a:pt x="9" y="4"/>
                  </a:moveTo>
                  <a:cubicBezTo>
                    <a:pt x="10" y="10"/>
                    <a:pt x="4" y="7"/>
                    <a:pt x="2" y="9"/>
                  </a:cubicBezTo>
                  <a:cubicBezTo>
                    <a:pt x="2" y="10"/>
                    <a:pt x="0" y="8"/>
                    <a:pt x="1" y="7"/>
                  </a:cubicBezTo>
                  <a:cubicBezTo>
                    <a:pt x="2" y="4"/>
                    <a:pt x="3" y="0"/>
                    <a:pt x="7" y="0"/>
                  </a:cubicBezTo>
                  <a:cubicBezTo>
                    <a:pt x="11" y="0"/>
                    <a:pt x="8" y="3"/>
                    <a:pt x="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7" name="Freeform 105">
              <a:extLst>
                <a:ext uri="{FF2B5EF4-FFF2-40B4-BE49-F238E27FC236}">
                  <a16:creationId xmlns:a16="http://schemas.microsoft.com/office/drawing/2014/main" id="{88F3A3FC-A9BC-4B3B-BC02-931E2188CF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0738" y="3311525"/>
              <a:ext cx="19050" cy="25400"/>
            </a:xfrm>
            <a:custGeom>
              <a:avLst/>
              <a:gdLst>
                <a:gd name="T0" fmla="*/ 4 w 6"/>
                <a:gd name="T1" fmla="*/ 8 h 8"/>
                <a:gd name="T2" fmla="*/ 1 w 6"/>
                <a:gd name="T3" fmla="*/ 1 h 8"/>
                <a:gd name="T4" fmla="*/ 3 w 6"/>
                <a:gd name="T5" fmla="*/ 0 h 8"/>
                <a:gd name="T6" fmla="*/ 4 w 6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8">
                  <a:moveTo>
                    <a:pt x="4" y="8"/>
                  </a:moveTo>
                  <a:cubicBezTo>
                    <a:pt x="1" y="6"/>
                    <a:pt x="0" y="4"/>
                    <a:pt x="1" y="1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6" y="3"/>
                    <a:pt x="5" y="5"/>
                    <a:pt x="4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8" name="Freeform 106">
              <a:extLst>
                <a:ext uri="{FF2B5EF4-FFF2-40B4-BE49-F238E27FC236}">
                  <a16:creationId xmlns:a16="http://schemas.microsoft.com/office/drawing/2014/main" id="{713BC761-6F3B-4D00-9F5C-D4A91D93D9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175" y="2779713"/>
              <a:ext cx="26988" cy="12700"/>
            </a:xfrm>
            <a:custGeom>
              <a:avLst/>
              <a:gdLst>
                <a:gd name="T0" fmla="*/ 0 w 8"/>
                <a:gd name="T1" fmla="*/ 4 h 4"/>
                <a:gd name="T2" fmla="*/ 8 w 8"/>
                <a:gd name="T3" fmla="*/ 0 h 4"/>
                <a:gd name="T4" fmla="*/ 0 w 8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">
                  <a:moveTo>
                    <a:pt x="0" y="4"/>
                  </a:moveTo>
                  <a:cubicBezTo>
                    <a:pt x="2" y="1"/>
                    <a:pt x="4" y="1"/>
                    <a:pt x="8" y="0"/>
                  </a:cubicBezTo>
                  <a:cubicBezTo>
                    <a:pt x="5" y="2"/>
                    <a:pt x="3" y="4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19" name="Freeform 107">
              <a:extLst>
                <a:ext uri="{FF2B5EF4-FFF2-40B4-BE49-F238E27FC236}">
                  <a16:creationId xmlns:a16="http://schemas.microsoft.com/office/drawing/2014/main" id="{AC311252-D6AC-4E6C-932C-A0695FE06E8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2000" y="2862263"/>
              <a:ext cx="74613" cy="61913"/>
            </a:xfrm>
            <a:custGeom>
              <a:avLst/>
              <a:gdLst>
                <a:gd name="T0" fmla="*/ 23 w 23"/>
                <a:gd name="T1" fmla="*/ 0 h 19"/>
                <a:gd name="T2" fmla="*/ 14 w 23"/>
                <a:gd name="T3" fmla="*/ 9 h 19"/>
                <a:gd name="T4" fmla="*/ 6 w 23"/>
                <a:gd name="T5" fmla="*/ 17 h 19"/>
                <a:gd name="T6" fmla="*/ 2 w 23"/>
                <a:gd name="T7" fmla="*/ 18 h 19"/>
                <a:gd name="T8" fmla="*/ 0 w 23"/>
                <a:gd name="T9" fmla="*/ 14 h 19"/>
                <a:gd name="T10" fmla="*/ 1 w 23"/>
                <a:gd name="T11" fmla="*/ 8 h 19"/>
                <a:gd name="T12" fmla="*/ 4 w 23"/>
                <a:gd name="T13" fmla="*/ 5 h 19"/>
                <a:gd name="T14" fmla="*/ 23 w 23"/>
                <a:gd name="T1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19">
                  <a:moveTo>
                    <a:pt x="23" y="0"/>
                  </a:moveTo>
                  <a:cubicBezTo>
                    <a:pt x="21" y="5"/>
                    <a:pt x="17" y="7"/>
                    <a:pt x="14" y="9"/>
                  </a:cubicBezTo>
                  <a:cubicBezTo>
                    <a:pt x="11" y="11"/>
                    <a:pt x="8" y="13"/>
                    <a:pt x="6" y="17"/>
                  </a:cubicBezTo>
                  <a:cubicBezTo>
                    <a:pt x="6" y="19"/>
                    <a:pt x="4" y="19"/>
                    <a:pt x="2" y="18"/>
                  </a:cubicBezTo>
                  <a:cubicBezTo>
                    <a:pt x="0" y="18"/>
                    <a:pt x="0" y="16"/>
                    <a:pt x="0" y="14"/>
                  </a:cubicBezTo>
                  <a:cubicBezTo>
                    <a:pt x="0" y="12"/>
                    <a:pt x="0" y="10"/>
                    <a:pt x="1" y="8"/>
                  </a:cubicBezTo>
                  <a:cubicBezTo>
                    <a:pt x="1" y="6"/>
                    <a:pt x="3" y="4"/>
                    <a:pt x="4" y="5"/>
                  </a:cubicBezTo>
                  <a:cubicBezTo>
                    <a:pt x="11" y="8"/>
                    <a:pt x="16" y="3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20" name="Freeform 108">
              <a:extLst>
                <a:ext uri="{FF2B5EF4-FFF2-40B4-BE49-F238E27FC236}">
                  <a16:creationId xmlns:a16="http://schemas.microsoft.com/office/drawing/2014/main" id="{D0AB95F2-B7AA-4989-9C33-DE998C62C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963" y="2959100"/>
              <a:ext cx="15875" cy="12700"/>
            </a:xfrm>
            <a:custGeom>
              <a:avLst/>
              <a:gdLst>
                <a:gd name="T0" fmla="*/ 3 w 5"/>
                <a:gd name="T1" fmla="*/ 4 h 4"/>
                <a:gd name="T2" fmla="*/ 0 w 5"/>
                <a:gd name="T3" fmla="*/ 2 h 4"/>
                <a:gd name="T4" fmla="*/ 2 w 5"/>
                <a:gd name="T5" fmla="*/ 1 h 4"/>
                <a:gd name="T6" fmla="*/ 5 w 5"/>
                <a:gd name="T7" fmla="*/ 3 h 4"/>
                <a:gd name="T8" fmla="*/ 3 w 5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3" y="4"/>
                  </a:moveTo>
                  <a:cubicBezTo>
                    <a:pt x="2" y="4"/>
                    <a:pt x="0" y="4"/>
                    <a:pt x="0" y="2"/>
                  </a:cubicBezTo>
                  <a:cubicBezTo>
                    <a:pt x="0" y="1"/>
                    <a:pt x="1" y="1"/>
                    <a:pt x="2" y="1"/>
                  </a:cubicBezTo>
                  <a:cubicBezTo>
                    <a:pt x="4" y="0"/>
                    <a:pt x="4" y="2"/>
                    <a:pt x="5" y="3"/>
                  </a:cubicBezTo>
                  <a:cubicBezTo>
                    <a:pt x="5" y="4"/>
                    <a:pt x="4" y="4"/>
                    <a:pt x="3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21" name="Freeform 109">
              <a:extLst>
                <a:ext uri="{FF2B5EF4-FFF2-40B4-BE49-F238E27FC236}">
                  <a16:creationId xmlns:a16="http://schemas.microsoft.com/office/drawing/2014/main" id="{8C2F5D1D-A65F-4552-AA3E-6234DD110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9788" y="3527425"/>
              <a:ext cx="30163" cy="31750"/>
            </a:xfrm>
            <a:custGeom>
              <a:avLst/>
              <a:gdLst>
                <a:gd name="T0" fmla="*/ 0 w 9"/>
                <a:gd name="T1" fmla="*/ 10 h 10"/>
                <a:gd name="T2" fmla="*/ 5 w 9"/>
                <a:gd name="T3" fmla="*/ 2 h 10"/>
                <a:gd name="T4" fmla="*/ 8 w 9"/>
                <a:gd name="T5" fmla="*/ 1 h 10"/>
                <a:gd name="T6" fmla="*/ 7 w 9"/>
                <a:gd name="T7" fmla="*/ 4 h 10"/>
                <a:gd name="T8" fmla="*/ 0 w 9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0" y="10"/>
                  </a:moveTo>
                  <a:cubicBezTo>
                    <a:pt x="1" y="6"/>
                    <a:pt x="3" y="5"/>
                    <a:pt x="5" y="2"/>
                  </a:cubicBezTo>
                  <a:cubicBezTo>
                    <a:pt x="6" y="1"/>
                    <a:pt x="6" y="0"/>
                    <a:pt x="8" y="1"/>
                  </a:cubicBezTo>
                  <a:cubicBezTo>
                    <a:pt x="9" y="2"/>
                    <a:pt x="8" y="4"/>
                    <a:pt x="7" y="4"/>
                  </a:cubicBezTo>
                  <a:cubicBezTo>
                    <a:pt x="5" y="6"/>
                    <a:pt x="4" y="9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22" name="Freeform 110">
              <a:extLst>
                <a:ext uri="{FF2B5EF4-FFF2-40B4-BE49-F238E27FC236}">
                  <a16:creationId xmlns:a16="http://schemas.microsoft.com/office/drawing/2014/main" id="{BADFD1BF-C8E0-4D46-B1C4-ACD6FE329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013" y="3429000"/>
              <a:ext cx="460375" cy="446088"/>
            </a:xfrm>
            <a:custGeom>
              <a:avLst/>
              <a:gdLst>
                <a:gd name="T0" fmla="*/ 138 w 141"/>
                <a:gd name="T1" fmla="*/ 62 h 137"/>
                <a:gd name="T2" fmla="*/ 134 w 141"/>
                <a:gd name="T3" fmla="*/ 77 h 137"/>
                <a:gd name="T4" fmla="*/ 132 w 141"/>
                <a:gd name="T5" fmla="*/ 92 h 137"/>
                <a:gd name="T6" fmla="*/ 126 w 141"/>
                <a:gd name="T7" fmla="*/ 106 h 137"/>
                <a:gd name="T8" fmla="*/ 124 w 141"/>
                <a:gd name="T9" fmla="*/ 111 h 137"/>
                <a:gd name="T10" fmla="*/ 119 w 141"/>
                <a:gd name="T11" fmla="*/ 120 h 137"/>
                <a:gd name="T12" fmla="*/ 116 w 141"/>
                <a:gd name="T13" fmla="*/ 121 h 137"/>
                <a:gd name="T14" fmla="*/ 93 w 141"/>
                <a:gd name="T15" fmla="*/ 119 h 137"/>
                <a:gd name="T16" fmla="*/ 79 w 141"/>
                <a:gd name="T17" fmla="*/ 122 h 137"/>
                <a:gd name="T18" fmla="*/ 65 w 141"/>
                <a:gd name="T19" fmla="*/ 128 h 137"/>
                <a:gd name="T20" fmla="*/ 62 w 141"/>
                <a:gd name="T21" fmla="*/ 126 h 137"/>
                <a:gd name="T22" fmla="*/ 56 w 141"/>
                <a:gd name="T23" fmla="*/ 122 h 137"/>
                <a:gd name="T24" fmla="*/ 43 w 141"/>
                <a:gd name="T25" fmla="*/ 134 h 137"/>
                <a:gd name="T26" fmla="*/ 25 w 141"/>
                <a:gd name="T27" fmla="*/ 133 h 137"/>
                <a:gd name="T28" fmla="*/ 12 w 141"/>
                <a:gd name="T29" fmla="*/ 133 h 137"/>
                <a:gd name="T30" fmla="*/ 17 w 141"/>
                <a:gd name="T31" fmla="*/ 126 h 137"/>
                <a:gd name="T32" fmla="*/ 6 w 141"/>
                <a:gd name="T33" fmla="*/ 124 h 137"/>
                <a:gd name="T34" fmla="*/ 11 w 141"/>
                <a:gd name="T35" fmla="*/ 115 h 137"/>
                <a:gd name="T36" fmla="*/ 0 w 141"/>
                <a:gd name="T37" fmla="*/ 113 h 137"/>
                <a:gd name="T38" fmla="*/ 8 w 141"/>
                <a:gd name="T39" fmla="*/ 107 h 137"/>
                <a:gd name="T40" fmla="*/ 18 w 141"/>
                <a:gd name="T41" fmla="*/ 106 h 137"/>
                <a:gd name="T42" fmla="*/ 21 w 141"/>
                <a:gd name="T43" fmla="*/ 103 h 137"/>
                <a:gd name="T44" fmla="*/ 18 w 141"/>
                <a:gd name="T45" fmla="*/ 100 h 137"/>
                <a:gd name="T46" fmla="*/ 19 w 141"/>
                <a:gd name="T47" fmla="*/ 99 h 137"/>
                <a:gd name="T48" fmla="*/ 21 w 141"/>
                <a:gd name="T49" fmla="*/ 97 h 137"/>
                <a:gd name="T50" fmla="*/ 28 w 141"/>
                <a:gd name="T51" fmla="*/ 88 h 137"/>
                <a:gd name="T52" fmla="*/ 29 w 141"/>
                <a:gd name="T53" fmla="*/ 86 h 137"/>
                <a:gd name="T54" fmla="*/ 34 w 141"/>
                <a:gd name="T55" fmla="*/ 76 h 137"/>
                <a:gd name="T56" fmla="*/ 39 w 141"/>
                <a:gd name="T57" fmla="*/ 69 h 137"/>
                <a:gd name="T58" fmla="*/ 51 w 141"/>
                <a:gd name="T59" fmla="*/ 62 h 137"/>
                <a:gd name="T60" fmla="*/ 57 w 141"/>
                <a:gd name="T61" fmla="*/ 57 h 137"/>
                <a:gd name="T62" fmla="*/ 52 w 141"/>
                <a:gd name="T63" fmla="*/ 51 h 137"/>
                <a:gd name="T64" fmla="*/ 42 w 141"/>
                <a:gd name="T65" fmla="*/ 45 h 137"/>
                <a:gd name="T66" fmla="*/ 41 w 141"/>
                <a:gd name="T67" fmla="*/ 45 h 137"/>
                <a:gd name="T68" fmla="*/ 31 w 141"/>
                <a:gd name="T69" fmla="*/ 39 h 137"/>
                <a:gd name="T70" fmla="*/ 28 w 141"/>
                <a:gd name="T71" fmla="*/ 36 h 137"/>
                <a:gd name="T72" fmla="*/ 31 w 141"/>
                <a:gd name="T73" fmla="*/ 33 h 137"/>
                <a:gd name="T74" fmla="*/ 38 w 141"/>
                <a:gd name="T75" fmla="*/ 29 h 137"/>
                <a:gd name="T76" fmla="*/ 44 w 141"/>
                <a:gd name="T77" fmla="*/ 28 h 137"/>
                <a:gd name="T78" fmla="*/ 48 w 141"/>
                <a:gd name="T79" fmla="*/ 24 h 137"/>
                <a:gd name="T80" fmla="*/ 44 w 141"/>
                <a:gd name="T81" fmla="*/ 19 h 137"/>
                <a:gd name="T82" fmla="*/ 41 w 141"/>
                <a:gd name="T83" fmla="*/ 18 h 137"/>
                <a:gd name="T84" fmla="*/ 38 w 141"/>
                <a:gd name="T85" fmla="*/ 16 h 137"/>
                <a:gd name="T86" fmla="*/ 40 w 141"/>
                <a:gd name="T87" fmla="*/ 13 h 137"/>
                <a:gd name="T88" fmla="*/ 41 w 141"/>
                <a:gd name="T89" fmla="*/ 9 h 137"/>
                <a:gd name="T90" fmla="*/ 39 w 141"/>
                <a:gd name="T91" fmla="*/ 4 h 137"/>
                <a:gd name="T92" fmla="*/ 47 w 141"/>
                <a:gd name="T93" fmla="*/ 1 h 137"/>
                <a:gd name="T94" fmla="*/ 59 w 141"/>
                <a:gd name="T95" fmla="*/ 14 h 137"/>
                <a:gd name="T96" fmla="*/ 61 w 141"/>
                <a:gd name="T97" fmla="*/ 13 h 137"/>
                <a:gd name="T98" fmla="*/ 77 w 141"/>
                <a:gd name="T99" fmla="*/ 12 h 137"/>
                <a:gd name="T100" fmla="*/ 82 w 141"/>
                <a:gd name="T101" fmla="*/ 10 h 137"/>
                <a:gd name="T102" fmla="*/ 86 w 141"/>
                <a:gd name="T103" fmla="*/ 5 h 137"/>
                <a:gd name="T104" fmla="*/ 92 w 141"/>
                <a:gd name="T105" fmla="*/ 8 h 137"/>
                <a:gd name="T106" fmla="*/ 92 w 141"/>
                <a:gd name="T107" fmla="*/ 10 h 137"/>
                <a:gd name="T108" fmla="*/ 110 w 141"/>
                <a:gd name="T109" fmla="*/ 29 h 137"/>
                <a:gd name="T110" fmla="*/ 121 w 141"/>
                <a:gd name="T111" fmla="*/ 21 h 137"/>
                <a:gd name="T112" fmla="*/ 124 w 141"/>
                <a:gd name="T113" fmla="*/ 15 h 137"/>
                <a:gd name="T114" fmla="*/ 129 w 141"/>
                <a:gd name="T115" fmla="*/ 32 h 137"/>
                <a:gd name="T116" fmla="*/ 133 w 141"/>
                <a:gd name="T117" fmla="*/ 35 h 137"/>
                <a:gd name="T118" fmla="*/ 141 w 141"/>
                <a:gd name="T119" fmla="*/ 36 h 137"/>
                <a:gd name="T120" fmla="*/ 132 w 141"/>
                <a:gd name="T121" fmla="*/ 38 h 137"/>
                <a:gd name="T122" fmla="*/ 138 w 141"/>
                <a:gd name="T123" fmla="*/ 6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1" h="137">
                  <a:moveTo>
                    <a:pt x="138" y="62"/>
                  </a:moveTo>
                  <a:cubicBezTo>
                    <a:pt x="137" y="67"/>
                    <a:pt x="135" y="73"/>
                    <a:pt x="134" y="77"/>
                  </a:cubicBezTo>
                  <a:cubicBezTo>
                    <a:pt x="132" y="83"/>
                    <a:pt x="134" y="87"/>
                    <a:pt x="132" y="92"/>
                  </a:cubicBezTo>
                  <a:cubicBezTo>
                    <a:pt x="131" y="97"/>
                    <a:pt x="123" y="100"/>
                    <a:pt x="126" y="106"/>
                  </a:cubicBezTo>
                  <a:cubicBezTo>
                    <a:pt x="126" y="108"/>
                    <a:pt x="125" y="109"/>
                    <a:pt x="124" y="111"/>
                  </a:cubicBezTo>
                  <a:cubicBezTo>
                    <a:pt x="122" y="114"/>
                    <a:pt x="119" y="116"/>
                    <a:pt x="119" y="120"/>
                  </a:cubicBezTo>
                  <a:cubicBezTo>
                    <a:pt x="118" y="121"/>
                    <a:pt x="117" y="122"/>
                    <a:pt x="116" y="121"/>
                  </a:cubicBezTo>
                  <a:cubicBezTo>
                    <a:pt x="109" y="116"/>
                    <a:pt x="101" y="120"/>
                    <a:pt x="93" y="119"/>
                  </a:cubicBezTo>
                  <a:cubicBezTo>
                    <a:pt x="88" y="119"/>
                    <a:pt x="84" y="119"/>
                    <a:pt x="79" y="122"/>
                  </a:cubicBezTo>
                  <a:cubicBezTo>
                    <a:pt x="75" y="124"/>
                    <a:pt x="69" y="124"/>
                    <a:pt x="65" y="128"/>
                  </a:cubicBezTo>
                  <a:cubicBezTo>
                    <a:pt x="64" y="128"/>
                    <a:pt x="63" y="127"/>
                    <a:pt x="62" y="126"/>
                  </a:cubicBezTo>
                  <a:cubicBezTo>
                    <a:pt x="60" y="125"/>
                    <a:pt x="59" y="123"/>
                    <a:pt x="56" y="122"/>
                  </a:cubicBezTo>
                  <a:cubicBezTo>
                    <a:pt x="56" y="130"/>
                    <a:pt x="49" y="133"/>
                    <a:pt x="43" y="134"/>
                  </a:cubicBezTo>
                  <a:cubicBezTo>
                    <a:pt x="37" y="136"/>
                    <a:pt x="30" y="137"/>
                    <a:pt x="25" y="133"/>
                  </a:cubicBezTo>
                  <a:cubicBezTo>
                    <a:pt x="20" y="129"/>
                    <a:pt x="17" y="134"/>
                    <a:pt x="12" y="133"/>
                  </a:cubicBezTo>
                  <a:cubicBezTo>
                    <a:pt x="13" y="129"/>
                    <a:pt x="19" y="130"/>
                    <a:pt x="17" y="126"/>
                  </a:cubicBezTo>
                  <a:cubicBezTo>
                    <a:pt x="15" y="122"/>
                    <a:pt x="10" y="126"/>
                    <a:pt x="6" y="124"/>
                  </a:cubicBezTo>
                  <a:cubicBezTo>
                    <a:pt x="8" y="121"/>
                    <a:pt x="14" y="120"/>
                    <a:pt x="11" y="115"/>
                  </a:cubicBezTo>
                  <a:cubicBezTo>
                    <a:pt x="9" y="111"/>
                    <a:pt x="4" y="115"/>
                    <a:pt x="0" y="113"/>
                  </a:cubicBezTo>
                  <a:cubicBezTo>
                    <a:pt x="1" y="109"/>
                    <a:pt x="4" y="107"/>
                    <a:pt x="8" y="107"/>
                  </a:cubicBezTo>
                  <a:cubicBezTo>
                    <a:pt x="12" y="108"/>
                    <a:pt x="15" y="107"/>
                    <a:pt x="18" y="106"/>
                  </a:cubicBezTo>
                  <a:cubicBezTo>
                    <a:pt x="19" y="105"/>
                    <a:pt x="21" y="105"/>
                    <a:pt x="21" y="103"/>
                  </a:cubicBezTo>
                  <a:cubicBezTo>
                    <a:pt x="21" y="101"/>
                    <a:pt x="19" y="100"/>
                    <a:pt x="18" y="100"/>
                  </a:cubicBezTo>
                  <a:cubicBezTo>
                    <a:pt x="17" y="99"/>
                    <a:pt x="17" y="98"/>
                    <a:pt x="19" y="99"/>
                  </a:cubicBezTo>
                  <a:cubicBezTo>
                    <a:pt x="20" y="99"/>
                    <a:pt x="21" y="99"/>
                    <a:pt x="21" y="97"/>
                  </a:cubicBezTo>
                  <a:cubicBezTo>
                    <a:pt x="21" y="92"/>
                    <a:pt x="21" y="88"/>
                    <a:pt x="28" y="88"/>
                  </a:cubicBezTo>
                  <a:cubicBezTo>
                    <a:pt x="29" y="88"/>
                    <a:pt x="29" y="86"/>
                    <a:pt x="29" y="86"/>
                  </a:cubicBezTo>
                  <a:cubicBezTo>
                    <a:pt x="27" y="80"/>
                    <a:pt x="31" y="78"/>
                    <a:pt x="34" y="76"/>
                  </a:cubicBezTo>
                  <a:cubicBezTo>
                    <a:pt x="37" y="74"/>
                    <a:pt x="39" y="73"/>
                    <a:pt x="39" y="69"/>
                  </a:cubicBezTo>
                  <a:cubicBezTo>
                    <a:pt x="39" y="64"/>
                    <a:pt x="45" y="61"/>
                    <a:pt x="51" y="62"/>
                  </a:cubicBezTo>
                  <a:cubicBezTo>
                    <a:pt x="55" y="62"/>
                    <a:pt x="57" y="62"/>
                    <a:pt x="57" y="57"/>
                  </a:cubicBezTo>
                  <a:cubicBezTo>
                    <a:pt x="56" y="54"/>
                    <a:pt x="56" y="51"/>
                    <a:pt x="52" y="51"/>
                  </a:cubicBezTo>
                  <a:cubicBezTo>
                    <a:pt x="48" y="51"/>
                    <a:pt x="41" y="54"/>
                    <a:pt x="42" y="45"/>
                  </a:cubicBezTo>
                  <a:cubicBezTo>
                    <a:pt x="42" y="45"/>
                    <a:pt x="41" y="45"/>
                    <a:pt x="41" y="45"/>
                  </a:cubicBezTo>
                  <a:cubicBezTo>
                    <a:pt x="36" y="46"/>
                    <a:pt x="34" y="42"/>
                    <a:pt x="31" y="39"/>
                  </a:cubicBezTo>
                  <a:cubicBezTo>
                    <a:pt x="29" y="38"/>
                    <a:pt x="27" y="38"/>
                    <a:pt x="28" y="36"/>
                  </a:cubicBezTo>
                  <a:cubicBezTo>
                    <a:pt x="28" y="34"/>
                    <a:pt x="30" y="33"/>
                    <a:pt x="31" y="33"/>
                  </a:cubicBezTo>
                  <a:cubicBezTo>
                    <a:pt x="34" y="33"/>
                    <a:pt x="37" y="33"/>
                    <a:pt x="38" y="29"/>
                  </a:cubicBezTo>
                  <a:cubicBezTo>
                    <a:pt x="38" y="27"/>
                    <a:pt x="42" y="28"/>
                    <a:pt x="44" y="28"/>
                  </a:cubicBezTo>
                  <a:cubicBezTo>
                    <a:pt x="47" y="28"/>
                    <a:pt x="48" y="27"/>
                    <a:pt x="48" y="24"/>
                  </a:cubicBezTo>
                  <a:cubicBezTo>
                    <a:pt x="48" y="21"/>
                    <a:pt x="48" y="18"/>
                    <a:pt x="44" y="19"/>
                  </a:cubicBezTo>
                  <a:cubicBezTo>
                    <a:pt x="43" y="19"/>
                    <a:pt x="42" y="18"/>
                    <a:pt x="41" y="18"/>
                  </a:cubicBezTo>
                  <a:cubicBezTo>
                    <a:pt x="39" y="18"/>
                    <a:pt x="38" y="17"/>
                    <a:pt x="38" y="16"/>
                  </a:cubicBezTo>
                  <a:cubicBezTo>
                    <a:pt x="38" y="15"/>
                    <a:pt x="39" y="14"/>
                    <a:pt x="40" y="13"/>
                  </a:cubicBezTo>
                  <a:cubicBezTo>
                    <a:pt x="45" y="13"/>
                    <a:pt x="43" y="11"/>
                    <a:pt x="41" y="9"/>
                  </a:cubicBezTo>
                  <a:cubicBezTo>
                    <a:pt x="40" y="7"/>
                    <a:pt x="37" y="6"/>
                    <a:pt x="39" y="4"/>
                  </a:cubicBezTo>
                  <a:cubicBezTo>
                    <a:pt x="41" y="2"/>
                    <a:pt x="43" y="0"/>
                    <a:pt x="47" y="1"/>
                  </a:cubicBezTo>
                  <a:cubicBezTo>
                    <a:pt x="55" y="2"/>
                    <a:pt x="60" y="5"/>
                    <a:pt x="59" y="14"/>
                  </a:cubicBezTo>
                  <a:cubicBezTo>
                    <a:pt x="60" y="14"/>
                    <a:pt x="61" y="14"/>
                    <a:pt x="61" y="13"/>
                  </a:cubicBezTo>
                  <a:cubicBezTo>
                    <a:pt x="66" y="8"/>
                    <a:pt x="71" y="9"/>
                    <a:pt x="77" y="12"/>
                  </a:cubicBezTo>
                  <a:cubicBezTo>
                    <a:pt x="80" y="15"/>
                    <a:pt x="82" y="14"/>
                    <a:pt x="82" y="10"/>
                  </a:cubicBezTo>
                  <a:cubicBezTo>
                    <a:pt x="82" y="7"/>
                    <a:pt x="82" y="5"/>
                    <a:pt x="86" y="5"/>
                  </a:cubicBezTo>
                  <a:cubicBezTo>
                    <a:pt x="88" y="5"/>
                    <a:pt x="91" y="5"/>
                    <a:pt x="92" y="8"/>
                  </a:cubicBezTo>
                  <a:cubicBezTo>
                    <a:pt x="92" y="9"/>
                    <a:pt x="92" y="9"/>
                    <a:pt x="92" y="10"/>
                  </a:cubicBezTo>
                  <a:cubicBezTo>
                    <a:pt x="93" y="22"/>
                    <a:pt x="102" y="25"/>
                    <a:pt x="110" y="29"/>
                  </a:cubicBezTo>
                  <a:cubicBezTo>
                    <a:pt x="114" y="30"/>
                    <a:pt x="120" y="25"/>
                    <a:pt x="121" y="21"/>
                  </a:cubicBezTo>
                  <a:cubicBezTo>
                    <a:pt x="121" y="19"/>
                    <a:pt x="121" y="18"/>
                    <a:pt x="124" y="15"/>
                  </a:cubicBezTo>
                  <a:cubicBezTo>
                    <a:pt x="121" y="23"/>
                    <a:pt x="129" y="26"/>
                    <a:pt x="129" y="32"/>
                  </a:cubicBezTo>
                  <a:cubicBezTo>
                    <a:pt x="129" y="35"/>
                    <a:pt x="131" y="35"/>
                    <a:pt x="133" y="35"/>
                  </a:cubicBezTo>
                  <a:cubicBezTo>
                    <a:pt x="136" y="35"/>
                    <a:pt x="138" y="35"/>
                    <a:pt x="141" y="36"/>
                  </a:cubicBezTo>
                  <a:cubicBezTo>
                    <a:pt x="138" y="39"/>
                    <a:pt x="135" y="36"/>
                    <a:pt x="132" y="38"/>
                  </a:cubicBezTo>
                  <a:cubicBezTo>
                    <a:pt x="138" y="44"/>
                    <a:pt x="139" y="53"/>
                    <a:pt x="138" y="6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  <p:sp>
          <p:nvSpPr>
            <p:cNvPr id="123" name="Freeform 111">
              <a:extLst>
                <a:ext uri="{FF2B5EF4-FFF2-40B4-BE49-F238E27FC236}">
                  <a16:creationId xmlns:a16="http://schemas.microsoft.com/office/drawing/2014/main" id="{37E88086-FA9E-42FA-92EF-EFEA58FE80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5850" y="1603375"/>
              <a:ext cx="571500" cy="466725"/>
            </a:xfrm>
            <a:custGeom>
              <a:avLst/>
              <a:gdLst>
                <a:gd name="T0" fmla="*/ 27 w 175"/>
                <a:gd name="T1" fmla="*/ 83 h 143"/>
                <a:gd name="T2" fmla="*/ 21 w 175"/>
                <a:gd name="T3" fmla="*/ 79 h 143"/>
                <a:gd name="T4" fmla="*/ 30 w 175"/>
                <a:gd name="T5" fmla="*/ 78 h 143"/>
                <a:gd name="T6" fmla="*/ 31 w 175"/>
                <a:gd name="T7" fmla="*/ 74 h 143"/>
                <a:gd name="T8" fmla="*/ 23 w 175"/>
                <a:gd name="T9" fmla="*/ 67 h 143"/>
                <a:gd name="T10" fmla="*/ 2 w 175"/>
                <a:gd name="T11" fmla="*/ 53 h 143"/>
                <a:gd name="T12" fmla="*/ 5 w 175"/>
                <a:gd name="T13" fmla="*/ 52 h 143"/>
                <a:gd name="T14" fmla="*/ 36 w 175"/>
                <a:gd name="T15" fmla="*/ 62 h 143"/>
                <a:gd name="T16" fmla="*/ 40 w 175"/>
                <a:gd name="T17" fmla="*/ 54 h 143"/>
                <a:gd name="T18" fmla="*/ 31 w 175"/>
                <a:gd name="T19" fmla="*/ 50 h 143"/>
                <a:gd name="T20" fmla="*/ 43 w 175"/>
                <a:gd name="T21" fmla="*/ 44 h 143"/>
                <a:gd name="T22" fmla="*/ 23 w 175"/>
                <a:gd name="T23" fmla="*/ 30 h 143"/>
                <a:gd name="T24" fmla="*/ 6 w 175"/>
                <a:gd name="T25" fmla="*/ 22 h 143"/>
                <a:gd name="T26" fmla="*/ 9 w 175"/>
                <a:gd name="T27" fmla="*/ 20 h 143"/>
                <a:gd name="T28" fmla="*/ 15 w 175"/>
                <a:gd name="T29" fmla="*/ 16 h 143"/>
                <a:gd name="T30" fmla="*/ 23 w 175"/>
                <a:gd name="T31" fmla="*/ 19 h 143"/>
                <a:gd name="T32" fmla="*/ 39 w 175"/>
                <a:gd name="T33" fmla="*/ 21 h 143"/>
                <a:gd name="T34" fmla="*/ 45 w 175"/>
                <a:gd name="T35" fmla="*/ 14 h 143"/>
                <a:gd name="T36" fmla="*/ 47 w 175"/>
                <a:gd name="T37" fmla="*/ 6 h 143"/>
                <a:gd name="T38" fmla="*/ 50 w 175"/>
                <a:gd name="T39" fmla="*/ 6 h 143"/>
                <a:gd name="T40" fmla="*/ 57 w 175"/>
                <a:gd name="T41" fmla="*/ 30 h 143"/>
                <a:gd name="T42" fmla="*/ 52 w 175"/>
                <a:gd name="T43" fmla="*/ 53 h 143"/>
                <a:gd name="T44" fmla="*/ 64 w 175"/>
                <a:gd name="T45" fmla="*/ 47 h 143"/>
                <a:gd name="T46" fmla="*/ 76 w 175"/>
                <a:gd name="T47" fmla="*/ 35 h 143"/>
                <a:gd name="T48" fmla="*/ 80 w 175"/>
                <a:gd name="T49" fmla="*/ 35 h 143"/>
                <a:gd name="T50" fmla="*/ 84 w 175"/>
                <a:gd name="T51" fmla="*/ 49 h 143"/>
                <a:gd name="T52" fmla="*/ 95 w 175"/>
                <a:gd name="T53" fmla="*/ 39 h 143"/>
                <a:gd name="T54" fmla="*/ 107 w 175"/>
                <a:gd name="T55" fmla="*/ 51 h 143"/>
                <a:gd name="T56" fmla="*/ 113 w 175"/>
                <a:gd name="T57" fmla="*/ 42 h 143"/>
                <a:gd name="T58" fmla="*/ 125 w 175"/>
                <a:gd name="T59" fmla="*/ 51 h 143"/>
                <a:gd name="T60" fmla="*/ 142 w 175"/>
                <a:gd name="T61" fmla="*/ 50 h 143"/>
                <a:gd name="T62" fmla="*/ 145 w 175"/>
                <a:gd name="T63" fmla="*/ 40 h 143"/>
                <a:gd name="T64" fmla="*/ 152 w 175"/>
                <a:gd name="T65" fmla="*/ 55 h 143"/>
                <a:gd name="T66" fmla="*/ 166 w 175"/>
                <a:gd name="T67" fmla="*/ 56 h 143"/>
                <a:gd name="T68" fmla="*/ 158 w 175"/>
                <a:gd name="T69" fmla="*/ 65 h 143"/>
                <a:gd name="T70" fmla="*/ 165 w 175"/>
                <a:gd name="T71" fmla="*/ 68 h 143"/>
                <a:gd name="T72" fmla="*/ 162 w 175"/>
                <a:gd name="T73" fmla="*/ 73 h 143"/>
                <a:gd name="T74" fmla="*/ 166 w 175"/>
                <a:gd name="T75" fmla="*/ 81 h 143"/>
                <a:gd name="T76" fmla="*/ 174 w 175"/>
                <a:gd name="T77" fmla="*/ 100 h 143"/>
                <a:gd name="T78" fmla="*/ 166 w 175"/>
                <a:gd name="T79" fmla="*/ 103 h 143"/>
                <a:gd name="T80" fmla="*/ 170 w 175"/>
                <a:gd name="T81" fmla="*/ 109 h 143"/>
                <a:gd name="T82" fmla="*/ 164 w 175"/>
                <a:gd name="T83" fmla="*/ 115 h 143"/>
                <a:gd name="T84" fmla="*/ 149 w 175"/>
                <a:gd name="T85" fmla="*/ 128 h 143"/>
                <a:gd name="T86" fmla="*/ 130 w 175"/>
                <a:gd name="T87" fmla="*/ 129 h 143"/>
                <a:gd name="T88" fmla="*/ 92 w 175"/>
                <a:gd name="T89" fmla="*/ 137 h 143"/>
                <a:gd name="T90" fmla="*/ 78 w 175"/>
                <a:gd name="T91" fmla="*/ 138 h 143"/>
                <a:gd name="T92" fmla="*/ 71 w 175"/>
                <a:gd name="T93" fmla="*/ 142 h 143"/>
                <a:gd name="T94" fmla="*/ 44 w 175"/>
                <a:gd name="T95" fmla="*/ 130 h 143"/>
                <a:gd name="T96" fmla="*/ 22 w 175"/>
                <a:gd name="T97" fmla="*/ 104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75" h="143">
                  <a:moveTo>
                    <a:pt x="26" y="90"/>
                  </a:moveTo>
                  <a:cubicBezTo>
                    <a:pt x="29" y="87"/>
                    <a:pt x="31" y="85"/>
                    <a:pt x="27" y="83"/>
                  </a:cubicBezTo>
                  <a:cubicBezTo>
                    <a:pt x="25" y="82"/>
                    <a:pt x="24" y="82"/>
                    <a:pt x="23" y="81"/>
                  </a:cubicBezTo>
                  <a:cubicBezTo>
                    <a:pt x="22" y="81"/>
                    <a:pt x="21" y="80"/>
                    <a:pt x="21" y="79"/>
                  </a:cubicBezTo>
                  <a:cubicBezTo>
                    <a:pt x="22" y="77"/>
                    <a:pt x="23" y="78"/>
                    <a:pt x="24" y="78"/>
                  </a:cubicBezTo>
                  <a:cubicBezTo>
                    <a:pt x="26" y="78"/>
                    <a:pt x="28" y="78"/>
                    <a:pt x="30" y="78"/>
                  </a:cubicBezTo>
                  <a:cubicBezTo>
                    <a:pt x="31" y="78"/>
                    <a:pt x="32" y="78"/>
                    <a:pt x="32" y="77"/>
                  </a:cubicBezTo>
                  <a:cubicBezTo>
                    <a:pt x="33" y="75"/>
                    <a:pt x="32" y="74"/>
                    <a:pt x="31" y="74"/>
                  </a:cubicBezTo>
                  <a:cubicBezTo>
                    <a:pt x="29" y="74"/>
                    <a:pt x="28" y="73"/>
                    <a:pt x="27" y="73"/>
                  </a:cubicBezTo>
                  <a:cubicBezTo>
                    <a:pt x="23" y="72"/>
                    <a:pt x="22" y="71"/>
                    <a:pt x="23" y="67"/>
                  </a:cubicBezTo>
                  <a:cubicBezTo>
                    <a:pt x="25" y="65"/>
                    <a:pt x="24" y="63"/>
                    <a:pt x="21" y="62"/>
                  </a:cubicBezTo>
                  <a:cubicBezTo>
                    <a:pt x="15" y="59"/>
                    <a:pt x="10" y="54"/>
                    <a:pt x="2" y="53"/>
                  </a:cubicBezTo>
                  <a:cubicBezTo>
                    <a:pt x="1" y="53"/>
                    <a:pt x="0" y="53"/>
                    <a:pt x="0" y="52"/>
                  </a:cubicBezTo>
                  <a:cubicBezTo>
                    <a:pt x="1" y="50"/>
                    <a:pt x="3" y="52"/>
                    <a:pt x="5" y="52"/>
                  </a:cubicBezTo>
                  <a:cubicBezTo>
                    <a:pt x="15" y="52"/>
                    <a:pt x="24" y="54"/>
                    <a:pt x="32" y="61"/>
                  </a:cubicBezTo>
                  <a:cubicBezTo>
                    <a:pt x="33" y="62"/>
                    <a:pt x="34" y="63"/>
                    <a:pt x="36" y="62"/>
                  </a:cubicBezTo>
                  <a:cubicBezTo>
                    <a:pt x="38" y="60"/>
                    <a:pt x="41" y="58"/>
                    <a:pt x="42" y="55"/>
                  </a:cubicBezTo>
                  <a:cubicBezTo>
                    <a:pt x="42" y="54"/>
                    <a:pt x="41" y="54"/>
                    <a:pt x="40" y="54"/>
                  </a:cubicBezTo>
                  <a:cubicBezTo>
                    <a:pt x="38" y="54"/>
                    <a:pt x="37" y="54"/>
                    <a:pt x="35" y="54"/>
                  </a:cubicBezTo>
                  <a:cubicBezTo>
                    <a:pt x="33" y="53"/>
                    <a:pt x="31" y="52"/>
                    <a:pt x="31" y="50"/>
                  </a:cubicBezTo>
                  <a:cubicBezTo>
                    <a:pt x="31" y="48"/>
                    <a:pt x="33" y="49"/>
                    <a:pt x="35" y="48"/>
                  </a:cubicBezTo>
                  <a:cubicBezTo>
                    <a:pt x="38" y="47"/>
                    <a:pt x="43" y="47"/>
                    <a:pt x="43" y="44"/>
                  </a:cubicBezTo>
                  <a:cubicBezTo>
                    <a:pt x="44" y="42"/>
                    <a:pt x="40" y="40"/>
                    <a:pt x="38" y="37"/>
                  </a:cubicBezTo>
                  <a:cubicBezTo>
                    <a:pt x="35" y="32"/>
                    <a:pt x="29" y="30"/>
                    <a:pt x="23" y="30"/>
                  </a:cubicBezTo>
                  <a:cubicBezTo>
                    <a:pt x="19" y="30"/>
                    <a:pt x="16" y="29"/>
                    <a:pt x="12" y="29"/>
                  </a:cubicBezTo>
                  <a:cubicBezTo>
                    <a:pt x="8" y="28"/>
                    <a:pt x="7" y="24"/>
                    <a:pt x="6" y="22"/>
                  </a:cubicBezTo>
                  <a:cubicBezTo>
                    <a:pt x="5" y="20"/>
                    <a:pt x="7" y="20"/>
                    <a:pt x="8" y="20"/>
                  </a:cubicBezTo>
                  <a:cubicBezTo>
                    <a:pt x="8" y="19"/>
                    <a:pt x="9" y="20"/>
                    <a:pt x="9" y="20"/>
                  </a:cubicBezTo>
                  <a:cubicBezTo>
                    <a:pt x="11" y="21"/>
                    <a:pt x="13" y="25"/>
                    <a:pt x="15" y="23"/>
                  </a:cubicBezTo>
                  <a:cubicBezTo>
                    <a:pt x="18" y="21"/>
                    <a:pt x="14" y="18"/>
                    <a:pt x="15" y="16"/>
                  </a:cubicBezTo>
                  <a:cubicBezTo>
                    <a:pt x="17" y="16"/>
                    <a:pt x="18" y="18"/>
                    <a:pt x="19" y="19"/>
                  </a:cubicBezTo>
                  <a:cubicBezTo>
                    <a:pt x="20" y="21"/>
                    <a:pt x="22" y="22"/>
                    <a:pt x="23" y="19"/>
                  </a:cubicBezTo>
                  <a:cubicBezTo>
                    <a:pt x="24" y="18"/>
                    <a:pt x="24" y="17"/>
                    <a:pt x="25" y="18"/>
                  </a:cubicBezTo>
                  <a:cubicBezTo>
                    <a:pt x="29" y="21"/>
                    <a:pt x="35" y="17"/>
                    <a:pt x="39" y="21"/>
                  </a:cubicBezTo>
                  <a:cubicBezTo>
                    <a:pt x="40" y="22"/>
                    <a:pt x="43" y="24"/>
                    <a:pt x="44" y="21"/>
                  </a:cubicBezTo>
                  <a:cubicBezTo>
                    <a:pt x="45" y="19"/>
                    <a:pt x="48" y="17"/>
                    <a:pt x="45" y="14"/>
                  </a:cubicBezTo>
                  <a:cubicBezTo>
                    <a:pt x="44" y="12"/>
                    <a:pt x="42" y="11"/>
                    <a:pt x="41" y="10"/>
                  </a:cubicBezTo>
                  <a:cubicBezTo>
                    <a:pt x="43" y="7"/>
                    <a:pt x="47" y="9"/>
                    <a:pt x="47" y="6"/>
                  </a:cubicBezTo>
                  <a:cubicBezTo>
                    <a:pt x="46" y="4"/>
                    <a:pt x="42" y="3"/>
                    <a:pt x="41" y="1"/>
                  </a:cubicBezTo>
                  <a:cubicBezTo>
                    <a:pt x="47" y="0"/>
                    <a:pt x="49" y="1"/>
                    <a:pt x="50" y="6"/>
                  </a:cubicBezTo>
                  <a:cubicBezTo>
                    <a:pt x="52" y="12"/>
                    <a:pt x="53" y="19"/>
                    <a:pt x="57" y="24"/>
                  </a:cubicBezTo>
                  <a:cubicBezTo>
                    <a:pt x="59" y="26"/>
                    <a:pt x="58" y="28"/>
                    <a:pt x="57" y="30"/>
                  </a:cubicBezTo>
                  <a:cubicBezTo>
                    <a:pt x="51" y="35"/>
                    <a:pt x="50" y="42"/>
                    <a:pt x="51" y="49"/>
                  </a:cubicBezTo>
                  <a:cubicBezTo>
                    <a:pt x="51" y="50"/>
                    <a:pt x="49" y="52"/>
                    <a:pt x="52" y="53"/>
                  </a:cubicBezTo>
                  <a:cubicBezTo>
                    <a:pt x="55" y="53"/>
                    <a:pt x="57" y="54"/>
                    <a:pt x="58" y="50"/>
                  </a:cubicBezTo>
                  <a:cubicBezTo>
                    <a:pt x="59" y="47"/>
                    <a:pt x="60" y="45"/>
                    <a:pt x="64" y="47"/>
                  </a:cubicBezTo>
                  <a:cubicBezTo>
                    <a:pt x="70" y="50"/>
                    <a:pt x="75" y="46"/>
                    <a:pt x="76" y="40"/>
                  </a:cubicBezTo>
                  <a:cubicBezTo>
                    <a:pt x="76" y="38"/>
                    <a:pt x="76" y="37"/>
                    <a:pt x="76" y="35"/>
                  </a:cubicBezTo>
                  <a:cubicBezTo>
                    <a:pt x="76" y="34"/>
                    <a:pt x="76" y="32"/>
                    <a:pt x="78" y="32"/>
                  </a:cubicBezTo>
                  <a:cubicBezTo>
                    <a:pt x="80" y="32"/>
                    <a:pt x="80" y="33"/>
                    <a:pt x="80" y="35"/>
                  </a:cubicBezTo>
                  <a:cubicBezTo>
                    <a:pt x="80" y="38"/>
                    <a:pt x="81" y="42"/>
                    <a:pt x="81" y="45"/>
                  </a:cubicBezTo>
                  <a:cubicBezTo>
                    <a:pt x="82" y="47"/>
                    <a:pt x="81" y="50"/>
                    <a:pt x="84" y="49"/>
                  </a:cubicBezTo>
                  <a:cubicBezTo>
                    <a:pt x="87" y="49"/>
                    <a:pt x="90" y="49"/>
                    <a:pt x="90" y="45"/>
                  </a:cubicBezTo>
                  <a:cubicBezTo>
                    <a:pt x="90" y="41"/>
                    <a:pt x="90" y="39"/>
                    <a:pt x="95" y="39"/>
                  </a:cubicBezTo>
                  <a:cubicBezTo>
                    <a:pt x="101" y="38"/>
                    <a:pt x="102" y="38"/>
                    <a:pt x="102" y="45"/>
                  </a:cubicBezTo>
                  <a:cubicBezTo>
                    <a:pt x="102" y="48"/>
                    <a:pt x="105" y="50"/>
                    <a:pt x="107" y="51"/>
                  </a:cubicBezTo>
                  <a:cubicBezTo>
                    <a:pt x="110" y="52"/>
                    <a:pt x="109" y="50"/>
                    <a:pt x="110" y="48"/>
                  </a:cubicBezTo>
                  <a:cubicBezTo>
                    <a:pt x="111" y="46"/>
                    <a:pt x="110" y="42"/>
                    <a:pt x="113" y="42"/>
                  </a:cubicBezTo>
                  <a:cubicBezTo>
                    <a:pt x="116" y="42"/>
                    <a:pt x="115" y="46"/>
                    <a:pt x="116" y="49"/>
                  </a:cubicBezTo>
                  <a:cubicBezTo>
                    <a:pt x="117" y="53"/>
                    <a:pt x="122" y="54"/>
                    <a:pt x="125" y="51"/>
                  </a:cubicBezTo>
                  <a:cubicBezTo>
                    <a:pt x="128" y="48"/>
                    <a:pt x="129" y="46"/>
                    <a:pt x="133" y="50"/>
                  </a:cubicBezTo>
                  <a:cubicBezTo>
                    <a:pt x="135" y="52"/>
                    <a:pt x="139" y="51"/>
                    <a:pt x="142" y="50"/>
                  </a:cubicBezTo>
                  <a:cubicBezTo>
                    <a:pt x="144" y="49"/>
                    <a:pt x="143" y="47"/>
                    <a:pt x="143" y="45"/>
                  </a:cubicBezTo>
                  <a:cubicBezTo>
                    <a:pt x="144" y="43"/>
                    <a:pt x="142" y="40"/>
                    <a:pt x="145" y="40"/>
                  </a:cubicBezTo>
                  <a:cubicBezTo>
                    <a:pt x="148" y="40"/>
                    <a:pt x="150" y="40"/>
                    <a:pt x="152" y="43"/>
                  </a:cubicBezTo>
                  <a:cubicBezTo>
                    <a:pt x="155" y="47"/>
                    <a:pt x="154" y="51"/>
                    <a:pt x="152" y="55"/>
                  </a:cubicBezTo>
                  <a:cubicBezTo>
                    <a:pt x="151" y="58"/>
                    <a:pt x="151" y="59"/>
                    <a:pt x="155" y="58"/>
                  </a:cubicBezTo>
                  <a:cubicBezTo>
                    <a:pt x="159" y="57"/>
                    <a:pt x="162" y="57"/>
                    <a:pt x="166" y="56"/>
                  </a:cubicBezTo>
                  <a:cubicBezTo>
                    <a:pt x="164" y="58"/>
                    <a:pt x="162" y="59"/>
                    <a:pt x="160" y="59"/>
                  </a:cubicBezTo>
                  <a:cubicBezTo>
                    <a:pt x="158" y="60"/>
                    <a:pt x="157" y="62"/>
                    <a:pt x="158" y="65"/>
                  </a:cubicBezTo>
                  <a:cubicBezTo>
                    <a:pt x="158" y="67"/>
                    <a:pt x="160" y="67"/>
                    <a:pt x="162" y="67"/>
                  </a:cubicBezTo>
                  <a:cubicBezTo>
                    <a:pt x="163" y="67"/>
                    <a:pt x="165" y="66"/>
                    <a:pt x="165" y="68"/>
                  </a:cubicBezTo>
                  <a:cubicBezTo>
                    <a:pt x="166" y="70"/>
                    <a:pt x="165" y="71"/>
                    <a:pt x="164" y="72"/>
                  </a:cubicBezTo>
                  <a:cubicBezTo>
                    <a:pt x="163" y="72"/>
                    <a:pt x="163" y="73"/>
                    <a:pt x="162" y="73"/>
                  </a:cubicBezTo>
                  <a:cubicBezTo>
                    <a:pt x="159" y="76"/>
                    <a:pt x="159" y="78"/>
                    <a:pt x="163" y="79"/>
                  </a:cubicBezTo>
                  <a:cubicBezTo>
                    <a:pt x="165" y="79"/>
                    <a:pt x="166" y="79"/>
                    <a:pt x="166" y="81"/>
                  </a:cubicBezTo>
                  <a:cubicBezTo>
                    <a:pt x="166" y="86"/>
                    <a:pt x="169" y="88"/>
                    <a:pt x="172" y="90"/>
                  </a:cubicBezTo>
                  <a:cubicBezTo>
                    <a:pt x="175" y="93"/>
                    <a:pt x="175" y="96"/>
                    <a:pt x="174" y="100"/>
                  </a:cubicBezTo>
                  <a:cubicBezTo>
                    <a:pt x="173" y="104"/>
                    <a:pt x="170" y="102"/>
                    <a:pt x="167" y="103"/>
                  </a:cubicBezTo>
                  <a:cubicBezTo>
                    <a:pt x="167" y="103"/>
                    <a:pt x="166" y="103"/>
                    <a:pt x="166" y="103"/>
                  </a:cubicBezTo>
                  <a:cubicBezTo>
                    <a:pt x="166" y="103"/>
                    <a:pt x="166" y="104"/>
                    <a:pt x="166" y="104"/>
                  </a:cubicBezTo>
                  <a:cubicBezTo>
                    <a:pt x="167" y="106"/>
                    <a:pt x="169" y="107"/>
                    <a:pt x="170" y="109"/>
                  </a:cubicBezTo>
                  <a:cubicBezTo>
                    <a:pt x="170" y="111"/>
                    <a:pt x="167" y="111"/>
                    <a:pt x="165" y="112"/>
                  </a:cubicBezTo>
                  <a:cubicBezTo>
                    <a:pt x="164" y="113"/>
                    <a:pt x="163" y="114"/>
                    <a:pt x="164" y="115"/>
                  </a:cubicBezTo>
                  <a:cubicBezTo>
                    <a:pt x="164" y="120"/>
                    <a:pt x="161" y="120"/>
                    <a:pt x="158" y="121"/>
                  </a:cubicBezTo>
                  <a:cubicBezTo>
                    <a:pt x="153" y="121"/>
                    <a:pt x="151" y="124"/>
                    <a:pt x="149" y="128"/>
                  </a:cubicBezTo>
                  <a:cubicBezTo>
                    <a:pt x="146" y="133"/>
                    <a:pt x="140" y="134"/>
                    <a:pt x="136" y="129"/>
                  </a:cubicBezTo>
                  <a:cubicBezTo>
                    <a:pt x="134" y="127"/>
                    <a:pt x="132" y="128"/>
                    <a:pt x="130" y="129"/>
                  </a:cubicBezTo>
                  <a:cubicBezTo>
                    <a:pt x="124" y="131"/>
                    <a:pt x="118" y="133"/>
                    <a:pt x="113" y="136"/>
                  </a:cubicBezTo>
                  <a:cubicBezTo>
                    <a:pt x="106" y="139"/>
                    <a:pt x="99" y="139"/>
                    <a:pt x="92" y="137"/>
                  </a:cubicBezTo>
                  <a:cubicBezTo>
                    <a:pt x="89" y="136"/>
                    <a:pt x="85" y="136"/>
                    <a:pt x="82" y="135"/>
                  </a:cubicBezTo>
                  <a:cubicBezTo>
                    <a:pt x="79" y="134"/>
                    <a:pt x="78" y="135"/>
                    <a:pt x="78" y="138"/>
                  </a:cubicBezTo>
                  <a:cubicBezTo>
                    <a:pt x="78" y="141"/>
                    <a:pt x="76" y="142"/>
                    <a:pt x="73" y="142"/>
                  </a:cubicBezTo>
                  <a:cubicBezTo>
                    <a:pt x="72" y="141"/>
                    <a:pt x="72" y="141"/>
                    <a:pt x="71" y="142"/>
                  </a:cubicBezTo>
                  <a:cubicBezTo>
                    <a:pt x="62" y="143"/>
                    <a:pt x="55" y="139"/>
                    <a:pt x="49" y="133"/>
                  </a:cubicBezTo>
                  <a:cubicBezTo>
                    <a:pt x="48" y="132"/>
                    <a:pt x="47" y="130"/>
                    <a:pt x="44" y="130"/>
                  </a:cubicBezTo>
                  <a:cubicBezTo>
                    <a:pt x="39" y="129"/>
                    <a:pt x="37" y="127"/>
                    <a:pt x="36" y="122"/>
                  </a:cubicBezTo>
                  <a:cubicBezTo>
                    <a:pt x="35" y="113"/>
                    <a:pt x="29" y="109"/>
                    <a:pt x="22" y="104"/>
                  </a:cubicBezTo>
                  <a:cubicBezTo>
                    <a:pt x="16" y="99"/>
                    <a:pt x="22" y="94"/>
                    <a:pt x="26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5544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92" b="0" i="0" u="none" strike="noStrike" kern="1200" cap="none" spc="0" normalizeH="0" baseline="0" noProof="0" dirty="0">
                <a:ln>
                  <a:noFill/>
                </a:ln>
                <a:solidFill>
                  <a:srgbClr val="3C4450"/>
                </a:solidFill>
                <a:effectLst/>
                <a:uLnTx/>
                <a:uFillTx/>
                <a:latin typeface="Gotham HTF Book" pitchFamily="50" charset="0"/>
                <a:ea typeface="+mn-ea"/>
                <a:cs typeface="+mn-cs"/>
              </a:endParaRPr>
            </a:p>
          </p:txBody>
        </p:sp>
      </p:grpSp>
      <p:sp>
        <p:nvSpPr>
          <p:cNvPr id="124" name="Content Placeholder 2">
            <a:extLst>
              <a:ext uri="{FF2B5EF4-FFF2-40B4-BE49-F238E27FC236}">
                <a16:creationId xmlns:a16="http://schemas.microsoft.com/office/drawing/2014/main" id="{CAEAE03A-8DB3-4CF3-9CD2-A17FE6E1EDCA}"/>
              </a:ext>
            </a:extLst>
          </p:cNvPr>
          <p:cNvSpPr txBox="1">
            <a:spLocks/>
          </p:cNvSpPr>
          <p:nvPr/>
        </p:nvSpPr>
        <p:spPr>
          <a:xfrm>
            <a:off x="422377" y="1204759"/>
            <a:ext cx="4653679" cy="389173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Gotham HTF Book" pitchFamily="50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Gotham HTF Book" pitchFamily="50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Gotham HTF Book" pitchFamily="50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Gotham HTF Book" pitchFamily="50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Gotham HTF Book" pitchFamily="50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In 2019, DKT joined BTV Multimedia Group</a:t>
            </a:r>
          </a:p>
          <a:p>
            <a:pPr lvl="1"/>
            <a:r>
              <a:rPr lang="en-GB"/>
              <a:t>Developing, producing &amp; selling components for cable &amp; fibre-optic networks</a:t>
            </a:r>
          </a:p>
          <a:p>
            <a:pPr lvl="1"/>
            <a:r>
              <a:rPr lang="en-GB"/>
              <a:t>A full-service provider with everything needed to set up, upgrade and operate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819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91B4AB8-98F3-43E2-AF99-82475E2B6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7" y="555526"/>
            <a:ext cx="2083349" cy="483389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F7D09AE9-E390-4FB1-9711-1F2AED258141}"/>
              </a:ext>
            </a:extLst>
          </p:cNvPr>
          <p:cNvCxnSpPr>
            <a:cxnSpLocks/>
          </p:cNvCxnSpPr>
          <p:nvPr/>
        </p:nvCxnSpPr>
        <p:spPr>
          <a:xfrm>
            <a:off x="1115616" y="1275606"/>
            <a:ext cx="0" cy="359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>
            <a:extLst>
              <a:ext uri="{FF2B5EF4-FFF2-40B4-BE49-F238E27FC236}">
                <a16:creationId xmlns:a16="http://schemas.microsoft.com/office/drawing/2014/main" id="{E23352A9-398F-4D41-AB86-46C054B4B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3" y="2898449"/>
            <a:ext cx="833857" cy="596343"/>
          </a:xfrm>
          <a:prstGeom prst="rect">
            <a:avLst/>
          </a:prstGeom>
        </p:spPr>
      </p:pic>
      <p:sp>
        <p:nvSpPr>
          <p:cNvPr id="34" name="Rechteck 33">
            <a:extLst>
              <a:ext uri="{FF2B5EF4-FFF2-40B4-BE49-F238E27FC236}">
                <a16:creationId xmlns:a16="http://schemas.microsoft.com/office/drawing/2014/main" id="{CED96942-8F3C-44B5-A22A-90C52C247C85}"/>
              </a:ext>
            </a:extLst>
          </p:cNvPr>
          <p:cNvSpPr/>
          <p:nvPr/>
        </p:nvSpPr>
        <p:spPr>
          <a:xfrm>
            <a:off x="1304314" y="1275606"/>
            <a:ext cx="1645819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C25C84F8-CB7D-4A7A-A617-AEBF5236B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593" y="1348962"/>
            <a:ext cx="1213682" cy="348327"/>
          </a:xfrm>
          <a:prstGeom prst="rect">
            <a:avLst/>
          </a:prstGeom>
        </p:spPr>
      </p:pic>
      <p:sp>
        <p:nvSpPr>
          <p:cNvPr id="36" name="TextBox 8">
            <a:extLst>
              <a:ext uri="{FF2B5EF4-FFF2-40B4-BE49-F238E27FC236}">
                <a16:creationId xmlns:a16="http://schemas.microsoft.com/office/drawing/2014/main" id="{653808AB-6DBF-4F72-9FDD-07ED80FBA502}"/>
              </a:ext>
            </a:extLst>
          </p:cNvPr>
          <p:cNvSpPr txBox="1"/>
          <p:nvPr/>
        </p:nvSpPr>
        <p:spPr>
          <a:xfrm>
            <a:off x="1331640" y="1772718"/>
            <a:ext cx="1604339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/>
              <a:t>Distributor and system integrator for CATV and </a:t>
            </a:r>
            <a:r>
              <a:rPr lang="en-US" sz="1000" dirty="0" err="1"/>
              <a:t>FTTx</a:t>
            </a:r>
            <a:r>
              <a:rPr lang="en-US" sz="1000" dirty="0"/>
              <a:t> equipment and measurement and monitoring solutions.</a:t>
            </a:r>
            <a:endParaRPr lang="en-GB" sz="1000" dirty="0"/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C66DBB86-A8E6-42D9-A277-958E379A73D5}"/>
              </a:ext>
            </a:extLst>
          </p:cNvPr>
          <p:cNvSpPr/>
          <p:nvPr/>
        </p:nvSpPr>
        <p:spPr>
          <a:xfrm>
            <a:off x="3081884" y="1275606"/>
            <a:ext cx="1874095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8" name="TextBox 8">
            <a:extLst>
              <a:ext uri="{FF2B5EF4-FFF2-40B4-BE49-F238E27FC236}">
                <a16:creationId xmlns:a16="http://schemas.microsoft.com/office/drawing/2014/main" id="{44A28A9C-36BF-4AB3-B21D-E82AD538098A}"/>
              </a:ext>
            </a:extLst>
          </p:cNvPr>
          <p:cNvSpPr txBox="1"/>
          <p:nvPr/>
        </p:nvSpPr>
        <p:spPr>
          <a:xfrm>
            <a:off x="3093468" y="1772718"/>
            <a:ext cx="187409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/>
              <a:t>Planning, construction and modernization of multimedia networks as well as installation of high quality smoke detection systems.</a:t>
            </a:r>
            <a:endParaRPr lang="en-GB" sz="1000" dirty="0"/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7BFA8C23-786B-487F-8E5D-E00A29A331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788" y="1400135"/>
            <a:ext cx="1584176" cy="207923"/>
          </a:xfrm>
          <a:prstGeom prst="rect">
            <a:avLst/>
          </a:prstGeom>
        </p:spPr>
      </p:pic>
      <p:sp>
        <p:nvSpPr>
          <p:cNvPr id="42" name="Rechteck 41">
            <a:extLst>
              <a:ext uri="{FF2B5EF4-FFF2-40B4-BE49-F238E27FC236}">
                <a16:creationId xmlns:a16="http://schemas.microsoft.com/office/drawing/2014/main" id="{F8F8DE55-CACE-48CF-BFAA-06E96427F08A}"/>
              </a:ext>
            </a:extLst>
          </p:cNvPr>
          <p:cNvSpPr/>
          <p:nvPr/>
        </p:nvSpPr>
        <p:spPr>
          <a:xfrm>
            <a:off x="5101883" y="1275606"/>
            <a:ext cx="1874095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TextBox 8">
            <a:extLst>
              <a:ext uri="{FF2B5EF4-FFF2-40B4-BE49-F238E27FC236}">
                <a16:creationId xmlns:a16="http://schemas.microsoft.com/office/drawing/2014/main" id="{6BAB487A-6209-4F12-836F-94A4B197A565}"/>
              </a:ext>
            </a:extLst>
          </p:cNvPr>
          <p:cNvSpPr txBox="1"/>
          <p:nvPr/>
        </p:nvSpPr>
        <p:spPr>
          <a:xfrm>
            <a:off x="5113467" y="1772718"/>
            <a:ext cx="1874095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/>
              <a:t>Development, production and sales of products and solutions for HFC and </a:t>
            </a:r>
            <a:r>
              <a:rPr lang="en-US" sz="1000" dirty="0" err="1"/>
              <a:t>FTTx</a:t>
            </a:r>
            <a:r>
              <a:rPr lang="en-US" sz="1000" dirty="0"/>
              <a:t> broadband networks.</a:t>
            </a:r>
            <a:endParaRPr lang="en-GB" sz="1000" dirty="0"/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E583F78F-6931-422B-8FCC-CCBF728B2C5E}"/>
              </a:ext>
            </a:extLst>
          </p:cNvPr>
          <p:cNvSpPr/>
          <p:nvPr/>
        </p:nvSpPr>
        <p:spPr>
          <a:xfrm>
            <a:off x="7107582" y="1275606"/>
            <a:ext cx="1874095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TextBox 8">
            <a:extLst>
              <a:ext uri="{FF2B5EF4-FFF2-40B4-BE49-F238E27FC236}">
                <a16:creationId xmlns:a16="http://schemas.microsoft.com/office/drawing/2014/main" id="{B63112B6-7C2A-4748-A7BF-A9568F6091C7}"/>
              </a:ext>
            </a:extLst>
          </p:cNvPr>
          <p:cNvSpPr txBox="1"/>
          <p:nvPr/>
        </p:nvSpPr>
        <p:spPr>
          <a:xfrm>
            <a:off x="7119166" y="1772718"/>
            <a:ext cx="187409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/>
              <a:t>Production and distribution of active and passive components for the construction of coaxial, FTTH and home networks.</a:t>
            </a:r>
            <a:endParaRPr lang="en-GB" sz="1000" dirty="0"/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96A8412A-998B-4926-8D7B-209967F0A4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127" y="1413578"/>
            <a:ext cx="1526388" cy="323594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D5CF944F-2B57-4B34-B6F5-E6D04EB4984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382" y="1349666"/>
            <a:ext cx="727661" cy="366875"/>
          </a:xfrm>
          <a:prstGeom prst="rect">
            <a:avLst/>
          </a:prstGeom>
        </p:spPr>
      </p:pic>
      <p:sp>
        <p:nvSpPr>
          <p:cNvPr id="58" name="Rechteck 57">
            <a:extLst>
              <a:ext uri="{FF2B5EF4-FFF2-40B4-BE49-F238E27FC236}">
                <a16:creationId xmlns:a16="http://schemas.microsoft.com/office/drawing/2014/main" id="{4D234C55-B5DE-4D95-97A6-9539D21FA312}"/>
              </a:ext>
            </a:extLst>
          </p:cNvPr>
          <p:cNvSpPr/>
          <p:nvPr/>
        </p:nvSpPr>
        <p:spPr>
          <a:xfrm>
            <a:off x="1309126" y="3135675"/>
            <a:ext cx="1645819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9" name="TextBox 8">
            <a:extLst>
              <a:ext uri="{FF2B5EF4-FFF2-40B4-BE49-F238E27FC236}">
                <a16:creationId xmlns:a16="http://schemas.microsoft.com/office/drawing/2014/main" id="{05D3ED5C-990A-41A7-A8C0-F0C8A06B5552}"/>
              </a:ext>
            </a:extLst>
          </p:cNvPr>
          <p:cNvSpPr txBox="1"/>
          <p:nvPr/>
        </p:nvSpPr>
        <p:spPr>
          <a:xfrm>
            <a:off x="1331640" y="3632787"/>
            <a:ext cx="1728191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/>
              <a:t>Wholesale of products from the fields of broadband communication, optical fiber, sat, headend and measurement technology.</a:t>
            </a:r>
            <a:endParaRPr lang="en-GB" sz="1000" dirty="0"/>
          </a:p>
        </p:txBody>
      </p:sp>
      <p:sp>
        <p:nvSpPr>
          <p:cNvPr id="60" name="Rechteck 59">
            <a:extLst>
              <a:ext uri="{FF2B5EF4-FFF2-40B4-BE49-F238E27FC236}">
                <a16:creationId xmlns:a16="http://schemas.microsoft.com/office/drawing/2014/main" id="{87D6F9A4-84E5-43D3-B970-BD2FBEE91146}"/>
              </a:ext>
            </a:extLst>
          </p:cNvPr>
          <p:cNvSpPr/>
          <p:nvPr/>
        </p:nvSpPr>
        <p:spPr>
          <a:xfrm>
            <a:off x="3086696" y="3135675"/>
            <a:ext cx="1874095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1" name="TextBox 8">
            <a:extLst>
              <a:ext uri="{FF2B5EF4-FFF2-40B4-BE49-F238E27FC236}">
                <a16:creationId xmlns:a16="http://schemas.microsoft.com/office/drawing/2014/main" id="{9D95FE32-FE93-4746-8CC7-2322738B2D8D}"/>
              </a:ext>
            </a:extLst>
          </p:cNvPr>
          <p:cNvSpPr txBox="1"/>
          <p:nvPr/>
        </p:nvSpPr>
        <p:spPr>
          <a:xfrm>
            <a:off x="3098280" y="3632787"/>
            <a:ext cx="1874095" cy="8617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 err="1"/>
              <a:t>FTTx</a:t>
            </a:r>
            <a:r>
              <a:rPr lang="en-US" sz="1000" dirty="0"/>
              <a:t> system integrator:</a:t>
            </a:r>
          </a:p>
          <a:p>
            <a:r>
              <a:rPr lang="en-US" sz="1000" dirty="0"/>
              <a:t>Planning, delivery of components, assembly, documentation and network operation.</a:t>
            </a:r>
            <a:endParaRPr lang="en-GB" sz="1000" dirty="0"/>
          </a:p>
        </p:txBody>
      </p:sp>
      <p:sp>
        <p:nvSpPr>
          <p:cNvPr id="62" name="Rechteck 61">
            <a:extLst>
              <a:ext uri="{FF2B5EF4-FFF2-40B4-BE49-F238E27FC236}">
                <a16:creationId xmlns:a16="http://schemas.microsoft.com/office/drawing/2014/main" id="{99EE51A5-C30D-4B28-8A06-CB169D780730}"/>
              </a:ext>
            </a:extLst>
          </p:cNvPr>
          <p:cNvSpPr/>
          <p:nvPr/>
        </p:nvSpPr>
        <p:spPr>
          <a:xfrm>
            <a:off x="5106695" y="3135675"/>
            <a:ext cx="1874095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3" name="TextBox 8">
            <a:extLst>
              <a:ext uri="{FF2B5EF4-FFF2-40B4-BE49-F238E27FC236}">
                <a16:creationId xmlns:a16="http://schemas.microsoft.com/office/drawing/2014/main" id="{A86C804F-303C-4C95-8B57-FB8C0797450B}"/>
              </a:ext>
            </a:extLst>
          </p:cNvPr>
          <p:cNvSpPr txBox="1"/>
          <p:nvPr/>
        </p:nvSpPr>
        <p:spPr>
          <a:xfrm>
            <a:off x="5118279" y="3632787"/>
            <a:ext cx="1874095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/>
              <a:t>Full service provider for building, operating and maintaining CATV and multimedia networks.</a:t>
            </a:r>
            <a:endParaRPr lang="en-GB" sz="1000" dirty="0"/>
          </a:p>
        </p:txBody>
      </p:sp>
      <p:sp>
        <p:nvSpPr>
          <p:cNvPr id="64" name="Rechteck 63">
            <a:extLst>
              <a:ext uri="{FF2B5EF4-FFF2-40B4-BE49-F238E27FC236}">
                <a16:creationId xmlns:a16="http://schemas.microsoft.com/office/drawing/2014/main" id="{43164C52-6C48-45C4-9CD4-B27B45BE2857}"/>
              </a:ext>
            </a:extLst>
          </p:cNvPr>
          <p:cNvSpPr/>
          <p:nvPr/>
        </p:nvSpPr>
        <p:spPr>
          <a:xfrm>
            <a:off x="7112394" y="3135675"/>
            <a:ext cx="1874095" cy="173867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5" name="TextBox 8">
            <a:extLst>
              <a:ext uri="{FF2B5EF4-FFF2-40B4-BE49-F238E27FC236}">
                <a16:creationId xmlns:a16="http://schemas.microsoft.com/office/drawing/2014/main" id="{831949D5-F916-46D7-A2E3-0897D5CBC96C}"/>
              </a:ext>
            </a:extLst>
          </p:cNvPr>
          <p:cNvSpPr txBox="1"/>
          <p:nvPr/>
        </p:nvSpPr>
        <p:spPr>
          <a:xfrm>
            <a:off x="7123978" y="3632787"/>
            <a:ext cx="1874095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000" dirty="0"/>
              <a:t>Preparation, repair and support of broadband communication systems and a network operator's complete range of services.</a:t>
            </a:r>
            <a:endParaRPr lang="en-GB" sz="1000" dirty="0"/>
          </a:p>
        </p:txBody>
      </p:sp>
      <p:pic>
        <p:nvPicPr>
          <p:cNvPr id="66" name="Grafik 65">
            <a:extLst>
              <a:ext uri="{FF2B5EF4-FFF2-40B4-BE49-F238E27FC236}">
                <a16:creationId xmlns:a16="http://schemas.microsoft.com/office/drawing/2014/main" id="{061D2064-1F49-45E8-914A-33FCD3D5F7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4368" y="3196620"/>
            <a:ext cx="1111696" cy="404914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2F1DB170-2667-4275-AE09-6C3FE75BF5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757" y="3227337"/>
            <a:ext cx="1507515" cy="374197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A8A3FB81-EA19-4633-B138-2CD637150D1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86" y="3227337"/>
            <a:ext cx="1699870" cy="312351"/>
          </a:xfrm>
          <a:prstGeom prst="rect">
            <a:avLst/>
          </a:prstGeom>
        </p:spPr>
      </p:pic>
      <p:pic>
        <p:nvPicPr>
          <p:cNvPr id="72" name="Grafik 71">
            <a:extLst>
              <a:ext uri="{FF2B5EF4-FFF2-40B4-BE49-F238E27FC236}">
                <a16:creationId xmlns:a16="http://schemas.microsoft.com/office/drawing/2014/main" id="{7CF95CDD-1E49-410A-B3AC-80A5076A98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0967" y="3230609"/>
            <a:ext cx="1354834" cy="305805"/>
          </a:xfrm>
          <a:prstGeom prst="rect">
            <a:avLst/>
          </a:prstGeom>
        </p:spPr>
      </p:pic>
      <p:sp>
        <p:nvSpPr>
          <p:cNvPr id="74" name="Title 1">
            <a:extLst>
              <a:ext uri="{FF2B5EF4-FFF2-40B4-BE49-F238E27FC236}">
                <a16:creationId xmlns:a16="http://schemas.microsoft.com/office/drawing/2014/main" id="{55ED724A-C3FA-4184-B297-84D9243A7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852" y="572862"/>
            <a:ext cx="3394720" cy="697433"/>
          </a:xfrm>
        </p:spPr>
        <p:txBody>
          <a:bodyPr anchor="t"/>
          <a:lstStyle/>
          <a:p>
            <a:r>
              <a:rPr lang="en-GB" dirty="0"/>
              <a:t>COMPANIES</a:t>
            </a:r>
          </a:p>
        </p:txBody>
      </p:sp>
    </p:spTree>
    <p:extLst>
      <p:ext uri="{BB962C8B-B14F-4D97-AF65-F5344CB8AC3E}">
        <p14:creationId xmlns:p14="http://schemas.microsoft.com/office/powerpoint/2010/main" val="388352610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91B4AB8-98F3-43E2-AF99-82475E2B6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7" y="555526"/>
            <a:ext cx="2083349" cy="483389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F7D09AE9-E390-4FB1-9711-1F2AED258141}"/>
              </a:ext>
            </a:extLst>
          </p:cNvPr>
          <p:cNvCxnSpPr>
            <a:cxnSpLocks/>
          </p:cNvCxnSpPr>
          <p:nvPr/>
        </p:nvCxnSpPr>
        <p:spPr>
          <a:xfrm>
            <a:off x="1115616" y="1275606"/>
            <a:ext cx="0" cy="359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>
            <a:extLst>
              <a:ext uri="{FF2B5EF4-FFF2-40B4-BE49-F238E27FC236}">
                <a16:creationId xmlns:a16="http://schemas.microsoft.com/office/drawing/2014/main" id="{E23352A9-398F-4D41-AB86-46C054B4B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3" y="2898449"/>
            <a:ext cx="833857" cy="596343"/>
          </a:xfrm>
          <a:prstGeom prst="rect">
            <a:avLst/>
          </a:prstGeom>
        </p:spPr>
      </p:pic>
      <p:pic>
        <p:nvPicPr>
          <p:cNvPr id="29" name="Picture 4">
            <a:extLst>
              <a:ext uri="{FF2B5EF4-FFF2-40B4-BE49-F238E27FC236}">
                <a16:creationId xmlns:a16="http://schemas.microsoft.com/office/drawing/2014/main" id="{8A32C5FA-F68C-40C0-B199-DE4BD52460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8"/>
          <a:stretch/>
        </p:blipFill>
        <p:spPr>
          <a:xfrm>
            <a:off x="1403648" y="1369353"/>
            <a:ext cx="5197582" cy="3598740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504E06D5-40B2-454F-B967-14B620A8730A}"/>
              </a:ext>
            </a:extLst>
          </p:cNvPr>
          <p:cNvSpPr/>
          <p:nvPr/>
        </p:nvSpPr>
        <p:spPr>
          <a:xfrm>
            <a:off x="6300192" y="1275606"/>
            <a:ext cx="2664296" cy="3598740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Box 8">
            <a:extLst>
              <a:ext uri="{FF2B5EF4-FFF2-40B4-BE49-F238E27FC236}">
                <a16:creationId xmlns:a16="http://schemas.microsoft.com/office/drawing/2014/main" id="{334E2974-0B5A-45DD-A01D-E611A9F830F3}"/>
              </a:ext>
            </a:extLst>
          </p:cNvPr>
          <p:cNvSpPr txBox="1"/>
          <p:nvPr/>
        </p:nvSpPr>
        <p:spPr>
          <a:xfrm>
            <a:off x="6509320" y="2534900"/>
            <a:ext cx="2448272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sz="1600" dirty="0"/>
              <a:t>The BTV Group in concert has all the </a:t>
            </a:r>
            <a:r>
              <a:rPr lang="en-GB" sz="1600"/>
              <a:t>pieces to </a:t>
            </a:r>
            <a:r>
              <a:rPr lang="en-GB" sz="1600" dirty="0"/>
              <a:t>help deliver both full fibre and HFC networks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A713D0E-9EBD-43F2-A1F0-997036D3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852" y="572862"/>
            <a:ext cx="3394720" cy="697433"/>
          </a:xfrm>
        </p:spPr>
        <p:txBody>
          <a:bodyPr anchor="t"/>
          <a:lstStyle/>
          <a:p>
            <a:r>
              <a:rPr lang="en-GB" dirty="0"/>
              <a:t>SERVICES</a:t>
            </a:r>
          </a:p>
        </p:txBody>
      </p:sp>
    </p:spTree>
    <p:extLst>
      <p:ext uri="{BB962C8B-B14F-4D97-AF65-F5344CB8AC3E}">
        <p14:creationId xmlns:p14="http://schemas.microsoft.com/office/powerpoint/2010/main" val="172798856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91B4AB8-98F3-43E2-AF99-82475E2B60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997" y="555526"/>
            <a:ext cx="2083349" cy="483389"/>
          </a:xfrm>
          <a:prstGeom prst="rect">
            <a:avLst/>
          </a:prstGeom>
        </p:spPr>
      </p:pic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F7D09AE9-E390-4FB1-9711-1F2AED258141}"/>
              </a:ext>
            </a:extLst>
          </p:cNvPr>
          <p:cNvCxnSpPr>
            <a:cxnSpLocks/>
          </p:cNvCxnSpPr>
          <p:nvPr/>
        </p:nvCxnSpPr>
        <p:spPr>
          <a:xfrm>
            <a:off x="1115616" y="1275606"/>
            <a:ext cx="0" cy="35987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fik 16">
            <a:extLst>
              <a:ext uri="{FF2B5EF4-FFF2-40B4-BE49-F238E27FC236}">
                <a16:creationId xmlns:a16="http://schemas.microsoft.com/office/drawing/2014/main" id="{E23352A9-398F-4D41-AB86-46C054B4B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3" y="2898449"/>
            <a:ext cx="833857" cy="59634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A713D0E-9EBD-43F2-A1F0-997036D39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852" y="572862"/>
            <a:ext cx="3394720" cy="697433"/>
          </a:xfrm>
        </p:spPr>
        <p:txBody>
          <a:bodyPr anchor="t"/>
          <a:lstStyle/>
          <a:p>
            <a:r>
              <a:rPr lang="en-GB" dirty="0"/>
              <a:t>CUSTOMERS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76B18D6-9916-41CD-B154-3DB61BE80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0585" y="1360969"/>
            <a:ext cx="7913415" cy="326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869257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C425AB-A3FE-4851-B591-14D6538B6D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8C55E5E-56E2-4DFC-9122-24AE5304C2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5B5C47-61D7-4690-A2EA-BF1D4F079F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4349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31496F-C0F4-46A6-B713-E2FD7F43AA53}"/>
              </a:ext>
            </a:extLst>
          </p:cNvPr>
          <p:cNvSpPr txBox="1"/>
          <p:nvPr/>
        </p:nvSpPr>
        <p:spPr>
          <a:xfrm>
            <a:off x="179512" y="1275607"/>
            <a:ext cx="3096344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118985" marR="400274" algn="l">
              <a:spcBef>
                <a:spcPts val="1067"/>
              </a:spcBef>
            </a:pPr>
            <a:r>
              <a:rPr lang="en-GB" sz="4000" spc="-2" dirty="0">
                <a:solidFill>
                  <a:schemeClr val="bg1"/>
                </a:solidFill>
                <a:latin typeface="+mj-lt"/>
                <a:cs typeface="Sailec"/>
              </a:rPr>
              <a:t>360</a:t>
            </a:r>
            <a:r>
              <a:rPr lang="en-GB" sz="4000" spc="-2" baseline="30000" dirty="0">
                <a:solidFill>
                  <a:schemeClr val="bg1"/>
                </a:solidFill>
                <a:latin typeface="+mj-lt"/>
                <a:cs typeface="Sailec"/>
              </a:rPr>
              <a:t>0</a:t>
            </a:r>
            <a:r>
              <a:rPr lang="en-GB" sz="4000" spc="-2" dirty="0">
                <a:solidFill>
                  <a:schemeClr val="bg1"/>
                </a:solidFill>
                <a:latin typeface="+mj-lt"/>
                <a:cs typeface="Sailec"/>
              </a:rPr>
              <a:t> view of the fibre market</a:t>
            </a:r>
          </a:p>
        </p:txBody>
      </p:sp>
    </p:spTree>
    <p:extLst>
      <p:ext uri="{BB962C8B-B14F-4D97-AF65-F5344CB8AC3E}">
        <p14:creationId xmlns:p14="http://schemas.microsoft.com/office/powerpoint/2010/main" val="1175721723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4|8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4|8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31.3"/>
</p:tagLst>
</file>

<file path=ppt/theme/theme1.xml><?xml version="1.0" encoding="utf-8"?>
<a:theme xmlns:a="http://schemas.openxmlformats.org/drawingml/2006/main" name="Kontortema">
  <a:themeElements>
    <a:clrScheme name="DKT COMEGA">
      <a:dk1>
        <a:srgbClr val="404040"/>
      </a:dk1>
      <a:lt1>
        <a:sysClr val="window" lastClr="FFFFFF"/>
      </a:lt1>
      <a:dk2>
        <a:srgbClr val="A6A6A6"/>
      </a:dk2>
      <a:lt2>
        <a:srgbClr val="F2F2F2"/>
      </a:lt2>
      <a:accent1>
        <a:srgbClr val="B21730"/>
      </a:accent1>
      <a:accent2>
        <a:srgbClr val="E8666E"/>
      </a:accent2>
      <a:accent3>
        <a:srgbClr val="2A2A2A"/>
      </a:accent3>
      <a:accent4>
        <a:srgbClr val="A6A6A6"/>
      </a:accent4>
      <a:accent5>
        <a:srgbClr val="F2F2F2"/>
      </a:accent5>
      <a:accent6>
        <a:srgbClr val="358CCB"/>
      </a:accent6>
      <a:hlink>
        <a:srgbClr val="B21730"/>
      </a:hlink>
      <a:folHlink>
        <a:srgbClr val="358CCB"/>
      </a:folHlink>
    </a:clrScheme>
    <a:fontScheme name="DKT TYPOGRAPHY">
      <a:majorFont>
        <a:latin typeface="Gotham HTF"/>
        <a:ea typeface=""/>
        <a:cs typeface=""/>
      </a:majorFont>
      <a:minorFont>
        <a:latin typeface="Gotham HTF Book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ln>
          <a:noFill/>
        </a:ln>
      </a:spPr>
      <a:bodyPr vert="horz" wrap="square" lIns="0" tIns="0" rIns="0" bIns="0" rtlCol="0" anchor="ctr">
        <a:spAutoFit/>
      </a:bodyPr>
      <a:lstStyle>
        <a:defPPr marL="118985" marR="400274" algn="l">
          <a:spcBef>
            <a:spcPts val="1067"/>
          </a:spcBef>
          <a:defRPr sz="1500" spc="-2" dirty="0" smtClean="0">
            <a:solidFill>
              <a:srgbClr val="C00000"/>
            </a:solidFill>
            <a:latin typeface="+mj-lt"/>
            <a:cs typeface="Sailec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KT COMEGA">
    <a:dk1>
      <a:srgbClr val="404040"/>
    </a:dk1>
    <a:lt1>
      <a:sysClr val="window" lastClr="FFFFFF"/>
    </a:lt1>
    <a:dk2>
      <a:srgbClr val="A6A6A6"/>
    </a:dk2>
    <a:lt2>
      <a:srgbClr val="F2F2F2"/>
    </a:lt2>
    <a:accent1>
      <a:srgbClr val="B21730"/>
    </a:accent1>
    <a:accent2>
      <a:srgbClr val="E8666E"/>
    </a:accent2>
    <a:accent3>
      <a:srgbClr val="2A2A2A"/>
    </a:accent3>
    <a:accent4>
      <a:srgbClr val="A6A6A6"/>
    </a:accent4>
    <a:accent5>
      <a:srgbClr val="F2F2F2"/>
    </a:accent5>
    <a:accent6>
      <a:srgbClr val="358CCB"/>
    </a:accent6>
    <a:hlink>
      <a:srgbClr val="B21730"/>
    </a:hlink>
    <a:folHlink>
      <a:srgbClr val="358CC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</TotalTime>
  <Words>1338</Words>
  <Application>Microsoft Office PowerPoint</Application>
  <PresentationFormat>On-screen Show (16:9)</PresentationFormat>
  <Paragraphs>185</Paragraphs>
  <Slides>30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 Light</vt:lpstr>
      <vt:lpstr>Gotham HTF</vt:lpstr>
      <vt:lpstr>Gotham HTF Black</vt:lpstr>
      <vt:lpstr>Gotham HTF Book</vt:lpstr>
      <vt:lpstr>Sailec</vt:lpstr>
      <vt:lpstr>Kontortema</vt:lpstr>
      <vt:lpstr>CONNECTING CUSTOMERS, DRIVING EFFICIENCY</vt:lpstr>
      <vt:lpstr>AGENDA</vt:lpstr>
      <vt:lpstr>PowerPoint Presentation</vt:lpstr>
      <vt:lpstr>WHO ARE DKT?</vt:lpstr>
      <vt:lpstr>BTV MULTIMEDIA GROUP</vt:lpstr>
      <vt:lpstr>COMPANIES</vt:lpstr>
      <vt:lpstr>SERVICES</vt:lpstr>
      <vt:lpstr>CUSTOMERS</vt:lpstr>
      <vt:lpstr>PowerPoint Presentation</vt:lpstr>
      <vt:lpstr>WOW!</vt:lpstr>
      <vt:lpstr>A DROP IN THE OCEAN</vt:lpstr>
      <vt:lpstr>WHO’S BUILDING?</vt:lpstr>
      <vt:lpstr>WHO’S BUILDING IN THE UK</vt:lpstr>
      <vt:lpstr>WHO’S BUILDING?</vt:lpstr>
      <vt:lpstr>AND WHO WILL BUILD ALL THIS?</vt:lpstr>
      <vt:lpstr>FIXING THE RIGHT PROBLEM</vt:lpstr>
      <vt:lpstr>FIXING THE RIGHT PROBLEM</vt:lpstr>
      <vt:lpstr>STAND OUT!</vt:lpstr>
      <vt:lpstr>STAND OUT!</vt:lpstr>
      <vt:lpstr>TIME TO GET CLOSER TO YOUR VENDORS</vt:lpstr>
      <vt:lpstr>PowerPoint Presentation</vt:lpstr>
      <vt:lpstr>PowerPoint Presentation</vt:lpstr>
      <vt:lpstr>FIRST METER PHILOSOPHY</vt:lpstr>
      <vt:lpstr>FIRST METER IN PRACTICE</vt:lpstr>
      <vt:lpstr>FIRST METER EXTALLATION</vt:lpstr>
      <vt:lpstr>FIRST METER CLICK &amp; CONNECT</vt:lpstr>
      <vt:lpstr>CENTRALISED PON TESTING</vt:lpstr>
      <vt:lpstr>PRE-TERMINATED DROP CABLES?</vt:lpstr>
      <vt:lpstr>WHAT VENDOR QUALITIES DOES THE MARKET NEED NOW?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</dc:title>
  <dc:creator>DKT - Christen Søgaard Johansen</dc:creator>
  <cp:lastModifiedBy>Adrian Wooster</cp:lastModifiedBy>
  <cp:revision>160</cp:revision>
  <cp:lastPrinted>2019-06-25T07:58:24Z</cp:lastPrinted>
  <dcterms:created xsi:type="dcterms:W3CDTF">2019-03-18T10:39:57Z</dcterms:created>
  <dcterms:modified xsi:type="dcterms:W3CDTF">2021-10-02T10:32:45Z</dcterms:modified>
</cp:coreProperties>
</file>