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94" r:id="rId5"/>
  </p:sldMasterIdLst>
  <p:notesMasterIdLst>
    <p:notesMasterId r:id="rId8"/>
  </p:notesMasterIdLst>
  <p:handoutMasterIdLst>
    <p:handoutMasterId r:id="rId9"/>
  </p:handoutMasterIdLst>
  <p:sldIdLst>
    <p:sldId id="341" r:id="rId6"/>
    <p:sldId id="214747043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4B8D9F-82DF-4112-938B-FF85C67DD84B}" v="4" dt="2025-03-14T19:42:23.993"/>
  </p1510:revLst>
</p1510:revInfo>
</file>

<file path=ppt/tableStyles.xml><?xml version="1.0" encoding="utf-8"?>
<a:tblStyleLst xmlns:a="http://schemas.openxmlformats.org/drawingml/2006/main" def="{96CE4959-C154-4AEC-93E1-CBA2D8C289B5}">
  <a:tblStyle styleId="{96CE4959-C154-4AEC-93E1-CBA2D8C289B5}" styleName="White 1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bg1"/>
              </a:solidFill>
            </a:ln>
          </a:left>
          <a:right>
            <a:ln w="0" cmpd="sng">
              <a:solidFill>
                <a:schemeClr val="bg1"/>
              </a:solidFill>
            </a:ln>
          </a:right>
          <a:top>
            <a:ln w="0" cmpd="sng">
              <a:solidFill>
                <a:schemeClr val="bg1"/>
              </a:solidFill>
            </a:ln>
          </a:top>
          <a:bottom>
            <a:ln w="12700" cmpd="sng">
              <a:solidFill>
                <a:srgbClr val="B6B6B6"/>
              </a:solidFill>
            </a:ln>
          </a:bottom>
          <a:insideH>
            <a:ln w="12700" cmpd="sng">
              <a:solidFill>
                <a:srgbClr val="B6B6B6"/>
              </a:solidFill>
            </a:ln>
          </a:insideH>
          <a:insideV>
            <a:ln w="0" cmpd="sng">
              <a:solidFill>
                <a:schemeClr val="bg1"/>
              </a:solidFill>
            </a:ln>
          </a:insideV>
        </a:tcBdr>
        <a:fill>
          <a:solidFill>
            <a:schemeClr val="bg1"/>
          </a:solidFill>
        </a:fill>
      </a:tcStyle>
    </a:wholeTbl>
    <a:band1H>
      <a:tcStyle>
        <a:tcBdr/>
        <a:fill>
          <a:solidFill>
            <a:schemeClr val="bg1"/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bg1"/>
          </a:solidFill>
        </a:fill>
      </a:tcStyle>
    </a:band1V>
    <a:band2V>
      <a:tcStyle>
        <a:tcBdr/>
      </a:tcStyle>
    </a:band2V>
    <a:lastCol>
      <a:tcTxStyle>
        <a:fontRef idx="minor">
          <a:prstClr val="black"/>
        </a:fontRef>
        <a:schemeClr val="dk1"/>
      </a:tcTxStyle>
      <a:tcStyle>
        <a:tcBdr/>
        <a:fill>
          <a:solidFill>
            <a:schemeClr val="bg1"/>
          </a:solidFill>
        </a:fill>
      </a:tcStyle>
    </a:lastCol>
    <a:firstCol>
      <a:tcTxStyle>
        <a:fontRef idx="minor">
          <a:prstClr val="black"/>
        </a:fontRef>
        <a:schemeClr val="dk1"/>
      </a:tcTxStyle>
      <a:tcStyle>
        <a:tcBdr/>
        <a:fill>
          <a:solidFill>
            <a:schemeClr val="bg1"/>
          </a:solidFill>
        </a:fill>
      </a:tcStyle>
    </a:firstCol>
    <a:lastRow>
      <a:tcTxStyle>
        <a:fontRef idx="minor">
          <a:prstClr val="black"/>
        </a:fontRef>
        <a:schemeClr val="dk1"/>
      </a:tcTxStyle>
      <a:tcStyle>
        <a:tcBdr>
          <a:top>
            <a:ln w="12700" cmpd="sng">
              <a:solidFill>
                <a:srgbClr val="B6B6B6"/>
              </a:solidFill>
            </a:ln>
          </a:top>
        </a:tcBdr>
        <a:fill>
          <a:solidFill>
            <a:schemeClr val="bg1"/>
          </a:solidFill>
        </a:fill>
      </a:tcStyle>
    </a:lastRow>
    <a:firstRow>
      <a:tcTxStyle>
        <a:fontRef idx="minor">
          <a:prstClr val="black"/>
        </a:fontRef>
        <a:schemeClr val="dk1"/>
      </a:tcTxStyle>
      <a:tcStyle>
        <a:tcBdr>
          <a:bottom>
            <a:ln w="12700" cmpd="sng">
              <a:solidFill>
                <a:srgbClr val="B6B6B6"/>
              </a:solidFill>
            </a:ln>
          </a:bottom>
        </a:tcBdr>
        <a:fill>
          <a:solidFill>
            <a:schemeClr val="bg1"/>
          </a:solidFill>
        </a:fill>
      </a:tcStyle>
    </a:firstRow>
  </a:tblStyle>
  <a:tblStyle styleId="{ED057F90-FB9E-49E2-AB3E-F9B06B81D838}" styleName="White 2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bg1"/>
              </a:solidFill>
            </a:ln>
          </a:left>
          <a:right>
            <a:ln w="0" cmpd="sng">
              <a:solidFill>
                <a:schemeClr val="bg1"/>
              </a:solidFill>
            </a:ln>
          </a:right>
          <a:top>
            <a:ln w="0" cmpd="sng">
              <a:solidFill>
                <a:schemeClr val="bg1"/>
              </a:solidFill>
            </a:ln>
          </a:top>
          <a:bottom>
            <a:ln w="0" cmpd="sng">
              <a:solidFill>
                <a:schemeClr val="bg1"/>
              </a:solidFill>
            </a:ln>
          </a:bottom>
          <a:insideH>
            <a:ln w="0" cmpd="sng">
              <a:solidFill>
                <a:schemeClr val="bg1"/>
              </a:solidFill>
            </a:ln>
          </a:insideH>
          <a:insideV>
            <a:ln w="0" cmpd="sng">
              <a:solidFill>
                <a:schemeClr val="bg1"/>
              </a:solidFill>
            </a:ln>
          </a:insideV>
        </a:tcBdr>
        <a:fill>
          <a:solidFill>
            <a:schemeClr val="bg1"/>
          </a:solidFill>
        </a:fill>
      </a:tcStyle>
    </a:wholeTbl>
    <a:band1H>
      <a:tcStyle>
        <a:tcBdr/>
        <a:fill>
          <a:solidFill>
            <a:srgbClr val="EEEEEE"/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bg1"/>
          </a:solidFill>
        </a:fill>
      </a:tcStyle>
    </a:band1V>
    <a:band2V>
      <a:tcStyle>
        <a:tcBdr/>
      </a:tcStyle>
    </a:band2V>
    <a:lastCol>
      <a:tcTxStyle>
        <a:fontRef idx="minor">
          <a:prstClr val="black"/>
        </a:fontRef>
        <a:schemeClr val="dk1"/>
      </a:tcTxStyle>
      <a:tcStyle>
        <a:tcBdr/>
        <a:fill>
          <a:solidFill>
            <a:schemeClr val="bg1"/>
          </a:solidFill>
        </a:fill>
      </a:tcStyle>
    </a:lastCol>
    <a:firstCol>
      <a:tcTxStyle>
        <a:fontRef idx="minor">
          <a:prstClr val="black"/>
        </a:fontRef>
        <a:schemeClr val="dk1"/>
      </a:tcTxStyle>
      <a:tcStyle>
        <a:tcBdr/>
        <a:fill>
          <a:solidFill>
            <a:schemeClr val="bg1"/>
          </a:solidFill>
        </a:fill>
      </a:tcStyle>
    </a:firstCol>
    <a:lastRow>
      <a:tcTxStyle>
        <a:fontRef idx="minor">
          <a:prstClr val="black"/>
        </a:fontRef>
        <a:schemeClr val="dk1"/>
      </a:tcTxStyle>
      <a:tcStyle>
        <a:tcBdr>
          <a:top>
            <a:ln w="0" cmpd="sng">
              <a:solidFill>
                <a:schemeClr val="bg1"/>
              </a:solidFill>
            </a:ln>
          </a:top>
        </a:tcBdr>
        <a:fill>
          <a:solidFill>
            <a:schemeClr val="bg1"/>
          </a:solidFill>
        </a:fill>
      </a:tcStyle>
    </a:lastRow>
    <a:firstRow>
      <a:tcTxStyle>
        <a:fontRef idx="minor">
          <a:prstClr val="black"/>
        </a:fontRef>
        <a:schemeClr val="dk1"/>
      </a:tcTxStyle>
      <a:tcStyle>
        <a:tcBdr>
          <a:bottom>
            <a:ln w="0" cmpd="sng">
              <a:solidFill>
                <a:schemeClr val="bg1"/>
              </a:solidFill>
            </a:ln>
          </a:bottom>
        </a:tcBdr>
        <a:fill>
          <a:solidFill>
            <a:schemeClr val="bg1"/>
          </a:solidFill>
        </a:fill>
      </a:tcStyle>
    </a:firstRow>
  </a:tblStyle>
  <a:tblStyle styleId="{E8C2CCB4-33F1-4DF0-A885-62C1320FF0B5}" styleName="Black 1">
    <a:wholeTbl>
      <a:tcTxStyle>
        <a:fontRef idx="minor">
          <a:prstClr val="white"/>
        </a:fontRef>
        <a:schemeClr val="lt1"/>
      </a:tcTxStyle>
      <a:tcStyle>
        <a:tcBdr>
          <a:left>
            <a:ln w="0" cmpd="sng">
              <a:solidFill>
                <a:schemeClr val="bg1"/>
              </a:solidFill>
            </a:ln>
          </a:left>
          <a:right>
            <a:ln w="0" cmpd="sng">
              <a:solidFill>
                <a:schemeClr val="bg1"/>
              </a:solidFill>
            </a:ln>
          </a:right>
          <a:top>
            <a:ln w="0" cmpd="sng">
              <a:solidFill>
                <a:schemeClr val="bg1"/>
              </a:solidFill>
            </a:ln>
          </a:top>
          <a:bottom>
            <a:ln w="12700" cmpd="sng">
              <a:solidFill>
                <a:srgbClr val="757575"/>
              </a:solidFill>
            </a:ln>
          </a:bottom>
          <a:insideH>
            <a:ln w="12700" cmpd="sng">
              <a:solidFill>
                <a:srgbClr val="757575"/>
              </a:solidFill>
            </a:ln>
          </a:insideH>
          <a:insideV>
            <a:ln w="0" cmpd="sng">
              <a:solidFill>
                <a:schemeClr val="bg1"/>
              </a:solidFill>
            </a:ln>
          </a:insideV>
        </a:tcBdr>
        <a:fill>
          <a:solidFill>
            <a:schemeClr val="bg1"/>
          </a:solidFill>
        </a:fill>
      </a:tcStyle>
    </a:wholeTbl>
    <a:band1H>
      <a:tcStyle>
        <a:tcBdr/>
        <a:fill>
          <a:solidFill>
            <a:schemeClr val="bg1"/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bg1"/>
          </a:solidFill>
        </a:fill>
      </a:tcStyle>
    </a:band1V>
    <a:band2V>
      <a:tcStyle>
        <a:tcBdr/>
      </a:tcStyle>
    </a:band2V>
    <a:lastCol>
      <a:tcTxStyle>
        <a:fontRef idx="minor">
          <a:prstClr val="white"/>
        </a:fontRef>
        <a:schemeClr val="lt1"/>
      </a:tcTxStyle>
      <a:tcStyle>
        <a:tcBdr/>
        <a:fill>
          <a:solidFill>
            <a:schemeClr val="bg1"/>
          </a:solidFill>
        </a:fill>
      </a:tcStyle>
    </a:lastCol>
    <a:firstCol>
      <a:tcTxStyle>
        <a:fontRef idx="minor">
          <a:prstClr val="white"/>
        </a:fontRef>
        <a:schemeClr val="lt1"/>
      </a:tcTxStyle>
      <a:tcStyle>
        <a:tcBdr/>
        <a:fill>
          <a:solidFill>
            <a:schemeClr val="bg1"/>
          </a:solidFill>
        </a:fill>
      </a:tcStyle>
    </a:firstCol>
    <a:lastRow>
      <a:tcTxStyle>
        <a:fontRef idx="minor">
          <a:prstClr val="white"/>
        </a:fontRef>
        <a:schemeClr val="lt1"/>
      </a:tcTxStyle>
      <a:tcStyle>
        <a:tcBdr>
          <a:top>
            <a:ln w="12700" cmpd="sng">
              <a:solidFill>
                <a:srgbClr val="757575"/>
              </a:solidFill>
            </a:ln>
          </a:top>
        </a:tcBdr>
        <a:fill>
          <a:solidFill>
            <a:schemeClr val="bg1"/>
          </a:solidFill>
        </a:fill>
      </a:tcStyle>
    </a:lastRow>
    <a:firstRow>
      <a:tcTxStyle>
        <a:fontRef idx="minor">
          <a:prstClr val="white"/>
        </a:fontRef>
        <a:schemeClr val="lt1"/>
      </a:tcTxStyle>
      <a:tcStyle>
        <a:tcBdr>
          <a:bottom>
            <a:ln w="12700" cmpd="sng">
              <a:solidFill>
                <a:srgbClr val="757575"/>
              </a:solidFill>
            </a:ln>
          </a:bottom>
        </a:tcBdr>
        <a:fill>
          <a:solidFill>
            <a:schemeClr val="bg1"/>
          </a:solidFill>
        </a:fill>
      </a:tcStyle>
    </a:firstRow>
  </a:tblStyle>
  <a:tblStyle styleId="{5C12F5D6-BC34-44DB-8539-5F6EB5A3DF25}" styleName="Black 2">
    <a:wholeTbl>
      <a:tcTxStyle>
        <a:fontRef idx="minor">
          <a:prstClr val="white"/>
        </a:fontRef>
        <a:schemeClr val="lt1"/>
      </a:tcTxStyle>
      <a:tcStyle>
        <a:tcBdr>
          <a:left>
            <a:ln w="0" cmpd="sng">
              <a:solidFill>
                <a:schemeClr val="bg1"/>
              </a:solidFill>
            </a:ln>
          </a:left>
          <a:right>
            <a:ln w="0" cmpd="sng">
              <a:solidFill>
                <a:schemeClr val="bg1"/>
              </a:solidFill>
            </a:ln>
          </a:right>
          <a:top>
            <a:ln w="0" cmpd="sng">
              <a:solidFill>
                <a:schemeClr val="bg1"/>
              </a:solidFill>
            </a:ln>
          </a:top>
          <a:bottom>
            <a:ln w="0" cmpd="sng">
              <a:solidFill>
                <a:schemeClr val="bg1"/>
              </a:solidFill>
            </a:ln>
          </a:bottom>
          <a:insideH>
            <a:ln w="0" cmpd="sng">
              <a:solidFill>
                <a:schemeClr val="bg1"/>
              </a:solidFill>
            </a:ln>
          </a:insideH>
          <a:insideV>
            <a:ln w="0" cmpd="sng">
              <a:solidFill>
                <a:schemeClr val="bg1"/>
              </a:solidFill>
            </a:ln>
          </a:insideV>
        </a:tcBdr>
        <a:fill>
          <a:solidFill>
            <a:schemeClr val="bg1"/>
          </a:solidFill>
        </a:fill>
      </a:tcStyle>
    </a:wholeTbl>
    <a:band1H>
      <a:tcStyle>
        <a:tcBdr/>
        <a:fill>
          <a:solidFill>
            <a:srgbClr val="262626"/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bg1"/>
          </a:solidFill>
        </a:fill>
      </a:tcStyle>
    </a:band1V>
    <a:band2V>
      <a:tcStyle>
        <a:tcBdr/>
      </a:tcStyle>
    </a:band2V>
    <a:lastCol>
      <a:tcTxStyle>
        <a:fontRef idx="minor">
          <a:prstClr val="white"/>
        </a:fontRef>
        <a:schemeClr val="lt1"/>
      </a:tcTxStyle>
      <a:tcStyle>
        <a:tcBdr/>
        <a:fill>
          <a:solidFill>
            <a:schemeClr val="bg1"/>
          </a:solidFill>
        </a:fill>
      </a:tcStyle>
    </a:lastCol>
    <a:firstCol>
      <a:tcTxStyle>
        <a:fontRef idx="minor">
          <a:prstClr val="white"/>
        </a:fontRef>
        <a:schemeClr val="lt1"/>
      </a:tcTxStyle>
      <a:tcStyle>
        <a:tcBdr/>
        <a:fill>
          <a:solidFill>
            <a:schemeClr val="bg1"/>
          </a:solidFill>
        </a:fill>
      </a:tcStyle>
    </a:firstCol>
    <a:lastRow>
      <a:tcTxStyle>
        <a:fontRef idx="minor">
          <a:prstClr val="white"/>
        </a:fontRef>
        <a:schemeClr val="lt1"/>
      </a:tcTxStyle>
      <a:tcStyle>
        <a:tcBdr>
          <a:top>
            <a:ln w="0" cmpd="sng">
              <a:solidFill>
                <a:schemeClr val="bg1"/>
              </a:solidFill>
            </a:ln>
          </a:top>
        </a:tcBdr>
        <a:fill>
          <a:solidFill>
            <a:schemeClr val="bg1"/>
          </a:solidFill>
        </a:fill>
      </a:tcStyle>
    </a:lastRow>
    <a:firstRow>
      <a:tcTxStyle>
        <a:fontRef idx="minor">
          <a:prstClr val="white"/>
        </a:fontRef>
        <a:schemeClr val="lt1"/>
      </a:tcTxStyle>
      <a:tcStyle>
        <a:tcBdr>
          <a:bottom>
            <a:ln w="0" cmpd="sng">
              <a:solidFill>
                <a:schemeClr val="bg1"/>
              </a:solidFill>
            </a:ln>
          </a:bottom>
        </a:tcBdr>
        <a:fill>
          <a:solidFill>
            <a:schemeClr val="bg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6229"/>
  </p:normalViewPr>
  <p:slideViewPr>
    <p:cSldViewPr snapToGrid="0" snapToObjects="1" showGuides="1">
      <p:cViewPr varScale="1">
        <p:scale>
          <a:sx n="113" d="100"/>
          <a:sy n="113" d="100"/>
        </p:scale>
        <p:origin x="3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 snapToObjects="1" showGuides="1">
      <p:cViewPr varScale="1">
        <p:scale>
          <a:sx n="166" d="100"/>
          <a:sy n="166" d="100"/>
        </p:scale>
        <p:origin x="667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3247BB8-E64A-E27A-0295-894F3B3538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D99750-352A-51D0-3EFF-D00E8383E4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AAB19-896B-224A-AA8E-FD141D176344}" type="datetimeFigureOut">
              <a:rPr lang="en-US" smtClean="0"/>
              <a:t>3/14/2025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020413-A0CB-A056-122C-D772DB15B70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A67C1C-0861-AEB7-E2C6-C62FA37E191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E13E6-7FB2-5E4B-BB21-C408C811C17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15046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630B8-36C4-114D-84F6-9C1F21DB1A98}" type="datetimeFigureOut">
              <a:rPr lang="en-US"/>
              <a:t>3/14/2025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52D3F-5A79-8940-A8D4-B37D785A10E5}" type="slidenum">
              <a:r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203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1 Wh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">
            <a:extLst>
              <a:ext uri="{FF2B5EF4-FFF2-40B4-BE49-F238E27FC236}">
                <a16:creationId xmlns:a16="http://schemas.microsoft.com/office/drawing/2014/main" id="{4E738760-C4CD-0241-A193-2B8647449A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1872" y="0"/>
            <a:ext cx="12009451" cy="6858000"/>
          </a:xfrm>
          <a:custGeom>
            <a:avLst/>
            <a:gdLst>
              <a:gd name="connsiteX0" fmla="*/ 9929271 w 12009451"/>
              <a:gd name="connsiteY0" fmla="*/ 0 h 6858000"/>
              <a:gd name="connsiteX1" fmla="*/ 10168847 w 12009451"/>
              <a:gd name="connsiteY1" fmla="*/ 0 h 6858000"/>
              <a:gd name="connsiteX2" fmla="*/ 10195275 w 12009451"/>
              <a:gd name="connsiteY2" fmla="*/ 16943 h 6858000"/>
              <a:gd name="connsiteX3" fmla="*/ 12009451 w 12009451"/>
              <a:gd name="connsiteY3" fmla="*/ 3429000 h 6858000"/>
              <a:gd name="connsiteX4" fmla="*/ 10195275 w 12009451"/>
              <a:gd name="connsiteY4" fmla="*/ 6841057 h 6858000"/>
              <a:gd name="connsiteX5" fmla="*/ 10168847 w 12009451"/>
              <a:gd name="connsiteY5" fmla="*/ 6858000 h 6858000"/>
              <a:gd name="connsiteX6" fmla="*/ 9929271 w 12009451"/>
              <a:gd name="connsiteY6" fmla="*/ 6858000 h 6858000"/>
              <a:gd name="connsiteX7" fmla="*/ 9929271 w 12009451"/>
              <a:gd name="connsiteY7" fmla="*/ 4220156 h 6858000"/>
              <a:gd name="connsiteX8" fmla="*/ 9876091 w 12009451"/>
              <a:gd name="connsiteY8" fmla="*/ 4457353 h 6858000"/>
              <a:gd name="connsiteX9" fmla="*/ 8191460 w 12009451"/>
              <a:gd name="connsiteY9" fmla="*/ 6841057 h 6858000"/>
              <a:gd name="connsiteX10" fmla="*/ 8165032 w 12009451"/>
              <a:gd name="connsiteY10" fmla="*/ 6858000 h 6858000"/>
              <a:gd name="connsiteX11" fmla="*/ 5825105 w 12009451"/>
              <a:gd name="connsiteY11" fmla="*/ 6858000 h 6858000"/>
              <a:gd name="connsiteX12" fmla="*/ 5825105 w 12009451"/>
              <a:gd name="connsiteY12" fmla="*/ 5571446 h 6858000"/>
              <a:gd name="connsiteX13" fmla="*/ 5720823 w 12009451"/>
              <a:gd name="connsiteY13" fmla="*/ 5737948 h 6858000"/>
              <a:gd name="connsiteX14" fmla="*/ 4746202 w 12009451"/>
              <a:gd name="connsiteY14" fmla="*/ 6766528 h 6858000"/>
              <a:gd name="connsiteX15" fmla="*/ 4617570 w 12009451"/>
              <a:gd name="connsiteY15" fmla="*/ 6858000 h 6858000"/>
              <a:gd name="connsiteX16" fmla="*/ 0 w 12009451"/>
              <a:gd name="connsiteY16" fmla="*/ 6858000 h 6858000"/>
              <a:gd name="connsiteX17" fmla="*/ 0 w 12009451"/>
              <a:gd name="connsiteY17" fmla="*/ 0 h 6858000"/>
              <a:gd name="connsiteX18" fmla="*/ 4607569 w 12009451"/>
              <a:gd name="connsiteY18" fmla="*/ 0 h 6858000"/>
              <a:gd name="connsiteX19" fmla="*/ 4746202 w 12009451"/>
              <a:gd name="connsiteY19" fmla="*/ 98584 h 6858000"/>
              <a:gd name="connsiteX20" fmla="*/ 5720823 w 12009451"/>
              <a:gd name="connsiteY20" fmla="*/ 1127165 h 6858000"/>
              <a:gd name="connsiteX21" fmla="*/ 5825105 w 12009451"/>
              <a:gd name="connsiteY21" fmla="*/ 1293666 h 6858000"/>
              <a:gd name="connsiteX22" fmla="*/ 5825105 w 12009451"/>
              <a:gd name="connsiteY22" fmla="*/ 0 h 6858000"/>
              <a:gd name="connsiteX23" fmla="*/ 8165032 w 12009451"/>
              <a:gd name="connsiteY23" fmla="*/ 0 h 6858000"/>
              <a:gd name="connsiteX24" fmla="*/ 8191460 w 12009451"/>
              <a:gd name="connsiteY24" fmla="*/ 16943 h 6858000"/>
              <a:gd name="connsiteX25" fmla="*/ 9876091 w 12009451"/>
              <a:gd name="connsiteY25" fmla="*/ 2400648 h 6858000"/>
              <a:gd name="connsiteX26" fmla="*/ 9929271 w 12009451"/>
              <a:gd name="connsiteY26" fmla="*/ 263784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009451" h="6858000">
                <a:moveTo>
                  <a:pt x="9929271" y="0"/>
                </a:moveTo>
                <a:lnTo>
                  <a:pt x="10168847" y="0"/>
                </a:lnTo>
                <a:lnTo>
                  <a:pt x="10195275" y="16943"/>
                </a:lnTo>
                <a:cubicBezTo>
                  <a:pt x="11289819" y="756403"/>
                  <a:pt x="12009451" y="2008662"/>
                  <a:pt x="12009451" y="3429000"/>
                </a:cubicBezTo>
                <a:cubicBezTo>
                  <a:pt x="12009451" y="4849338"/>
                  <a:pt x="11289819" y="6101597"/>
                  <a:pt x="10195275" y="6841057"/>
                </a:cubicBezTo>
                <a:lnTo>
                  <a:pt x="10168847" y="6858000"/>
                </a:lnTo>
                <a:lnTo>
                  <a:pt x="9929271" y="6858000"/>
                </a:lnTo>
                <a:lnTo>
                  <a:pt x="9929271" y="4220156"/>
                </a:lnTo>
                <a:lnTo>
                  <a:pt x="9876091" y="4457353"/>
                </a:lnTo>
                <a:cubicBezTo>
                  <a:pt x="9622388" y="5443418"/>
                  <a:pt x="9012368" y="6286462"/>
                  <a:pt x="8191460" y="6841057"/>
                </a:cubicBezTo>
                <a:lnTo>
                  <a:pt x="8165032" y="6858000"/>
                </a:lnTo>
                <a:lnTo>
                  <a:pt x="5825105" y="6858000"/>
                </a:lnTo>
                <a:lnTo>
                  <a:pt x="5825105" y="5571446"/>
                </a:lnTo>
                <a:lnTo>
                  <a:pt x="5720823" y="5737948"/>
                </a:lnTo>
                <a:cubicBezTo>
                  <a:pt x="5456778" y="6133895"/>
                  <a:pt x="5126651" y="6482008"/>
                  <a:pt x="4746202" y="6766528"/>
                </a:cubicBezTo>
                <a:lnTo>
                  <a:pt x="4617570" y="6858000"/>
                </a:lnTo>
                <a:lnTo>
                  <a:pt x="0" y="6858000"/>
                </a:lnTo>
                <a:lnTo>
                  <a:pt x="0" y="0"/>
                </a:lnTo>
                <a:lnTo>
                  <a:pt x="4607569" y="0"/>
                </a:lnTo>
                <a:lnTo>
                  <a:pt x="4746202" y="98584"/>
                </a:lnTo>
                <a:cubicBezTo>
                  <a:pt x="5126651" y="383105"/>
                  <a:pt x="5456778" y="731218"/>
                  <a:pt x="5720823" y="1127165"/>
                </a:cubicBezTo>
                <a:lnTo>
                  <a:pt x="5825105" y="1293666"/>
                </a:lnTo>
                <a:lnTo>
                  <a:pt x="5825105" y="0"/>
                </a:lnTo>
                <a:lnTo>
                  <a:pt x="8165032" y="0"/>
                </a:lnTo>
                <a:lnTo>
                  <a:pt x="8191460" y="16943"/>
                </a:lnTo>
                <a:cubicBezTo>
                  <a:pt x="9012368" y="571538"/>
                  <a:pt x="9622388" y="1414583"/>
                  <a:pt x="9876091" y="2400648"/>
                </a:cubicBezTo>
                <a:lnTo>
                  <a:pt x="9929271" y="26378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7" name="Logo" descr="Corning">
            <a:extLst>
              <a:ext uri="{FF2B5EF4-FFF2-40B4-BE49-F238E27FC236}">
                <a16:creationId xmlns:a16="http://schemas.microsoft.com/office/drawing/2014/main" id="{B89D8963-F9AF-6F49-8892-5B613C85F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6134194"/>
            <a:ext cx="1554480" cy="2285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6CED1F-DE97-604A-AA5A-D4D7A150C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790700"/>
            <a:ext cx="8970264" cy="2387600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7699A951-123B-5644-B859-7BF61C6F7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243388"/>
            <a:ext cx="8970264" cy="976312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[Presenter Name</a:t>
            </a:r>
            <a:br>
              <a:rPr lang="en-US" dirty="0"/>
            </a:br>
            <a:r>
              <a:rPr lang="en-US" dirty="0"/>
              <a:t>Presenter Title</a:t>
            </a:r>
            <a:br>
              <a:rPr lang="en-US" dirty="0"/>
            </a:br>
            <a:r>
              <a:rPr lang="en-US" dirty="0"/>
              <a:t>Business Unit]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65F9F479-9247-954B-AFE4-05CD981DEA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95900"/>
            <a:ext cx="3529584" cy="600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11318951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2664" userDrawn="1">
          <p15:clr>
            <a:srgbClr val="FBAE40"/>
          </p15:clr>
        </p15:guide>
        <p15:guide id="3" orient="horz" pos="3336" userDrawn="1">
          <p15:clr>
            <a:srgbClr val="FBAE40"/>
          </p15:clr>
        </p15:guide>
        <p15:guide id="4" pos="59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2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2">
            <a:extLst>
              <a:ext uri="{FF2B5EF4-FFF2-40B4-BE49-F238E27FC236}">
                <a16:creationId xmlns:a16="http://schemas.microsoft.com/office/drawing/2014/main" id="{42DD55A3-915A-5746-B2CA-E5B5B4D28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20838" y="1"/>
            <a:ext cx="4971163" cy="6857999"/>
          </a:xfrm>
          <a:custGeom>
            <a:avLst/>
            <a:gdLst>
              <a:gd name="connsiteX0" fmla="*/ 2344749 w 4971163"/>
              <a:gd name="connsiteY0" fmla="*/ 0 h 6857999"/>
              <a:gd name="connsiteX1" fmla="*/ 4971163 w 4971163"/>
              <a:gd name="connsiteY1" fmla="*/ 0 h 6857999"/>
              <a:gd name="connsiteX2" fmla="*/ 4971163 w 4971163"/>
              <a:gd name="connsiteY2" fmla="*/ 1658209 h 6857999"/>
              <a:gd name="connsiteX3" fmla="*/ 4961218 w 4971163"/>
              <a:gd name="connsiteY3" fmla="*/ 1673556 h 6857999"/>
              <a:gd name="connsiteX4" fmla="*/ 4841816 w 4971163"/>
              <a:gd name="connsiteY4" fmla="*/ 1834733 h 6857999"/>
              <a:gd name="connsiteX5" fmla="*/ 4229947 w 4971163"/>
              <a:gd name="connsiteY5" fmla="*/ 2456579 h 6857999"/>
              <a:gd name="connsiteX6" fmla="*/ 3669620 w 4971163"/>
              <a:gd name="connsiteY6" fmla="*/ 2995290 h 6857999"/>
              <a:gd name="connsiteX7" fmla="*/ 3478411 w 4971163"/>
              <a:gd name="connsiteY7" fmla="*/ 3254669 h 6857999"/>
              <a:gd name="connsiteX8" fmla="*/ 4971163 w 4971163"/>
              <a:gd name="connsiteY8" fmla="*/ 3254669 h 6857999"/>
              <a:gd name="connsiteX9" fmla="*/ 4971163 w 4971163"/>
              <a:gd name="connsiteY9" fmla="*/ 4122593 h 6857999"/>
              <a:gd name="connsiteX10" fmla="*/ 2102941 w 4971163"/>
              <a:gd name="connsiteY10" fmla="*/ 4122593 h 6857999"/>
              <a:gd name="connsiteX11" fmla="*/ 2117174 w 4971163"/>
              <a:gd name="connsiteY11" fmla="*/ 4125362 h 6857999"/>
              <a:gd name="connsiteX12" fmla="*/ 2753413 w 4971163"/>
              <a:gd name="connsiteY12" fmla="*/ 4459718 h 6857999"/>
              <a:gd name="connsiteX13" fmla="*/ 3165760 w 4971163"/>
              <a:gd name="connsiteY13" fmla="*/ 5427403 h 6857999"/>
              <a:gd name="connsiteX14" fmla="*/ 3047709 w 4971163"/>
              <a:gd name="connsiteY14" fmla="*/ 6054237 h 6857999"/>
              <a:gd name="connsiteX15" fmla="*/ 2673604 w 4971163"/>
              <a:gd name="connsiteY15" fmla="*/ 6677746 h 6857999"/>
              <a:gd name="connsiteX16" fmla="*/ 2571764 w 4971163"/>
              <a:gd name="connsiteY16" fmla="*/ 6797668 h 6857999"/>
              <a:gd name="connsiteX17" fmla="*/ 2515941 w 4971163"/>
              <a:gd name="connsiteY17" fmla="*/ 6857999 h 6857999"/>
              <a:gd name="connsiteX18" fmla="*/ 1266670 w 4971163"/>
              <a:gd name="connsiteY18" fmla="*/ 6857999 h 6857999"/>
              <a:gd name="connsiteX19" fmla="*/ 1410636 w 4971163"/>
              <a:gd name="connsiteY19" fmla="*/ 6722742 h 6857999"/>
              <a:gd name="connsiteX20" fmla="*/ 2035131 w 4971163"/>
              <a:gd name="connsiteY20" fmla="*/ 6065876 h 6857999"/>
              <a:gd name="connsiteX21" fmla="*/ 2228003 w 4971163"/>
              <a:gd name="connsiteY21" fmla="*/ 5493911 h 6857999"/>
              <a:gd name="connsiteX22" fmla="*/ 2060072 w 4971163"/>
              <a:gd name="connsiteY22" fmla="*/ 5013394 h 6857999"/>
              <a:gd name="connsiteX23" fmla="*/ 1596181 w 4971163"/>
              <a:gd name="connsiteY23" fmla="*/ 4845462 h 6857999"/>
              <a:gd name="connsiteX24" fmla="*/ 1130629 w 4971163"/>
              <a:gd name="connsiteY24" fmla="*/ 5021707 h 6857999"/>
              <a:gd name="connsiteX25" fmla="*/ 931106 w 4971163"/>
              <a:gd name="connsiteY25" fmla="*/ 5606974 h 6857999"/>
              <a:gd name="connsiteX26" fmla="*/ 0 w 4971163"/>
              <a:gd name="connsiteY26" fmla="*/ 5513863 h 6857999"/>
              <a:gd name="connsiteX27" fmla="*/ 522084 w 4971163"/>
              <a:gd name="connsiteY27" fmla="*/ 4406512 h 6857999"/>
              <a:gd name="connsiteX28" fmla="*/ 1619459 w 4971163"/>
              <a:gd name="connsiteY28" fmla="*/ 4070649 h 6857999"/>
              <a:gd name="connsiteX29" fmla="*/ 1960934 w 4971163"/>
              <a:gd name="connsiteY29" fmla="*/ 4094966 h 6857999"/>
              <a:gd name="connsiteX30" fmla="*/ 2059852 w 4971163"/>
              <a:gd name="connsiteY30" fmla="*/ 4114210 h 6857999"/>
              <a:gd name="connsiteX31" fmla="*/ 2098379 w 4971163"/>
              <a:gd name="connsiteY31" fmla="*/ 3879737 h 6857999"/>
              <a:gd name="connsiteX32" fmla="*/ 2377711 w 4971163"/>
              <a:gd name="connsiteY32" fmla="*/ 3189825 h 6857999"/>
              <a:gd name="connsiteX33" fmla="*/ 3428530 w 4971163"/>
              <a:gd name="connsiteY33" fmla="*/ 2020954 h 6857999"/>
              <a:gd name="connsiteX34" fmla="*/ 4203343 w 4971163"/>
              <a:gd name="connsiteY34" fmla="*/ 1222863 h 6857999"/>
              <a:gd name="connsiteX35" fmla="*/ 4396215 w 4971163"/>
              <a:gd name="connsiteY35" fmla="*/ 650898 h 6857999"/>
              <a:gd name="connsiteX36" fmla="*/ 4228284 w 4971163"/>
              <a:gd name="connsiteY36" fmla="*/ 170381 h 6857999"/>
              <a:gd name="connsiteX37" fmla="*/ 3764393 w 4971163"/>
              <a:gd name="connsiteY37" fmla="*/ 2449 h 6857999"/>
              <a:gd name="connsiteX38" fmla="*/ 3298841 w 4971163"/>
              <a:gd name="connsiteY38" fmla="*/ 178694 h 6857999"/>
              <a:gd name="connsiteX39" fmla="*/ 3099318 w 4971163"/>
              <a:gd name="connsiteY39" fmla="*/ 763961 h 6857999"/>
              <a:gd name="connsiteX40" fmla="*/ 2168212 w 4971163"/>
              <a:gd name="connsiteY40" fmla="*/ 670850 h 6857999"/>
              <a:gd name="connsiteX41" fmla="*/ 2340300 w 4971163"/>
              <a:gd name="connsiteY41" fmla="*/ 826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971163" h="6857999">
                <a:moveTo>
                  <a:pt x="2344749" y="0"/>
                </a:moveTo>
                <a:lnTo>
                  <a:pt x="4971163" y="0"/>
                </a:lnTo>
                <a:lnTo>
                  <a:pt x="4971163" y="1658209"/>
                </a:lnTo>
                <a:lnTo>
                  <a:pt x="4961218" y="1673556"/>
                </a:lnTo>
                <a:cubicBezTo>
                  <a:pt x="4924292" y="1726693"/>
                  <a:pt x="4884492" y="1780419"/>
                  <a:pt x="4841816" y="1834733"/>
                </a:cubicBezTo>
                <a:cubicBezTo>
                  <a:pt x="4728753" y="1978833"/>
                  <a:pt x="4524797" y="2186115"/>
                  <a:pt x="4229947" y="2456579"/>
                </a:cubicBezTo>
                <a:cubicBezTo>
                  <a:pt x="3935096" y="2727043"/>
                  <a:pt x="3748321" y="2906613"/>
                  <a:pt x="3669620" y="2995290"/>
                </a:cubicBezTo>
                <a:cubicBezTo>
                  <a:pt x="3590919" y="3083967"/>
                  <a:pt x="3527183" y="3170427"/>
                  <a:pt x="3478411" y="3254669"/>
                </a:cubicBezTo>
                <a:lnTo>
                  <a:pt x="4971163" y="3254669"/>
                </a:lnTo>
                <a:lnTo>
                  <a:pt x="4971163" y="4122593"/>
                </a:lnTo>
                <a:lnTo>
                  <a:pt x="2102941" y="4122593"/>
                </a:lnTo>
                <a:lnTo>
                  <a:pt x="2117174" y="4125362"/>
                </a:lnTo>
                <a:cubicBezTo>
                  <a:pt x="2369522" y="4186154"/>
                  <a:pt x="2581602" y="4297606"/>
                  <a:pt x="2753413" y="4459718"/>
                </a:cubicBezTo>
                <a:cubicBezTo>
                  <a:pt x="3028311" y="4719098"/>
                  <a:pt x="3165760" y="5041660"/>
                  <a:pt x="3165760" y="5427403"/>
                </a:cubicBezTo>
                <a:cubicBezTo>
                  <a:pt x="3165760" y="5646878"/>
                  <a:pt x="3126409" y="5855823"/>
                  <a:pt x="3047709" y="6054237"/>
                </a:cubicBezTo>
                <a:cubicBezTo>
                  <a:pt x="2969009" y="6252652"/>
                  <a:pt x="2844307" y="6460488"/>
                  <a:pt x="2673604" y="6677746"/>
                </a:cubicBezTo>
                <a:cubicBezTo>
                  <a:pt x="2645338" y="6713771"/>
                  <a:pt x="2611392" y="6753745"/>
                  <a:pt x="2571764" y="6797668"/>
                </a:cubicBezTo>
                <a:lnTo>
                  <a:pt x="2515941" y="6857999"/>
                </a:lnTo>
                <a:lnTo>
                  <a:pt x="1266670" y="6857999"/>
                </a:lnTo>
                <a:lnTo>
                  <a:pt x="1410636" y="6722742"/>
                </a:lnTo>
                <a:cubicBezTo>
                  <a:pt x="1743555" y="6407039"/>
                  <a:pt x="1951720" y="6188084"/>
                  <a:pt x="2035131" y="6065876"/>
                </a:cubicBezTo>
                <a:cubicBezTo>
                  <a:pt x="2163713" y="5873004"/>
                  <a:pt x="2228003" y="5682349"/>
                  <a:pt x="2228003" y="5493911"/>
                </a:cubicBezTo>
                <a:cubicBezTo>
                  <a:pt x="2228003" y="5285521"/>
                  <a:pt x="2172026" y="5125349"/>
                  <a:pt x="2060072" y="5013394"/>
                </a:cubicBezTo>
                <a:cubicBezTo>
                  <a:pt x="1948117" y="4901440"/>
                  <a:pt x="1793487" y="4845462"/>
                  <a:pt x="1596181" y="4845462"/>
                </a:cubicBezTo>
                <a:cubicBezTo>
                  <a:pt x="1401093" y="4845462"/>
                  <a:pt x="1245908" y="4904211"/>
                  <a:pt x="1130629" y="5021707"/>
                </a:cubicBezTo>
                <a:cubicBezTo>
                  <a:pt x="1015349" y="5139204"/>
                  <a:pt x="948841" y="5334293"/>
                  <a:pt x="931106" y="5606974"/>
                </a:cubicBezTo>
                <a:lnTo>
                  <a:pt x="0" y="5513863"/>
                </a:lnTo>
                <a:cubicBezTo>
                  <a:pt x="55423" y="4999538"/>
                  <a:pt x="229451" y="4630421"/>
                  <a:pt x="522084" y="4406512"/>
                </a:cubicBezTo>
                <a:cubicBezTo>
                  <a:pt x="814718" y="4182604"/>
                  <a:pt x="1180509" y="4070649"/>
                  <a:pt x="1619459" y="4070649"/>
                </a:cubicBezTo>
                <a:cubicBezTo>
                  <a:pt x="1739727" y="4070649"/>
                  <a:pt x="1853552" y="4078755"/>
                  <a:pt x="1960934" y="4094966"/>
                </a:cubicBezTo>
                <a:lnTo>
                  <a:pt x="2059852" y="4114210"/>
                </a:lnTo>
                <a:lnTo>
                  <a:pt x="2098379" y="3879737"/>
                </a:lnTo>
                <a:cubicBezTo>
                  <a:pt x="2151585" y="3640102"/>
                  <a:pt x="2244696" y="3410132"/>
                  <a:pt x="2377711" y="3189825"/>
                </a:cubicBezTo>
                <a:cubicBezTo>
                  <a:pt x="2555064" y="2896083"/>
                  <a:pt x="2905337" y="2506459"/>
                  <a:pt x="3428530" y="2020954"/>
                </a:cubicBezTo>
                <a:cubicBezTo>
                  <a:pt x="3849745" y="1628559"/>
                  <a:pt x="4108016" y="1362529"/>
                  <a:pt x="4203343" y="1222863"/>
                </a:cubicBezTo>
                <a:cubicBezTo>
                  <a:pt x="4331925" y="1029991"/>
                  <a:pt x="4396215" y="839336"/>
                  <a:pt x="4396215" y="650898"/>
                </a:cubicBezTo>
                <a:cubicBezTo>
                  <a:pt x="4396215" y="442508"/>
                  <a:pt x="4340238" y="282336"/>
                  <a:pt x="4228284" y="170381"/>
                </a:cubicBezTo>
                <a:cubicBezTo>
                  <a:pt x="4116329" y="58427"/>
                  <a:pt x="3961699" y="2449"/>
                  <a:pt x="3764393" y="2449"/>
                </a:cubicBezTo>
                <a:cubicBezTo>
                  <a:pt x="3569305" y="2449"/>
                  <a:pt x="3414120" y="61198"/>
                  <a:pt x="3298841" y="178694"/>
                </a:cubicBezTo>
                <a:cubicBezTo>
                  <a:pt x="3183561" y="296191"/>
                  <a:pt x="3117053" y="491280"/>
                  <a:pt x="3099318" y="763961"/>
                </a:cubicBezTo>
                <a:lnTo>
                  <a:pt x="2168212" y="670850"/>
                </a:lnTo>
                <a:cubicBezTo>
                  <a:pt x="2195923" y="413688"/>
                  <a:pt x="2253286" y="192827"/>
                  <a:pt x="2340300" y="8269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87136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3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3">
            <a:extLst>
              <a:ext uri="{FF2B5EF4-FFF2-40B4-BE49-F238E27FC236}">
                <a16:creationId xmlns:a16="http://schemas.microsoft.com/office/drawing/2014/main" id="{0E57622E-AF2F-0948-AE96-9ED98FFEB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23528" y="-1"/>
            <a:ext cx="4611201" cy="6858001"/>
          </a:xfrm>
          <a:custGeom>
            <a:avLst/>
            <a:gdLst>
              <a:gd name="connsiteX0" fmla="*/ 1852527 w 4611201"/>
              <a:gd name="connsiteY0" fmla="*/ 0 h 6858001"/>
              <a:gd name="connsiteX1" fmla="*/ 4012678 w 4611201"/>
              <a:gd name="connsiteY1" fmla="*/ 0 h 6858001"/>
              <a:gd name="connsiteX2" fmla="*/ 4049212 w 4611201"/>
              <a:gd name="connsiteY2" fmla="*/ 34744 h 6858001"/>
              <a:gd name="connsiteX3" fmla="*/ 4391726 w 4611201"/>
              <a:gd name="connsiteY3" fmla="*/ 846136 h 6858001"/>
              <a:gd name="connsiteX4" fmla="*/ 3690071 w 4611201"/>
              <a:gd name="connsiteY4" fmla="*/ 1870353 h 6858001"/>
              <a:gd name="connsiteX5" fmla="*/ 4360135 w 4611201"/>
              <a:gd name="connsiteY5" fmla="*/ 2272724 h 6858001"/>
              <a:gd name="connsiteX6" fmla="*/ 4611201 w 4611201"/>
              <a:gd name="connsiteY6" fmla="*/ 3027585 h 6858001"/>
              <a:gd name="connsiteX7" fmla="*/ 4142322 w 4611201"/>
              <a:gd name="connsiteY7" fmla="*/ 4121634 h 6858001"/>
              <a:gd name="connsiteX8" fmla="*/ 2975115 w 4611201"/>
              <a:gd name="connsiteY8" fmla="*/ 4573886 h 6858001"/>
              <a:gd name="connsiteX9" fmla="*/ 2369896 w 4611201"/>
              <a:gd name="connsiteY9" fmla="*/ 4478697 h 6858001"/>
              <a:gd name="connsiteX10" fmla="*/ 2269828 w 4611201"/>
              <a:gd name="connsiteY10" fmla="*/ 4438604 h 6858001"/>
              <a:gd name="connsiteX11" fmla="*/ 2382218 w 4611201"/>
              <a:gd name="connsiteY11" fmla="*/ 4506318 h 6858001"/>
              <a:gd name="connsiteX12" fmla="*/ 2607097 w 4611201"/>
              <a:gd name="connsiteY12" fmla="*/ 4698358 h 6858001"/>
              <a:gd name="connsiteX13" fmla="*/ 2949611 w 4611201"/>
              <a:gd name="connsiteY13" fmla="*/ 5509750 h 6858001"/>
              <a:gd name="connsiteX14" fmla="*/ 2247956 w 4611201"/>
              <a:gd name="connsiteY14" fmla="*/ 6533967 h 6858001"/>
              <a:gd name="connsiteX15" fmla="*/ 2781991 w 4611201"/>
              <a:gd name="connsiteY15" fmla="*/ 6793970 h 6858001"/>
              <a:gd name="connsiteX16" fmla="*/ 2843171 w 4611201"/>
              <a:gd name="connsiteY16" fmla="*/ 6858001 h 6858001"/>
              <a:gd name="connsiteX17" fmla="*/ 1143935 w 4611201"/>
              <a:gd name="connsiteY17" fmla="*/ 6858001 h 6858001"/>
              <a:gd name="connsiteX18" fmla="*/ 1233716 w 4611201"/>
              <a:gd name="connsiteY18" fmla="*/ 6194778 h 6858001"/>
              <a:gd name="connsiteX19" fmla="*/ 1812331 w 4611201"/>
              <a:gd name="connsiteY19" fmla="*/ 6030172 h 6858001"/>
              <a:gd name="connsiteX20" fmla="*/ 2011854 w 4611201"/>
              <a:gd name="connsiteY20" fmla="*/ 5566282 h 6858001"/>
              <a:gd name="connsiteX21" fmla="*/ 1865538 w 4611201"/>
              <a:gd name="connsiteY21" fmla="*/ 5173887 h 6858001"/>
              <a:gd name="connsiteX22" fmla="*/ 1476468 w 4611201"/>
              <a:gd name="connsiteY22" fmla="*/ 5027571 h 6858001"/>
              <a:gd name="connsiteX23" fmla="*/ 1067446 w 4611201"/>
              <a:gd name="connsiteY23" fmla="*/ 5193839 h 6858001"/>
              <a:gd name="connsiteX24" fmla="*/ 861273 w 4611201"/>
              <a:gd name="connsiteY24" fmla="*/ 5679345 h 6858001"/>
              <a:gd name="connsiteX25" fmla="*/ 0 w 4611201"/>
              <a:gd name="connsiteY25" fmla="*/ 5533028 h 6858001"/>
              <a:gd name="connsiteX26" fmla="*/ 271018 w 4611201"/>
              <a:gd name="connsiteY26" fmla="*/ 4826385 h 6858001"/>
              <a:gd name="connsiteX27" fmla="*/ 776476 w 4611201"/>
              <a:gd name="connsiteY27" fmla="*/ 4410713 h 6858001"/>
              <a:gd name="connsiteX28" fmla="*/ 1503071 w 4611201"/>
              <a:gd name="connsiteY28" fmla="*/ 4259408 h 6858001"/>
              <a:gd name="connsiteX29" fmla="*/ 2123254 w 4611201"/>
              <a:gd name="connsiteY29" fmla="*/ 4369146 h 6858001"/>
              <a:gd name="connsiteX30" fmla="*/ 2166846 w 4611201"/>
              <a:gd name="connsiteY30" fmla="*/ 4389265 h 6858001"/>
              <a:gd name="connsiteX31" fmla="*/ 2109685 w 4611201"/>
              <a:gd name="connsiteY31" fmla="*/ 4359711 h 6858001"/>
              <a:gd name="connsiteX32" fmla="*/ 1877740 w 4611201"/>
              <a:gd name="connsiteY32" fmla="*/ 4193130 h 6858001"/>
              <a:gd name="connsiteX33" fmla="*/ 1372282 w 4611201"/>
              <a:gd name="connsiteY33" fmla="*/ 3197179 h 6858001"/>
              <a:gd name="connsiteX34" fmla="*/ 2276785 w 4611201"/>
              <a:gd name="connsiteY34" fmla="*/ 3087442 h 6858001"/>
              <a:gd name="connsiteX35" fmla="*/ 2509561 w 4611201"/>
              <a:gd name="connsiteY35" fmla="*/ 3616177 h 6858001"/>
              <a:gd name="connsiteX36" fmla="*/ 2968464 w 4611201"/>
              <a:gd name="connsiteY36" fmla="*/ 3799073 h 6858001"/>
              <a:gd name="connsiteX37" fmla="*/ 3455632 w 4611201"/>
              <a:gd name="connsiteY37" fmla="*/ 3579598 h 6858001"/>
              <a:gd name="connsiteX38" fmla="*/ 3653492 w 4611201"/>
              <a:gd name="connsiteY38" fmla="*/ 2987680 h 6858001"/>
              <a:gd name="connsiteX39" fmla="*/ 3463945 w 4611201"/>
              <a:gd name="connsiteY39" fmla="*/ 2429017 h 6858001"/>
              <a:gd name="connsiteX40" fmla="*/ 3001718 w 4611201"/>
              <a:gd name="connsiteY40" fmla="*/ 2222843 h 6858001"/>
              <a:gd name="connsiteX41" fmla="*/ 2572744 w 4611201"/>
              <a:gd name="connsiteY41" fmla="*/ 2292676 h 6858001"/>
              <a:gd name="connsiteX42" fmla="*/ 2675831 w 4611201"/>
              <a:gd name="connsiteY42" fmla="*/ 1531164 h 6858001"/>
              <a:gd name="connsiteX43" fmla="*/ 3254446 w 4611201"/>
              <a:gd name="connsiteY43" fmla="*/ 1366558 h 6858001"/>
              <a:gd name="connsiteX44" fmla="*/ 3453969 w 4611201"/>
              <a:gd name="connsiteY44" fmla="*/ 902668 h 6858001"/>
              <a:gd name="connsiteX45" fmla="*/ 3307653 w 4611201"/>
              <a:gd name="connsiteY45" fmla="*/ 510273 h 6858001"/>
              <a:gd name="connsiteX46" fmla="*/ 2918583 w 4611201"/>
              <a:gd name="connsiteY46" fmla="*/ 363957 h 6858001"/>
              <a:gd name="connsiteX47" fmla="*/ 2509561 w 4611201"/>
              <a:gd name="connsiteY47" fmla="*/ 530225 h 6858001"/>
              <a:gd name="connsiteX48" fmla="*/ 2303388 w 4611201"/>
              <a:gd name="connsiteY48" fmla="*/ 1015731 h 6858001"/>
              <a:gd name="connsiteX49" fmla="*/ 1442115 w 4611201"/>
              <a:gd name="connsiteY49" fmla="*/ 869414 h 6858001"/>
              <a:gd name="connsiteX50" fmla="*/ 1713133 w 4611201"/>
              <a:gd name="connsiteY50" fmla="*/ 162771 h 6858001"/>
              <a:gd name="connsiteX51" fmla="*/ 1812687 w 4611201"/>
              <a:gd name="connsiteY51" fmla="*/ 3765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611201" h="6858001">
                <a:moveTo>
                  <a:pt x="1852527" y="0"/>
                </a:moveTo>
                <a:lnTo>
                  <a:pt x="4012678" y="0"/>
                </a:lnTo>
                <a:lnTo>
                  <a:pt x="4049212" y="34744"/>
                </a:lnTo>
                <a:cubicBezTo>
                  <a:pt x="4277554" y="274171"/>
                  <a:pt x="4391726" y="544636"/>
                  <a:pt x="4391726" y="846136"/>
                </a:cubicBezTo>
                <a:cubicBezTo>
                  <a:pt x="4391726" y="1274002"/>
                  <a:pt x="4157841" y="1615407"/>
                  <a:pt x="3690071" y="1870353"/>
                </a:cubicBezTo>
                <a:cubicBezTo>
                  <a:pt x="3969403" y="1930210"/>
                  <a:pt x="4192757" y="2064334"/>
                  <a:pt x="4360135" y="2272724"/>
                </a:cubicBezTo>
                <a:cubicBezTo>
                  <a:pt x="4527512" y="2481114"/>
                  <a:pt x="4611201" y="2732735"/>
                  <a:pt x="4611201" y="3027585"/>
                </a:cubicBezTo>
                <a:cubicBezTo>
                  <a:pt x="4611201" y="3455450"/>
                  <a:pt x="4454908" y="3820133"/>
                  <a:pt x="4142322" y="4121634"/>
                </a:cubicBezTo>
                <a:cubicBezTo>
                  <a:pt x="3829737" y="4423135"/>
                  <a:pt x="3440667" y="4573886"/>
                  <a:pt x="2975115" y="4573886"/>
                </a:cubicBezTo>
                <a:cubicBezTo>
                  <a:pt x="2754532" y="4573886"/>
                  <a:pt x="2552792" y="4542157"/>
                  <a:pt x="2369896" y="4478697"/>
                </a:cubicBezTo>
                <a:lnTo>
                  <a:pt x="2269828" y="4438604"/>
                </a:lnTo>
                <a:lnTo>
                  <a:pt x="2382218" y="4506318"/>
                </a:lnTo>
                <a:cubicBezTo>
                  <a:pt x="2462859" y="4561187"/>
                  <a:pt x="2537818" y="4625200"/>
                  <a:pt x="2607097" y="4698358"/>
                </a:cubicBezTo>
                <a:cubicBezTo>
                  <a:pt x="2835439" y="4937785"/>
                  <a:pt x="2949611" y="5208250"/>
                  <a:pt x="2949611" y="5509750"/>
                </a:cubicBezTo>
                <a:cubicBezTo>
                  <a:pt x="2949611" y="5937616"/>
                  <a:pt x="2715726" y="6279021"/>
                  <a:pt x="2247956" y="6533967"/>
                </a:cubicBezTo>
                <a:cubicBezTo>
                  <a:pt x="2457455" y="6578860"/>
                  <a:pt x="2635466" y="6665527"/>
                  <a:pt x="2781991" y="6793970"/>
                </a:cubicBezTo>
                <a:lnTo>
                  <a:pt x="2843171" y="6858001"/>
                </a:lnTo>
                <a:lnTo>
                  <a:pt x="1143935" y="6858001"/>
                </a:lnTo>
                <a:lnTo>
                  <a:pt x="1233716" y="6194778"/>
                </a:lnTo>
                <a:cubicBezTo>
                  <a:pt x="1486444" y="6201429"/>
                  <a:pt x="1679316" y="6146560"/>
                  <a:pt x="1812331" y="6030172"/>
                </a:cubicBezTo>
                <a:cubicBezTo>
                  <a:pt x="1945346" y="5913784"/>
                  <a:pt x="2011854" y="5759154"/>
                  <a:pt x="2011854" y="5566282"/>
                </a:cubicBezTo>
                <a:cubicBezTo>
                  <a:pt x="2011854" y="5402230"/>
                  <a:pt x="1963082" y="5271432"/>
                  <a:pt x="1865538" y="5173887"/>
                </a:cubicBezTo>
                <a:cubicBezTo>
                  <a:pt x="1767993" y="5076343"/>
                  <a:pt x="1638303" y="5027571"/>
                  <a:pt x="1476468" y="5027571"/>
                </a:cubicBezTo>
                <a:cubicBezTo>
                  <a:pt x="1316850" y="5027571"/>
                  <a:pt x="1180509" y="5082994"/>
                  <a:pt x="1067446" y="5193839"/>
                </a:cubicBezTo>
                <a:cubicBezTo>
                  <a:pt x="954384" y="5304686"/>
                  <a:pt x="885659" y="5466520"/>
                  <a:pt x="861273" y="5679345"/>
                </a:cubicBezTo>
                <a:lnTo>
                  <a:pt x="0" y="5533028"/>
                </a:lnTo>
                <a:cubicBezTo>
                  <a:pt x="59857" y="5238178"/>
                  <a:pt x="150196" y="5002630"/>
                  <a:pt x="271018" y="4826385"/>
                </a:cubicBezTo>
                <a:cubicBezTo>
                  <a:pt x="391840" y="4650140"/>
                  <a:pt x="560326" y="4511583"/>
                  <a:pt x="776476" y="4410713"/>
                </a:cubicBezTo>
                <a:cubicBezTo>
                  <a:pt x="992625" y="4309843"/>
                  <a:pt x="1234824" y="4259408"/>
                  <a:pt x="1503071" y="4259408"/>
                </a:cubicBezTo>
                <a:cubicBezTo>
                  <a:pt x="1732522" y="4259408"/>
                  <a:pt x="1939250" y="4295987"/>
                  <a:pt x="2123254" y="4369146"/>
                </a:cubicBezTo>
                <a:lnTo>
                  <a:pt x="2166846" y="4389265"/>
                </a:lnTo>
                <a:lnTo>
                  <a:pt x="2109685" y="4359711"/>
                </a:lnTo>
                <a:cubicBezTo>
                  <a:pt x="2027659" y="4312116"/>
                  <a:pt x="1950344" y="4256590"/>
                  <a:pt x="1877740" y="4193130"/>
                </a:cubicBezTo>
                <a:cubicBezTo>
                  <a:pt x="1587323" y="3939292"/>
                  <a:pt x="1418837" y="3607309"/>
                  <a:pt x="1372282" y="3197179"/>
                </a:cubicBezTo>
                <a:lnTo>
                  <a:pt x="2276785" y="3087442"/>
                </a:lnTo>
                <a:cubicBezTo>
                  <a:pt x="2305605" y="3318001"/>
                  <a:pt x="2383197" y="3494246"/>
                  <a:pt x="2509561" y="3616177"/>
                </a:cubicBezTo>
                <a:cubicBezTo>
                  <a:pt x="2635926" y="3738107"/>
                  <a:pt x="2788893" y="3799073"/>
                  <a:pt x="2968464" y="3799073"/>
                </a:cubicBezTo>
                <a:cubicBezTo>
                  <a:pt x="3161336" y="3799073"/>
                  <a:pt x="3323725" y="3725914"/>
                  <a:pt x="3455632" y="3579598"/>
                </a:cubicBezTo>
                <a:cubicBezTo>
                  <a:pt x="3587538" y="3433281"/>
                  <a:pt x="3653492" y="3235976"/>
                  <a:pt x="3653492" y="2987680"/>
                </a:cubicBezTo>
                <a:cubicBezTo>
                  <a:pt x="3653492" y="2752687"/>
                  <a:pt x="3590309" y="2566466"/>
                  <a:pt x="3463945" y="2429017"/>
                </a:cubicBezTo>
                <a:cubicBezTo>
                  <a:pt x="3337581" y="2291568"/>
                  <a:pt x="3183505" y="2222843"/>
                  <a:pt x="3001718" y="2222843"/>
                </a:cubicBezTo>
                <a:cubicBezTo>
                  <a:pt x="2882004" y="2222843"/>
                  <a:pt x="2739013" y="2246121"/>
                  <a:pt x="2572744" y="2292676"/>
                </a:cubicBezTo>
                <a:lnTo>
                  <a:pt x="2675831" y="1531164"/>
                </a:lnTo>
                <a:cubicBezTo>
                  <a:pt x="2928559" y="1537815"/>
                  <a:pt x="3121431" y="1482946"/>
                  <a:pt x="3254446" y="1366558"/>
                </a:cubicBezTo>
                <a:cubicBezTo>
                  <a:pt x="3387461" y="1250170"/>
                  <a:pt x="3453969" y="1095540"/>
                  <a:pt x="3453969" y="902668"/>
                </a:cubicBezTo>
                <a:cubicBezTo>
                  <a:pt x="3453969" y="738616"/>
                  <a:pt x="3405197" y="607818"/>
                  <a:pt x="3307653" y="510273"/>
                </a:cubicBezTo>
                <a:cubicBezTo>
                  <a:pt x="3210108" y="412729"/>
                  <a:pt x="3080418" y="363957"/>
                  <a:pt x="2918583" y="363957"/>
                </a:cubicBezTo>
                <a:cubicBezTo>
                  <a:pt x="2758965" y="363957"/>
                  <a:pt x="2622624" y="419380"/>
                  <a:pt x="2509561" y="530225"/>
                </a:cubicBezTo>
                <a:cubicBezTo>
                  <a:pt x="2396499" y="641072"/>
                  <a:pt x="2327774" y="802906"/>
                  <a:pt x="2303388" y="1015731"/>
                </a:cubicBezTo>
                <a:lnTo>
                  <a:pt x="1442115" y="869414"/>
                </a:lnTo>
                <a:cubicBezTo>
                  <a:pt x="1501972" y="574564"/>
                  <a:pt x="1592311" y="339016"/>
                  <a:pt x="1713133" y="162771"/>
                </a:cubicBezTo>
                <a:cubicBezTo>
                  <a:pt x="1743338" y="118710"/>
                  <a:pt x="1776523" y="77004"/>
                  <a:pt x="1812687" y="3765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55139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4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4">
            <a:extLst>
              <a:ext uri="{FF2B5EF4-FFF2-40B4-BE49-F238E27FC236}">
                <a16:creationId xmlns:a16="http://schemas.microsoft.com/office/drawing/2014/main" id="{E2C17158-4132-0244-8E16-D7DDBAF08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2981" y="0"/>
            <a:ext cx="4189018" cy="6858001"/>
          </a:xfrm>
          <a:custGeom>
            <a:avLst/>
            <a:gdLst>
              <a:gd name="connsiteX0" fmla="*/ 2844381 w 4189018"/>
              <a:gd name="connsiteY0" fmla="*/ 372587 h 6858001"/>
              <a:gd name="connsiteX1" fmla="*/ 1723728 w 4189018"/>
              <a:gd name="connsiteY1" fmla="*/ 2038602 h 6858001"/>
              <a:gd name="connsiteX2" fmla="*/ 2844381 w 4189018"/>
              <a:gd name="connsiteY2" fmla="*/ 2038602 h 6858001"/>
              <a:gd name="connsiteX3" fmla="*/ 2244068 w 4189018"/>
              <a:gd name="connsiteY3" fmla="*/ 0 h 6858001"/>
              <a:gd name="connsiteX4" fmla="*/ 3748883 w 4189018"/>
              <a:gd name="connsiteY4" fmla="*/ 0 h 6858001"/>
              <a:gd name="connsiteX5" fmla="*/ 3748883 w 4189018"/>
              <a:gd name="connsiteY5" fmla="*/ 2038602 h 6858001"/>
              <a:gd name="connsiteX6" fmla="*/ 4189018 w 4189018"/>
              <a:gd name="connsiteY6" fmla="*/ 2038602 h 6858001"/>
              <a:gd name="connsiteX7" fmla="*/ 4189018 w 4189018"/>
              <a:gd name="connsiteY7" fmla="*/ 2859971 h 6858001"/>
              <a:gd name="connsiteX8" fmla="*/ 3748883 w 4189018"/>
              <a:gd name="connsiteY8" fmla="*/ 2859971 h 6858001"/>
              <a:gd name="connsiteX9" fmla="*/ 3748883 w 4189018"/>
              <a:gd name="connsiteY9" fmla="*/ 3840957 h 6858001"/>
              <a:gd name="connsiteX10" fmla="*/ 2848587 w 4189018"/>
              <a:gd name="connsiteY10" fmla="*/ 3840957 h 6858001"/>
              <a:gd name="connsiteX11" fmla="*/ 2848587 w 4189018"/>
              <a:gd name="connsiteY11" fmla="*/ 6858001 h 6858001"/>
              <a:gd name="connsiteX12" fmla="*/ 1944085 w 4189018"/>
              <a:gd name="connsiteY12" fmla="*/ 6858001 h 6858001"/>
              <a:gd name="connsiteX13" fmla="*/ 1944085 w 4189018"/>
              <a:gd name="connsiteY13" fmla="*/ 5263525 h 6858001"/>
              <a:gd name="connsiteX14" fmla="*/ 871553 w 4189018"/>
              <a:gd name="connsiteY14" fmla="*/ 6858001 h 6858001"/>
              <a:gd name="connsiteX15" fmla="*/ 0 w 4189018"/>
              <a:gd name="connsiteY15" fmla="*/ 6858001 h 6858001"/>
              <a:gd name="connsiteX16" fmla="*/ 2063798 w 4189018"/>
              <a:gd name="connsiteY16" fmla="*/ 3836938 h 6858001"/>
              <a:gd name="connsiteX17" fmla="*/ 2844381 w 4189018"/>
              <a:gd name="connsiteY17" fmla="*/ 3836938 h 6858001"/>
              <a:gd name="connsiteX18" fmla="*/ 2844381 w 4189018"/>
              <a:gd name="connsiteY18" fmla="*/ 2859971 h 6858001"/>
              <a:gd name="connsiteX19" fmla="*/ 849153 w 4189018"/>
              <a:gd name="connsiteY19" fmla="*/ 2859971 h 6858001"/>
              <a:gd name="connsiteX20" fmla="*/ 849153 w 4189018"/>
              <a:gd name="connsiteY20" fmla="*/ 2041928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89018" h="6858001">
                <a:moveTo>
                  <a:pt x="2844381" y="372587"/>
                </a:moveTo>
                <a:lnTo>
                  <a:pt x="1723728" y="2038602"/>
                </a:lnTo>
                <a:lnTo>
                  <a:pt x="2844381" y="2038602"/>
                </a:lnTo>
                <a:close/>
                <a:moveTo>
                  <a:pt x="2244068" y="0"/>
                </a:moveTo>
                <a:lnTo>
                  <a:pt x="3748883" y="0"/>
                </a:lnTo>
                <a:lnTo>
                  <a:pt x="3748883" y="2038602"/>
                </a:lnTo>
                <a:lnTo>
                  <a:pt x="4189018" y="2038602"/>
                </a:lnTo>
                <a:lnTo>
                  <a:pt x="4189018" y="2859971"/>
                </a:lnTo>
                <a:lnTo>
                  <a:pt x="3748883" y="2859971"/>
                </a:lnTo>
                <a:lnTo>
                  <a:pt x="3748883" y="3840957"/>
                </a:lnTo>
                <a:lnTo>
                  <a:pt x="2848587" y="3840957"/>
                </a:lnTo>
                <a:lnTo>
                  <a:pt x="2848587" y="6858001"/>
                </a:lnTo>
                <a:lnTo>
                  <a:pt x="1944085" y="6858001"/>
                </a:lnTo>
                <a:lnTo>
                  <a:pt x="1944085" y="5263525"/>
                </a:lnTo>
                <a:lnTo>
                  <a:pt x="871553" y="6858001"/>
                </a:lnTo>
                <a:lnTo>
                  <a:pt x="0" y="6858001"/>
                </a:lnTo>
                <a:lnTo>
                  <a:pt x="2063798" y="3836938"/>
                </a:lnTo>
                <a:lnTo>
                  <a:pt x="2844381" y="3836938"/>
                </a:lnTo>
                <a:lnTo>
                  <a:pt x="2844381" y="2859971"/>
                </a:lnTo>
                <a:lnTo>
                  <a:pt x="849153" y="2859971"/>
                </a:lnTo>
                <a:lnTo>
                  <a:pt x="849153" y="204192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68219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5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">
            <a:extLst>
              <a:ext uri="{FF2B5EF4-FFF2-40B4-BE49-F238E27FC236}">
                <a16:creationId xmlns:a16="http://schemas.microsoft.com/office/drawing/2014/main" id="{7EBF3AE6-9B01-D942-8757-1210007D0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74956" y="0"/>
            <a:ext cx="4317045" cy="6858000"/>
          </a:xfrm>
          <a:custGeom>
            <a:avLst/>
            <a:gdLst>
              <a:gd name="connsiteX0" fmla="*/ 1919430 w 4317045"/>
              <a:gd name="connsiteY0" fmla="*/ 0 h 6858000"/>
              <a:gd name="connsiteX1" fmla="*/ 4317045 w 4317045"/>
              <a:gd name="connsiteY1" fmla="*/ 0 h 6858000"/>
              <a:gd name="connsiteX2" fmla="*/ 4317045 w 4317045"/>
              <a:gd name="connsiteY2" fmla="*/ 575288 h 6858000"/>
              <a:gd name="connsiteX3" fmla="*/ 2684219 w 4317045"/>
              <a:gd name="connsiteY3" fmla="*/ 575288 h 6858000"/>
              <a:gd name="connsiteX4" fmla="*/ 2537903 w 4317045"/>
              <a:gd name="connsiteY4" fmla="*/ 1403308 h 6858000"/>
              <a:gd name="connsiteX5" fmla="*/ 3176375 w 4317045"/>
              <a:gd name="connsiteY5" fmla="*/ 1247015 h 6858000"/>
              <a:gd name="connsiteX6" fmla="*/ 4230520 w 4317045"/>
              <a:gd name="connsiteY6" fmla="*/ 1699266 h 6858000"/>
              <a:gd name="connsiteX7" fmla="*/ 4317045 w 4317045"/>
              <a:gd name="connsiteY7" fmla="*/ 1799414 h 6858000"/>
              <a:gd name="connsiteX8" fmla="*/ 4317045 w 4317045"/>
              <a:gd name="connsiteY8" fmla="*/ 3942248 h 6858000"/>
              <a:gd name="connsiteX9" fmla="*/ 4313655 w 4317045"/>
              <a:gd name="connsiteY9" fmla="*/ 3947222 h 6858000"/>
              <a:gd name="connsiteX10" fmla="*/ 2993480 w 4317045"/>
              <a:gd name="connsiteY10" fmla="*/ 4592346 h 6858000"/>
              <a:gd name="connsiteX11" fmla="*/ 2899793 w 4317045"/>
              <a:gd name="connsiteY11" fmla="*/ 4589128 h 6858000"/>
              <a:gd name="connsiteX12" fmla="*/ 2899793 w 4317045"/>
              <a:gd name="connsiteY12" fmla="*/ 5459274 h 6858000"/>
              <a:gd name="connsiteX13" fmla="*/ 1137342 w 4317045"/>
              <a:gd name="connsiteY13" fmla="*/ 5459274 h 6858000"/>
              <a:gd name="connsiteX14" fmla="*/ 991026 w 4317045"/>
              <a:gd name="connsiteY14" fmla="*/ 6287294 h 6858000"/>
              <a:gd name="connsiteX15" fmla="*/ 1629498 w 4317045"/>
              <a:gd name="connsiteY15" fmla="*/ 6131001 h 6858000"/>
              <a:gd name="connsiteX16" fmla="*/ 2683643 w 4317045"/>
              <a:gd name="connsiteY16" fmla="*/ 6583252 h 6858000"/>
              <a:gd name="connsiteX17" fmla="*/ 2872774 w 4317045"/>
              <a:gd name="connsiteY17" fmla="*/ 6826213 h 6858000"/>
              <a:gd name="connsiteX18" fmla="*/ 2890385 w 4317045"/>
              <a:gd name="connsiteY18" fmla="*/ 6858000 h 6858000"/>
              <a:gd name="connsiteX19" fmla="*/ 0 w 4317045"/>
              <a:gd name="connsiteY19" fmla="*/ 6858000 h 6858000"/>
              <a:gd name="connsiteX20" fmla="*/ 429037 w 4317045"/>
              <a:gd name="connsiteY20" fmla="*/ 4584700 h 6858000"/>
              <a:gd name="connsiteX21" fmla="*/ 2810287 w 4317045"/>
              <a:gd name="connsiteY21" fmla="*/ 4584700 h 6858000"/>
              <a:gd name="connsiteX22" fmla="*/ 2671542 w 4317045"/>
              <a:gd name="connsiteY22" fmla="*/ 4569691 h 6858000"/>
              <a:gd name="connsiteX23" fmla="*/ 1892779 w 4317045"/>
              <a:gd name="connsiteY23" fmla="*/ 4229879 h 6858000"/>
              <a:gd name="connsiteX24" fmla="*/ 1383996 w 4317045"/>
              <a:gd name="connsiteY24" fmla="*/ 3255544 h 6858000"/>
              <a:gd name="connsiteX25" fmla="*/ 2315102 w 4317045"/>
              <a:gd name="connsiteY25" fmla="*/ 3159108 h 6858000"/>
              <a:gd name="connsiteX26" fmla="*/ 2551204 w 4317045"/>
              <a:gd name="connsiteY26" fmla="*/ 3659577 h 6858000"/>
              <a:gd name="connsiteX27" fmla="*/ 3003456 w 4317045"/>
              <a:gd name="connsiteY27" fmla="*/ 3844136 h 6858000"/>
              <a:gd name="connsiteX28" fmla="*/ 3498937 w 4317045"/>
              <a:gd name="connsiteY28" fmla="*/ 3606371 h 6858000"/>
              <a:gd name="connsiteX29" fmla="*/ 3701785 w 4317045"/>
              <a:gd name="connsiteY29" fmla="*/ 2889752 h 6858000"/>
              <a:gd name="connsiteX30" fmla="*/ 3500600 w 4317045"/>
              <a:gd name="connsiteY30" fmla="*/ 2216363 h 6858000"/>
              <a:gd name="connsiteX31" fmla="*/ 2976853 w 4317045"/>
              <a:gd name="connsiteY31" fmla="*/ 1991900 h 6858000"/>
              <a:gd name="connsiteX32" fmla="*/ 2255246 w 4317045"/>
              <a:gd name="connsiteY32" fmla="*/ 2347715 h 6858000"/>
              <a:gd name="connsiteX33" fmla="*/ 1497059 w 4317045"/>
              <a:gd name="connsiteY33" fmla="*/ 223797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317045" h="6858000">
                <a:moveTo>
                  <a:pt x="1919430" y="0"/>
                </a:moveTo>
                <a:lnTo>
                  <a:pt x="4317045" y="0"/>
                </a:lnTo>
                <a:lnTo>
                  <a:pt x="4317045" y="575288"/>
                </a:lnTo>
                <a:lnTo>
                  <a:pt x="2684219" y="575288"/>
                </a:lnTo>
                <a:lnTo>
                  <a:pt x="2537903" y="1403308"/>
                </a:lnTo>
                <a:cubicBezTo>
                  <a:pt x="2746293" y="1299113"/>
                  <a:pt x="2959117" y="1247015"/>
                  <a:pt x="3176375" y="1247015"/>
                </a:cubicBezTo>
                <a:cubicBezTo>
                  <a:pt x="3590939" y="1247015"/>
                  <a:pt x="3942321" y="1397766"/>
                  <a:pt x="4230520" y="1699266"/>
                </a:cubicBezTo>
                <a:lnTo>
                  <a:pt x="4317045" y="1799414"/>
                </a:lnTo>
                <a:lnTo>
                  <a:pt x="4317045" y="3942248"/>
                </a:lnTo>
                <a:lnTo>
                  <a:pt x="4313655" y="3947222"/>
                </a:lnTo>
                <a:cubicBezTo>
                  <a:pt x="3996635" y="4377305"/>
                  <a:pt x="3556577" y="4592346"/>
                  <a:pt x="2993480" y="4592346"/>
                </a:cubicBezTo>
                <a:lnTo>
                  <a:pt x="2899793" y="4589128"/>
                </a:lnTo>
                <a:lnTo>
                  <a:pt x="2899793" y="5459274"/>
                </a:lnTo>
                <a:lnTo>
                  <a:pt x="1137342" y="5459274"/>
                </a:lnTo>
                <a:lnTo>
                  <a:pt x="991026" y="6287294"/>
                </a:lnTo>
                <a:cubicBezTo>
                  <a:pt x="1199416" y="6183099"/>
                  <a:pt x="1412240" y="6131001"/>
                  <a:pt x="1629498" y="6131001"/>
                </a:cubicBezTo>
                <a:cubicBezTo>
                  <a:pt x="2044062" y="6131001"/>
                  <a:pt x="2395444" y="6281752"/>
                  <a:pt x="2683643" y="6583252"/>
                </a:cubicBezTo>
                <a:cubicBezTo>
                  <a:pt x="2755693" y="6658627"/>
                  <a:pt x="2818737" y="6739614"/>
                  <a:pt x="2872774" y="6826213"/>
                </a:cubicBezTo>
                <a:lnTo>
                  <a:pt x="2890385" y="6858000"/>
                </a:lnTo>
                <a:lnTo>
                  <a:pt x="0" y="6858000"/>
                </a:lnTo>
                <a:lnTo>
                  <a:pt x="429037" y="4584700"/>
                </a:lnTo>
                <a:lnTo>
                  <a:pt x="2810287" y="4584700"/>
                </a:lnTo>
                <a:lnTo>
                  <a:pt x="2671542" y="4569691"/>
                </a:lnTo>
                <a:cubicBezTo>
                  <a:pt x="2365191" y="4524383"/>
                  <a:pt x="2105604" y="4411112"/>
                  <a:pt x="1892779" y="4229879"/>
                </a:cubicBezTo>
                <a:cubicBezTo>
                  <a:pt x="1609014" y="3988235"/>
                  <a:pt x="1439419" y="3663456"/>
                  <a:pt x="1383996" y="3255544"/>
                </a:cubicBezTo>
                <a:lnTo>
                  <a:pt x="2315102" y="3159108"/>
                </a:lnTo>
                <a:cubicBezTo>
                  <a:pt x="2341705" y="3369715"/>
                  <a:pt x="2420406" y="3536538"/>
                  <a:pt x="2551204" y="3659577"/>
                </a:cubicBezTo>
                <a:cubicBezTo>
                  <a:pt x="2682002" y="3782616"/>
                  <a:pt x="2832753" y="3844136"/>
                  <a:pt x="3003456" y="3844136"/>
                </a:cubicBezTo>
                <a:cubicBezTo>
                  <a:pt x="3198545" y="3844136"/>
                  <a:pt x="3363705" y="3764881"/>
                  <a:pt x="3498937" y="3606371"/>
                </a:cubicBezTo>
                <a:cubicBezTo>
                  <a:pt x="3634169" y="3447861"/>
                  <a:pt x="3701785" y="3208988"/>
                  <a:pt x="3701785" y="2889752"/>
                </a:cubicBezTo>
                <a:cubicBezTo>
                  <a:pt x="3701785" y="2590468"/>
                  <a:pt x="3634723" y="2366005"/>
                  <a:pt x="3500600" y="2216363"/>
                </a:cubicBezTo>
                <a:cubicBezTo>
                  <a:pt x="3366476" y="2066721"/>
                  <a:pt x="3191894" y="1991900"/>
                  <a:pt x="2976853" y="1991900"/>
                </a:cubicBezTo>
                <a:cubicBezTo>
                  <a:pt x="2708605" y="1991900"/>
                  <a:pt x="2468070" y="2110505"/>
                  <a:pt x="2255246" y="2347715"/>
                </a:cubicBezTo>
                <a:lnTo>
                  <a:pt x="1497059" y="223797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154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6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6">
            <a:extLst>
              <a:ext uri="{FF2B5EF4-FFF2-40B4-BE49-F238E27FC236}">
                <a16:creationId xmlns:a16="http://schemas.microsoft.com/office/drawing/2014/main" id="{FD077953-D44C-BE40-B3E2-50792C568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4750" y="-1"/>
            <a:ext cx="4667249" cy="6858001"/>
          </a:xfrm>
          <a:custGeom>
            <a:avLst/>
            <a:gdLst>
              <a:gd name="connsiteX0" fmla="*/ 1782403 w 4667249"/>
              <a:gd name="connsiteY0" fmla="*/ 3838576 h 6858001"/>
              <a:gd name="connsiteX1" fmla="*/ 2701870 w 4667249"/>
              <a:gd name="connsiteY1" fmla="*/ 4149499 h 6858001"/>
              <a:gd name="connsiteX2" fmla="*/ 3165760 w 4667249"/>
              <a:gd name="connsiteY2" fmla="*/ 5052339 h 6858001"/>
              <a:gd name="connsiteX3" fmla="*/ 2261257 w 4667249"/>
              <a:gd name="connsiteY3" fmla="*/ 5152101 h 6858001"/>
              <a:gd name="connsiteX4" fmla="*/ 2088337 w 4667249"/>
              <a:gd name="connsiteY4" fmla="*/ 4739754 h 6858001"/>
              <a:gd name="connsiteX5" fmla="*/ 1725871 w 4667249"/>
              <a:gd name="connsiteY5" fmla="*/ 4606739 h 6858001"/>
              <a:gd name="connsiteX6" fmla="*/ 1225402 w 4667249"/>
              <a:gd name="connsiteY6" fmla="*/ 4872769 h 6858001"/>
              <a:gd name="connsiteX7" fmla="*/ 967685 w 4667249"/>
              <a:gd name="connsiteY7" fmla="*/ 5980120 h 6858001"/>
              <a:gd name="connsiteX8" fmla="*/ 1835609 w 4667249"/>
              <a:gd name="connsiteY8" fmla="*/ 5567773 h 6858001"/>
              <a:gd name="connsiteX9" fmla="*/ 2838211 w 4667249"/>
              <a:gd name="connsiteY9" fmla="*/ 6013374 h 6858001"/>
              <a:gd name="connsiteX10" fmla="*/ 3229462 w 4667249"/>
              <a:gd name="connsiteY10" fmla="*/ 6827676 h 6858001"/>
              <a:gd name="connsiteX11" fmla="*/ 3233077 w 4667249"/>
              <a:gd name="connsiteY11" fmla="*/ 6858001 h 6858001"/>
              <a:gd name="connsiteX12" fmla="*/ 2315605 w 4667249"/>
              <a:gd name="connsiteY12" fmla="*/ 6858001 h 6858001"/>
              <a:gd name="connsiteX13" fmla="*/ 2314879 w 4667249"/>
              <a:gd name="connsiteY13" fmla="*/ 6853058 h 6858001"/>
              <a:gd name="connsiteX14" fmla="*/ 2154845 w 4667249"/>
              <a:gd name="connsiteY14" fmla="*/ 6477264 h 6858001"/>
              <a:gd name="connsiteX15" fmla="*/ 1689292 w 4667249"/>
              <a:gd name="connsiteY15" fmla="*/ 6256126 h 6858001"/>
              <a:gd name="connsiteX16" fmla="*/ 1233715 w 4667249"/>
              <a:gd name="connsiteY16" fmla="*/ 6467288 h 6858001"/>
              <a:gd name="connsiteX17" fmla="*/ 1094049 w 4667249"/>
              <a:gd name="connsiteY17" fmla="*/ 6728746 h 6858001"/>
              <a:gd name="connsiteX18" fmla="*/ 1067257 w 4667249"/>
              <a:gd name="connsiteY18" fmla="*/ 6858001 h 6858001"/>
              <a:gd name="connsiteX19" fmla="*/ 21170 w 4667249"/>
              <a:gd name="connsiteY19" fmla="*/ 6858001 h 6858001"/>
              <a:gd name="connsiteX20" fmla="*/ 7430 w 4667249"/>
              <a:gd name="connsiteY20" fmla="*/ 6677800 h 6858001"/>
              <a:gd name="connsiteX21" fmla="*/ 0 w 4667249"/>
              <a:gd name="connsiteY21" fmla="*/ 6362538 h 6858001"/>
              <a:gd name="connsiteX22" fmla="*/ 495481 w 4667249"/>
              <a:gd name="connsiteY22" fmla="*/ 4430493 h 6858001"/>
              <a:gd name="connsiteX23" fmla="*/ 1782403 w 4667249"/>
              <a:gd name="connsiteY23" fmla="*/ 3838576 h 6858001"/>
              <a:gd name="connsiteX24" fmla="*/ 3513159 w 4667249"/>
              <a:gd name="connsiteY24" fmla="*/ 1802660 h 6858001"/>
              <a:gd name="connsiteX25" fmla="*/ 3057582 w 4667249"/>
              <a:gd name="connsiteY25" fmla="*/ 2013822 h 6858001"/>
              <a:gd name="connsiteX26" fmla="*/ 2871361 w 4667249"/>
              <a:gd name="connsiteY26" fmla="*/ 2637330 h 6858001"/>
              <a:gd name="connsiteX27" fmla="*/ 3080860 w 4667249"/>
              <a:gd name="connsiteY27" fmla="*/ 3340648 h 6858001"/>
              <a:gd name="connsiteX28" fmla="*/ 3559714 w 4667249"/>
              <a:gd name="connsiteY28" fmla="*/ 3588389 h 6858001"/>
              <a:gd name="connsiteX29" fmla="*/ 3992014 w 4667249"/>
              <a:gd name="connsiteY29" fmla="*/ 3385540 h 6858001"/>
              <a:gd name="connsiteX30" fmla="*/ 4164933 w 4667249"/>
              <a:gd name="connsiteY30" fmla="*/ 2720465 h 6858001"/>
              <a:gd name="connsiteX31" fmla="*/ 3978712 w 4667249"/>
              <a:gd name="connsiteY31" fmla="*/ 2023798 h 6858001"/>
              <a:gd name="connsiteX32" fmla="*/ 3513159 w 4667249"/>
              <a:gd name="connsiteY32" fmla="*/ 1802660 h 6858001"/>
              <a:gd name="connsiteX33" fmla="*/ 2302640 w 4667249"/>
              <a:gd name="connsiteY33" fmla="*/ 0 h 6858001"/>
              <a:gd name="connsiteX34" fmla="*/ 4667249 w 4667249"/>
              <a:gd name="connsiteY34" fmla="*/ 0 h 6858001"/>
              <a:gd name="connsiteX35" fmla="*/ 4667249 w 4667249"/>
              <a:gd name="connsiteY35" fmla="*/ 634430 h 6858001"/>
              <a:gd name="connsiteX36" fmla="*/ 4085124 w 4667249"/>
              <a:gd name="connsiteY36" fmla="*/ 698635 h 6858001"/>
              <a:gd name="connsiteX37" fmla="*/ 3912204 w 4667249"/>
              <a:gd name="connsiteY37" fmla="*/ 286288 h 6858001"/>
              <a:gd name="connsiteX38" fmla="*/ 3549738 w 4667249"/>
              <a:gd name="connsiteY38" fmla="*/ 153273 h 6858001"/>
              <a:gd name="connsiteX39" fmla="*/ 3049269 w 4667249"/>
              <a:gd name="connsiteY39" fmla="*/ 419303 h 6858001"/>
              <a:gd name="connsiteX40" fmla="*/ 2791552 w 4667249"/>
              <a:gd name="connsiteY40" fmla="*/ 1526654 h 6858001"/>
              <a:gd name="connsiteX41" fmla="*/ 3659476 w 4667249"/>
              <a:gd name="connsiteY41" fmla="*/ 1114307 h 6858001"/>
              <a:gd name="connsiteX42" fmla="*/ 4662078 w 4667249"/>
              <a:gd name="connsiteY42" fmla="*/ 1559908 h 6858001"/>
              <a:gd name="connsiteX43" fmla="*/ 4667249 w 4667249"/>
              <a:gd name="connsiteY43" fmla="*/ 1566012 h 6858001"/>
              <a:gd name="connsiteX44" fmla="*/ 4667249 w 4667249"/>
              <a:gd name="connsiteY44" fmla="*/ 3880308 h 6858001"/>
              <a:gd name="connsiteX45" fmla="*/ 4640462 w 4667249"/>
              <a:gd name="connsiteY45" fmla="*/ 3910950 h 6858001"/>
              <a:gd name="connsiteX46" fmla="*/ 3513159 w 4667249"/>
              <a:gd name="connsiteY46" fmla="*/ 4363202 h 6858001"/>
              <a:gd name="connsiteX47" fmla="*/ 2299396 w 4667249"/>
              <a:gd name="connsiteY47" fmla="*/ 3789574 h 6858001"/>
              <a:gd name="connsiteX48" fmla="*/ 1823867 w 4667249"/>
              <a:gd name="connsiteY48" fmla="*/ 1909072 h 6858001"/>
              <a:gd name="connsiteX49" fmla="*/ 2203220 w 4667249"/>
              <a:gd name="connsiteY49" fmla="*/ 13669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4667249" h="6858001">
                <a:moveTo>
                  <a:pt x="1782403" y="3838576"/>
                </a:moveTo>
                <a:cubicBezTo>
                  <a:pt x="2152628" y="3838576"/>
                  <a:pt x="2459117" y="3942217"/>
                  <a:pt x="2701870" y="4149499"/>
                </a:cubicBezTo>
                <a:cubicBezTo>
                  <a:pt x="2944623" y="4356781"/>
                  <a:pt x="3099253" y="4657728"/>
                  <a:pt x="3165760" y="5052339"/>
                </a:cubicBezTo>
                <a:lnTo>
                  <a:pt x="2261257" y="5152101"/>
                </a:lnTo>
                <a:cubicBezTo>
                  <a:pt x="2239088" y="4965879"/>
                  <a:pt x="2181448" y="4828431"/>
                  <a:pt x="2088337" y="4739754"/>
                </a:cubicBezTo>
                <a:cubicBezTo>
                  <a:pt x="1995227" y="4651077"/>
                  <a:pt x="1874405" y="4606739"/>
                  <a:pt x="1725871" y="4606739"/>
                </a:cubicBezTo>
                <a:cubicBezTo>
                  <a:pt x="1528565" y="4606739"/>
                  <a:pt x="1361742" y="4695416"/>
                  <a:pt x="1225402" y="4872769"/>
                </a:cubicBezTo>
                <a:cubicBezTo>
                  <a:pt x="1089061" y="5050122"/>
                  <a:pt x="1003156" y="5419239"/>
                  <a:pt x="967685" y="5980120"/>
                </a:cubicBezTo>
                <a:cubicBezTo>
                  <a:pt x="1200461" y="5705222"/>
                  <a:pt x="1489769" y="5567773"/>
                  <a:pt x="1835609" y="5567773"/>
                </a:cubicBezTo>
                <a:cubicBezTo>
                  <a:pt x="2225787" y="5567773"/>
                  <a:pt x="2559987" y="5716307"/>
                  <a:pt x="2838211" y="6013374"/>
                </a:cubicBezTo>
                <a:cubicBezTo>
                  <a:pt x="3046878" y="6236174"/>
                  <a:pt x="3177295" y="6507608"/>
                  <a:pt x="3229462" y="6827676"/>
                </a:cubicBezTo>
                <a:lnTo>
                  <a:pt x="3233077" y="6858001"/>
                </a:lnTo>
                <a:lnTo>
                  <a:pt x="2315605" y="6858001"/>
                </a:lnTo>
                <a:lnTo>
                  <a:pt x="2314879" y="6853058"/>
                </a:lnTo>
                <a:cubicBezTo>
                  <a:pt x="2285782" y="6694669"/>
                  <a:pt x="2232438" y="6569404"/>
                  <a:pt x="2154845" y="6477264"/>
                </a:cubicBezTo>
                <a:cubicBezTo>
                  <a:pt x="2030697" y="6329839"/>
                  <a:pt x="1875513" y="6256126"/>
                  <a:pt x="1689292" y="6256126"/>
                </a:cubicBezTo>
                <a:cubicBezTo>
                  <a:pt x="1509722" y="6256126"/>
                  <a:pt x="1357863" y="6326514"/>
                  <a:pt x="1233715" y="6467288"/>
                </a:cubicBezTo>
                <a:cubicBezTo>
                  <a:pt x="1171642" y="6537675"/>
                  <a:pt x="1125086" y="6624828"/>
                  <a:pt x="1094049" y="6728746"/>
                </a:cubicBezTo>
                <a:lnTo>
                  <a:pt x="1067257" y="6858001"/>
                </a:lnTo>
                <a:lnTo>
                  <a:pt x="21170" y="6858001"/>
                </a:lnTo>
                <a:lnTo>
                  <a:pt x="7430" y="6677800"/>
                </a:lnTo>
                <a:cubicBezTo>
                  <a:pt x="2477" y="6576531"/>
                  <a:pt x="0" y="6471444"/>
                  <a:pt x="0" y="6362538"/>
                </a:cubicBezTo>
                <a:cubicBezTo>
                  <a:pt x="0" y="5469120"/>
                  <a:pt x="165160" y="4825105"/>
                  <a:pt x="495481" y="4430493"/>
                </a:cubicBezTo>
                <a:cubicBezTo>
                  <a:pt x="825802" y="4035882"/>
                  <a:pt x="1254776" y="3838576"/>
                  <a:pt x="1782403" y="3838576"/>
                </a:cubicBezTo>
                <a:close/>
                <a:moveTo>
                  <a:pt x="3513159" y="1802660"/>
                </a:moveTo>
                <a:cubicBezTo>
                  <a:pt x="3333589" y="1802660"/>
                  <a:pt x="3181730" y="1873048"/>
                  <a:pt x="3057582" y="2013822"/>
                </a:cubicBezTo>
                <a:cubicBezTo>
                  <a:pt x="2933435" y="2154596"/>
                  <a:pt x="2871361" y="2362433"/>
                  <a:pt x="2871361" y="2637330"/>
                </a:cubicBezTo>
                <a:cubicBezTo>
                  <a:pt x="2871361" y="2941048"/>
                  <a:pt x="2941194" y="3175488"/>
                  <a:pt x="3080860" y="3340648"/>
                </a:cubicBezTo>
                <a:cubicBezTo>
                  <a:pt x="3220526" y="3505808"/>
                  <a:pt x="3380144" y="3588389"/>
                  <a:pt x="3559714" y="3588389"/>
                </a:cubicBezTo>
                <a:cubicBezTo>
                  <a:pt x="3732634" y="3588389"/>
                  <a:pt x="3876734" y="3520772"/>
                  <a:pt x="3992014" y="3385540"/>
                </a:cubicBezTo>
                <a:cubicBezTo>
                  <a:pt x="4107293" y="3250309"/>
                  <a:pt x="4164933" y="3028617"/>
                  <a:pt x="4164933" y="2720465"/>
                </a:cubicBezTo>
                <a:cubicBezTo>
                  <a:pt x="4164933" y="2403445"/>
                  <a:pt x="4102860" y="2171223"/>
                  <a:pt x="3978712" y="2023798"/>
                </a:cubicBezTo>
                <a:cubicBezTo>
                  <a:pt x="3854564" y="1876373"/>
                  <a:pt x="3699380" y="1802660"/>
                  <a:pt x="3513159" y="1802660"/>
                </a:cubicBezTo>
                <a:close/>
                <a:moveTo>
                  <a:pt x="2302640" y="0"/>
                </a:moveTo>
                <a:lnTo>
                  <a:pt x="4667249" y="0"/>
                </a:lnTo>
                <a:lnTo>
                  <a:pt x="4667249" y="634430"/>
                </a:lnTo>
                <a:lnTo>
                  <a:pt x="4085124" y="698635"/>
                </a:lnTo>
                <a:cubicBezTo>
                  <a:pt x="4062955" y="512413"/>
                  <a:pt x="4005315" y="374965"/>
                  <a:pt x="3912204" y="286288"/>
                </a:cubicBezTo>
                <a:cubicBezTo>
                  <a:pt x="3819094" y="197611"/>
                  <a:pt x="3698272" y="153273"/>
                  <a:pt x="3549738" y="153273"/>
                </a:cubicBezTo>
                <a:cubicBezTo>
                  <a:pt x="3352432" y="153273"/>
                  <a:pt x="3185609" y="241950"/>
                  <a:pt x="3049269" y="419303"/>
                </a:cubicBezTo>
                <a:cubicBezTo>
                  <a:pt x="2912928" y="596656"/>
                  <a:pt x="2827023" y="965773"/>
                  <a:pt x="2791552" y="1526654"/>
                </a:cubicBezTo>
                <a:cubicBezTo>
                  <a:pt x="3024328" y="1251756"/>
                  <a:pt x="3313636" y="1114307"/>
                  <a:pt x="3659476" y="1114307"/>
                </a:cubicBezTo>
                <a:cubicBezTo>
                  <a:pt x="4049654" y="1114307"/>
                  <a:pt x="4383854" y="1262841"/>
                  <a:pt x="4662078" y="1559908"/>
                </a:cubicBezTo>
                <a:lnTo>
                  <a:pt x="4667249" y="1566012"/>
                </a:lnTo>
                <a:lnTo>
                  <a:pt x="4667249" y="3880308"/>
                </a:lnTo>
                <a:lnTo>
                  <a:pt x="4640462" y="3910950"/>
                </a:lnTo>
                <a:cubicBezTo>
                  <a:pt x="4347829" y="4212451"/>
                  <a:pt x="3972062" y="4363202"/>
                  <a:pt x="3513159" y="4363202"/>
                </a:cubicBezTo>
                <a:cubicBezTo>
                  <a:pt x="3021003" y="4363202"/>
                  <a:pt x="2616415" y="4171992"/>
                  <a:pt x="2299396" y="3789574"/>
                </a:cubicBezTo>
                <a:cubicBezTo>
                  <a:pt x="1982377" y="3407155"/>
                  <a:pt x="1823867" y="2780322"/>
                  <a:pt x="1823867" y="1909072"/>
                </a:cubicBezTo>
                <a:cubicBezTo>
                  <a:pt x="1823867" y="1127331"/>
                  <a:pt x="1950318" y="536540"/>
                  <a:pt x="2203220" y="136697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2600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7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7">
            <a:extLst>
              <a:ext uri="{FF2B5EF4-FFF2-40B4-BE49-F238E27FC236}">
                <a16:creationId xmlns:a16="http://schemas.microsoft.com/office/drawing/2014/main" id="{7805E7A8-C4A1-644E-BEE2-6EB1E6CFA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720450" y="-1"/>
            <a:ext cx="5471550" cy="6858001"/>
          </a:xfrm>
          <a:custGeom>
            <a:avLst/>
            <a:gdLst>
              <a:gd name="connsiteX0" fmla="*/ 2537884 w 5471550"/>
              <a:gd name="connsiteY0" fmla="*/ 0 h 6858001"/>
              <a:gd name="connsiteX1" fmla="*/ 5471550 w 5471550"/>
              <a:gd name="connsiteY1" fmla="*/ 0 h 6858001"/>
              <a:gd name="connsiteX2" fmla="*/ 5471550 w 5471550"/>
              <a:gd name="connsiteY2" fmla="*/ 840275 h 6858001"/>
              <a:gd name="connsiteX3" fmla="*/ 5434912 w 5471550"/>
              <a:gd name="connsiteY3" fmla="*/ 885635 h 6858001"/>
              <a:gd name="connsiteX4" fmla="*/ 4928831 w 5471550"/>
              <a:gd name="connsiteY4" fmla="*/ 1663461 h 6858001"/>
              <a:gd name="connsiteX5" fmla="*/ 4305322 w 5471550"/>
              <a:gd name="connsiteY5" fmla="*/ 3211425 h 6858001"/>
              <a:gd name="connsiteX6" fmla="*/ 4094161 w 5471550"/>
              <a:gd name="connsiteY6" fmla="*/ 4676254 h 6858001"/>
              <a:gd name="connsiteX7" fmla="*/ 3195688 w 5471550"/>
              <a:gd name="connsiteY7" fmla="*/ 4676254 h 6858001"/>
              <a:gd name="connsiteX8" fmla="*/ 3195688 w 5471550"/>
              <a:gd name="connsiteY8" fmla="*/ 5353360 h 6858001"/>
              <a:gd name="connsiteX9" fmla="*/ 2390947 w 5471550"/>
              <a:gd name="connsiteY9" fmla="*/ 6470687 h 6858001"/>
              <a:gd name="connsiteX10" fmla="*/ 2198595 w 5471550"/>
              <a:gd name="connsiteY10" fmla="*/ 6840532 h 6858001"/>
              <a:gd name="connsiteX11" fmla="*/ 2190896 w 5471550"/>
              <a:gd name="connsiteY11" fmla="*/ 6858001 h 6858001"/>
              <a:gd name="connsiteX12" fmla="*/ 1311375 w 5471550"/>
              <a:gd name="connsiteY12" fmla="*/ 6858001 h 6858001"/>
              <a:gd name="connsiteX13" fmla="*/ 1405154 w 5471550"/>
              <a:gd name="connsiteY13" fmla="*/ 6664962 h 6858001"/>
              <a:gd name="connsiteX14" fmla="*/ 2124917 w 5471550"/>
              <a:gd name="connsiteY14" fmla="*/ 5542907 h 6858001"/>
              <a:gd name="connsiteX15" fmla="*/ 0 w 5471550"/>
              <a:gd name="connsiteY15" fmla="*/ 5542907 h 6858001"/>
              <a:gd name="connsiteX16" fmla="*/ 0 w 5471550"/>
              <a:gd name="connsiteY16" fmla="*/ 4674983 h 6858001"/>
              <a:gd name="connsiteX17" fmla="*/ 3193042 w 5471550"/>
              <a:gd name="connsiteY17" fmla="*/ 4674983 h 6858001"/>
              <a:gd name="connsiteX18" fmla="*/ 3204597 w 5471550"/>
              <a:gd name="connsiteY18" fmla="*/ 4422902 h 6858001"/>
              <a:gd name="connsiteX19" fmla="*/ 3610318 w 5471550"/>
              <a:gd name="connsiteY19" fmla="*/ 2614520 h 6858001"/>
              <a:gd name="connsiteX20" fmla="*/ 4662801 w 5471550"/>
              <a:gd name="connsiteY20" fmla="*/ 735681 h 6858001"/>
              <a:gd name="connsiteX21" fmla="*/ 2537884 w 5471550"/>
              <a:gd name="connsiteY21" fmla="*/ 73568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471550" h="6858001">
                <a:moveTo>
                  <a:pt x="2537884" y="0"/>
                </a:moveTo>
                <a:lnTo>
                  <a:pt x="5471550" y="0"/>
                </a:lnTo>
                <a:lnTo>
                  <a:pt x="5471550" y="840275"/>
                </a:lnTo>
                <a:lnTo>
                  <a:pt x="5434912" y="885635"/>
                </a:lnTo>
                <a:cubicBezTo>
                  <a:pt x="5267950" y="1100745"/>
                  <a:pt x="5099257" y="1360020"/>
                  <a:pt x="4928831" y="1663461"/>
                </a:cubicBezTo>
                <a:cubicBezTo>
                  <a:pt x="4656150" y="2148967"/>
                  <a:pt x="4448314" y="2664955"/>
                  <a:pt x="4305322" y="3211425"/>
                </a:cubicBezTo>
                <a:cubicBezTo>
                  <a:pt x="4162331" y="3757895"/>
                  <a:pt x="4091944" y="4246172"/>
                  <a:pt x="4094161" y="4676254"/>
                </a:cubicBezTo>
                <a:lnTo>
                  <a:pt x="3195688" y="4676254"/>
                </a:lnTo>
                <a:lnTo>
                  <a:pt x="3195688" y="5353360"/>
                </a:lnTo>
                <a:cubicBezTo>
                  <a:pt x="2931875" y="5612740"/>
                  <a:pt x="2663628" y="5985182"/>
                  <a:pt x="2390947" y="6470687"/>
                </a:cubicBezTo>
                <a:cubicBezTo>
                  <a:pt x="2322777" y="6592063"/>
                  <a:pt x="2258659" y="6715345"/>
                  <a:pt x="2198595" y="6840532"/>
                </a:cubicBezTo>
                <a:lnTo>
                  <a:pt x="2190896" y="6858001"/>
                </a:lnTo>
                <a:lnTo>
                  <a:pt x="1311375" y="6858001"/>
                </a:lnTo>
                <a:lnTo>
                  <a:pt x="1405154" y="6664962"/>
                </a:lnTo>
                <a:cubicBezTo>
                  <a:pt x="1610652" y="6261933"/>
                  <a:pt x="1850573" y="5887915"/>
                  <a:pt x="2124917" y="5542907"/>
                </a:cubicBezTo>
                <a:lnTo>
                  <a:pt x="0" y="5542907"/>
                </a:lnTo>
                <a:lnTo>
                  <a:pt x="0" y="4674983"/>
                </a:lnTo>
                <a:lnTo>
                  <a:pt x="3193042" y="4674983"/>
                </a:lnTo>
                <a:lnTo>
                  <a:pt x="3204597" y="4422902"/>
                </a:lnTo>
                <a:cubicBezTo>
                  <a:pt x="3245211" y="3830292"/>
                  <a:pt x="3380452" y="3227498"/>
                  <a:pt x="3610318" y="2614520"/>
                </a:cubicBezTo>
                <a:cubicBezTo>
                  <a:pt x="3873023" y="1913973"/>
                  <a:pt x="4223851" y="1287694"/>
                  <a:pt x="4662801" y="735681"/>
                </a:cubicBezTo>
                <a:lnTo>
                  <a:pt x="2537884" y="73568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05621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8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8">
            <a:extLst>
              <a:ext uri="{FF2B5EF4-FFF2-40B4-BE49-F238E27FC236}">
                <a16:creationId xmlns:a16="http://schemas.microsoft.com/office/drawing/2014/main" id="{2A745F4E-5140-5D46-A6AE-9193C2AF0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40674" y="1"/>
            <a:ext cx="4551327" cy="6857999"/>
          </a:xfrm>
          <a:custGeom>
            <a:avLst/>
            <a:gdLst>
              <a:gd name="connsiteX0" fmla="*/ 1473909 w 4551327"/>
              <a:gd name="connsiteY0" fmla="*/ 4678558 h 6857999"/>
              <a:gd name="connsiteX1" fmla="*/ 1044935 w 4551327"/>
              <a:gd name="connsiteY1" fmla="*/ 4838177 h 6857999"/>
              <a:gd name="connsiteX2" fmla="*/ 885317 w 4551327"/>
              <a:gd name="connsiteY2" fmla="*/ 5260500 h 6857999"/>
              <a:gd name="connsiteX3" fmla="*/ 1043273 w 4551327"/>
              <a:gd name="connsiteY3" fmla="*/ 5696124 h 6857999"/>
              <a:gd name="connsiteX4" fmla="*/ 1463933 w 4551327"/>
              <a:gd name="connsiteY4" fmla="*/ 5852417 h 6857999"/>
              <a:gd name="connsiteX5" fmla="*/ 1889581 w 4551327"/>
              <a:gd name="connsiteY5" fmla="*/ 5694462 h 6857999"/>
              <a:gd name="connsiteX6" fmla="*/ 2049199 w 4551327"/>
              <a:gd name="connsiteY6" fmla="*/ 5257174 h 6857999"/>
              <a:gd name="connsiteX7" fmla="*/ 1891244 w 4551327"/>
              <a:gd name="connsiteY7" fmla="*/ 4836514 h 6857999"/>
              <a:gd name="connsiteX8" fmla="*/ 1473909 w 4551327"/>
              <a:gd name="connsiteY8" fmla="*/ 4678558 h 6857999"/>
              <a:gd name="connsiteX9" fmla="*/ 1463933 w 4551327"/>
              <a:gd name="connsiteY9" fmla="*/ 3936999 h 6857999"/>
              <a:gd name="connsiteX10" fmla="*/ 2543018 w 4551327"/>
              <a:gd name="connsiteY10" fmla="*/ 4292815 h 6857999"/>
              <a:gd name="connsiteX11" fmla="*/ 2927099 w 4551327"/>
              <a:gd name="connsiteY11" fmla="*/ 5193992 h 6857999"/>
              <a:gd name="connsiteX12" fmla="*/ 2750854 w 4551327"/>
              <a:gd name="connsiteY12" fmla="*/ 5797548 h 6857999"/>
              <a:gd name="connsiteX13" fmla="*/ 2255373 w 4551327"/>
              <a:gd name="connsiteY13" fmla="*/ 6201582 h 6857999"/>
              <a:gd name="connsiteX14" fmla="*/ 2872231 w 4551327"/>
              <a:gd name="connsiteY14" fmla="*/ 6677111 h 6857999"/>
              <a:gd name="connsiteX15" fmla="*/ 2964614 w 4551327"/>
              <a:gd name="connsiteY15" fmla="*/ 6839431 h 6857999"/>
              <a:gd name="connsiteX16" fmla="*/ 2971641 w 4551327"/>
              <a:gd name="connsiteY16" fmla="*/ 6857999 h 6857999"/>
              <a:gd name="connsiteX17" fmla="*/ 2003274 w 4551327"/>
              <a:gd name="connsiteY17" fmla="*/ 6857999 h 6857999"/>
              <a:gd name="connsiteX18" fmla="*/ 1966065 w 4551327"/>
              <a:gd name="connsiteY18" fmla="*/ 6808463 h 6857999"/>
              <a:gd name="connsiteX19" fmla="*/ 1477234 w 4551327"/>
              <a:gd name="connsiteY19" fmla="*/ 6600627 h 6857999"/>
              <a:gd name="connsiteX20" fmla="*/ 966789 w 4551327"/>
              <a:gd name="connsiteY20" fmla="*/ 6836729 h 6857999"/>
              <a:gd name="connsiteX21" fmla="*/ 953825 w 4551327"/>
              <a:gd name="connsiteY21" fmla="*/ 6857999 h 6857999"/>
              <a:gd name="connsiteX22" fmla="*/ 0 w 4551327"/>
              <a:gd name="connsiteY22" fmla="*/ 6857999 h 6857999"/>
              <a:gd name="connsiteX23" fmla="*/ 73925 w 4551327"/>
              <a:gd name="connsiteY23" fmla="*/ 6712028 h 6857999"/>
              <a:gd name="connsiteX24" fmla="*/ 692445 w 4551327"/>
              <a:gd name="connsiteY24" fmla="*/ 6201582 h 6857999"/>
              <a:gd name="connsiteX25" fmla="*/ 165373 w 4551327"/>
              <a:gd name="connsiteY25" fmla="*/ 5780921 h 6857999"/>
              <a:gd name="connsiteX26" fmla="*/ 766 w 4551327"/>
              <a:gd name="connsiteY26" fmla="*/ 5193992 h 6857999"/>
              <a:gd name="connsiteX27" fmla="*/ 381522 w 4551327"/>
              <a:gd name="connsiteY27" fmla="*/ 4292815 h 6857999"/>
              <a:gd name="connsiteX28" fmla="*/ 1463933 w 4551327"/>
              <a:gd name="connsiteY28" fmla="*/ 3936999 h 6857999"/>
              <a:gd name="connsiteX29" fmla="*/ 3304001 w 4551327"/>
              <a:gd name="connsiteY29" fmla="*/ 2096004 h 6857999"/>
              <a:gd name="connsiteX30" fmla="*/ 2793556 w 4551327"/>
              <a:gd name="connsiteY30" fmla="*/ 2332106 h 6857999"/>
              <a:gd name="connsiteX31" fmla="*/ 2625624 w 4551327"/>
              <a:gd name="connsiteY31" fmla="*/ 2844214 h 6857999"/>
              <a:gd name="connsiteX32" fmla="*/ 2823484 w 4551327"/>
              <a:gd name="connsiteY32" fmla="*/ 3446108 h 6857999"/>
              <a:gd name="connsiteX33" fmla="*/ 3317303 w 4551327"/>
              <a:gd name="connsiteY33" fmla="*/ 3662258 h 6857999"/>
              <a:gd name="connsiteX34" fmla="*/ 3796158 w 4551327"/>
              <a:gd name="connsiteY34" fmla="*/ 3454421 h 6857999"/>
              <a:gd name="connsiteX35" fmla="*/ 3985704 w 4551327"/>
              <a:gd name="connsiteY35" fmla="*/ 2854191 h 6857999"/>
              <a:gd name="connsiteX36" fmla="*/ 3792832 w 4551327"/>
              <a:gd name="connsiteY36" fmla="*/ 2303840 h 6857999"/>
              <a:gd name="connsiteX37" fmla="*/ 3304001 w 4551327"/>
              <a:gd name="connsiteY37" fmla="*/ 2096004 h 6857999"/>
              <a:gd name="connsiteX38" fmla="*/ 3300676 w 4551327"/>
              <a:gd name="connsiteY38" fmla="*/ 173935 h 6857999"/>
              <a:gd name="connsiteX39" fmla="*/ 2871702 w 4551327"/>
              <a:gd name="connsiteY39" fmla="*/ 333554 h 6857999"/>
              <a:gd name="connsiteX40" fmla="*/ 2712084 w 4551327"/>
              <a:gd name="connsiteY40" fmla="*/ 755877 h 6857999"/>
              <a:gd name="connsiteX41" fmla="*/ 2870040 w 4551327"/>
              <a:gd name="connsiteY41" fmla="*/ 1191501 h 6857999"/>
              <a:gd name="connsiteX42" fmla="*/ 3290700 w 4551327"/>
              <a:gd name="connsiteY42" fmla="*/ 1347794 h 6857999"/>
              <a:gd name="connsiteX43" fmla="*/ 3716348 w 4551327"/>
              <a:gd name="connsiteY43" fmla="*/ 1189839 h 6857999"/>
              <a:gd name="connsiteX44" fmla="*/ 3875966 w 4551327"/>
              <a:gd name="connsiteY44" fmla="*/ 752551 h 6857999"/>
              <a:gd name="connsiteX45" fmla="*/ 3718011 w 4551327"/>
              <a:gd name="connsiteY45" fmla="*/ 331891 h 6857999"/>
              <a:gd name="connsiteX46" fmla="*/ 3300676 w 4551327"/>
              <a:gd name="connsiteY46" fmla="*/ 173935 h 6857999"/>
              <a:gd name="connsiteX47" fmla="*/ 2027799 w 4551327"/>
              <a:gd name="connsiteY47" fmla="*/ 0 h 6857999"/>
              <a:gd name="connsiteX48" fmla="*/ 4551327 w 4551327"/>
              <a:gd name="connsiteY48" fmla="*/ 0 h 6857999"/>
              <a:gd name="connsiteX49" fmla="*/ 4551327 w 4551327"/>
              <a:gd name="connsiteY49" fmla="*/ 1326623 h 6857999"/>
              <a:gd name="connsiteX50" fmla="*/ 4480561 w 4551327"/>
              <a:gd name="connsiteY50" fmla="*/ 1417315 h 6857999"/>
              <a:gd name="connsiteX51" fmla="*/ 4082140 w 4551327"/>
              <a:gd name="connsiteY51" fmla="*/ 1696959 h 6857999"/>
              <a:gd name="connsiteX52" fmla="*/ 4439202 w 4551327"/>
              <a:gd name="connsiteY52" fmla="*/ 1897313 h 6857999"/>
              <a:gd name="connsiteX53" fmla="*/ 4551327 w 4551327"/>
              <a:gd name="connsiteY53" fmla="*/ 1998529 h 6857999"/>
              <a:gd name="connsiteX54" fmla="*/ 4551327 w 4551327"/>
              <a:gd name="connsiteY54" fmla="*/ 3913549 h 6857999"/>
              <a:gd name="connsiteX55" fmla="*/ 4479523 w 4551327"/>
              <a:gd name="connsiteY55" fmla="*/ 3991470 h 6857999"/>
              <a:gd name="connsiteX56" fmla="*/ 3333930 w 4551327"/>
              <a:gd name="connsiteY56" fmla="*/ 4413793 h 6857999"/>
              <a:gd name="connsiteX57" fmla="*/ 2226579 w 4551327"/>
              <a:gd name="connsiteY57" fmla="*/ 4064628 h 6857999"/>
              <a:gd name="connsiteX58" fmla="*/ 1704494 w 4551327"/>
              <a:gd name="connsiteY58" fmla="*/ 2934000 h 6857999"/>
              <a:gd name="connsiteX59" fmla="*/ 1900692 w 4551327"/>
              <a:gd name="connsiteY59" fmla="*/ 2207405 h 6857999"/>
              <a:gd name="connsiteX60" fmla="*/ 2519212 w 4551327"/>
              <a:gd name="connsiteY60" fmla="*/ 1696959 h 6857999"/>
              <a:gd name="connsiteX61" fmla="*/ 1992140 w 4551327"/>
              <a:gd name="connsiteY61" fmla="*/ 1276298 h 6857999"/>
              <a:gd name="connsiteX62" fmla="*/ 1827533 w 4551327"/>
              <a:gd name="connsiteY62" fmla="*/ 689369 h 6857999"/>
              <a:gd name="connsiteX63" fmla="*/ 1976266 w 4551327"/>
              <a:gd name="connsiteY63" fmla="*/ 8170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4551327" h="6857999">
                <a:moveTo>
                  <a:pt x="1473909" y="4678558"/>
                </a:moveTo>
                <a:cubicBezTo>
                  <a:pt x="1294339" y="4678558"/>
                  <a:pt x="1151347" y="4731765"/>
                  <a:pt x="1044935" y="4838177"/>
                </a:cubicBezTo>
                <a:cubicBezTo>
                  <a:pt x="938523" y="4944589"/>
                  <a:pt x="885317" y="5085363"/>
                  <a:pt x="885317" y="5260500"/>
                </a:cubicBezTo>
                <a:cubicBezTo>
                  <a:pt x="885317" y="5446721"/>
                  <a:pt x="937969" y="5591929"/>
                  <a:pt x="1043273" y="5696124"/>
                </a:cubicBezTo>
                <a:cubicBezTo>
                  <a:pt x="1148576" y="5800320"/>
                  <a:pt x="1288796" y="5852417"/>
                  <a:pt x="1463933" y="5852417"/>
                </a:cubicBezTo>
                <a:cubicBezTo>
                  <a:pt x="1641286" y="5852417"/>
                  <a:pt x="1783169" y="5799765"/>
                  <a:pt x="1889581" y="5694462"/>
                </a:cubicBezTo>
                <a:cubicBezTo>
                  <a:pt x="1995993" y="5589158"/>
                  <a:pt x="2049199" y="5443396"/>
                  <a:pt x="2049199" y="5257174"/>
                </a:cubicBezTo>
                <a:cubicBezTo>
                  <a:pt x="2049199" y="5082038"/>
                  <a:pt x="1996547" y="4941818"/>
                  <a:pt x="1891244" y="4836514"/>
                </a:cubicBezTo>
                <a:cubicBezTo>
                  <a:pt x="1785940" y="4731210"/>
                  <a:pt x="1646829" y="4678558"/>
                  <a:pt x="1473909" y="4678558"/>
                </a:cubicBezTo>
                <a:close/>
                <a:moveTo>
                  <a:pt x="1463933" y="3936999"/>
                </a:moveTo>
                <a:cubicBezTo>
                  <a:pt x="1927269" y="3936999"/>
                  <a:pt x="2286964" y="4055605"/>
                  <a:pt x="2543018" y="4292815"/>
                </a:cubicBezTo>
                <a:cubicBezTo>
                  <a:pt x="2799072" y="4530025"/>
                  <a:pt x="2927099" y="4830418"/>
                  <a:pt x="2927099" y="5193992"/>
                </a:cubicBezTo>
                <a:cubicBezTo>
                  <a:pt x="2927099" y="5420118"/>
                  <a:pt x="2868351" y="5621303"/>
                  <a:pt x="2750854" y="5797548"/>
                </a:cubicBezTo>
                <a:cubicBezTo>
                  <a:pt x="2633357" y="5973793"/>
                  <a:pt x="2468197" y="6108471"/>
                  <a:pt x="2255373" y="6201582"/>
                </a:cubicBezTo>
                <a:cubicBezTo>
                  <a:pt x="2525837" y="6310211"/>
                  <a:pt x="2731456" y="6468721"/>
                  <a:pt x="2872231" y="6677111"/>
                </a:cubicBezTo>
                <a:cubicBezTo>
                  <a:pt x="2907425" y="6729209"/>
                  <a:pt x="2938219" y="6783315"/>
                  <a:pt x="2964614" y="6839431"/>
                </a:cubicBezTo>
                <a:lnTo>
                  <a:pt x="2971641" y="6857999"/>
                </a:lnTo>
                <a:lnTo>
                  <a:pt x="2003274" y="6857999"/>
                </a:lnTo>
                <a:lnTo>
                  <a:pt x="1966065" y="6808463"/>
                </a:lnTo>
                <a:cubicBezTo>
                  <a:pt x="1837484" y="6669906"/>
                  <a:pt x="1674540" y="6600627"/>
                  <a:pt x="1477234" y="6600627"/>
                </a:cubicBezTo>
                <a:cubicBezTo>
                  <a:pt x="1248892" y="6600627"/>
                  <a:pt x="1078743" y="6679328"/>
                  <a:pt x="966789" y="6836729"/>
                </a:cubicBezTo>
                <a:lnTo>
                  <a:pt x="953825" y="6857999"/>
                </a:lnTo>
                <a:lnTo>
                  <a:pt x="0" y="6857999"/>
                </a:lnTo>
                <a:lnTo>
                  <a:pt x="73925" y="6712028"/>
                </a:lnTo>
                <a:cubicBezTo>
                  <a:pt x="204723" y="6491444"/>
                  <a:pt x="410896" y="6321295"/>
                  <a:pt x="692445" y="6201582"/>
                </a:cubicBezTo>
                <a:cubicBezTo>
                  <a:pt x="450801" y="6099604"/>
                  <a:pt x="275110" y="5959384"/>
                  <a:pt x="165373" y="5780921"/>
                </a:cubicBezTo>
                <a:cubicBezTo>
                  <a:pt x="55635" y="5602460"/>
                  <a:pt x="766" y="5406816"/>
                  <a:pt x="766" y="5193992"/>
                </a:cubicBezTo>
                <a:cubicBezTo>
                  <a:pt x="766" y="4830418"/>
                  <a:pt x="127685" y="4530025"/>
                  <a:pt x="381522" y="4292815"/>
                </a:cubicBezTo>
                <a:cubicBezTo>
                  <a:pt x="635359" y="4055605"/>
                  <a:pt x="996163" y="3936999"/>
                  <a:pt x="1463933" y="3936999"/>
                </a:cubicBezTo>
                <a:close/>
                <a:moveTo>
                  <a:pt x="3304001" y="2096004"/>
                </a:moveTo>
                <a:cubicBezTo>
                  <a:pt x="3075659" y="2096004"/>
                  <a:pt x="2905510" y="2174705"/>
                  <a:pt x="2793556" y="2332106"/>
                </a:cubicBezTo>
                <a:cubicBezTo>
                  <a:pt x="2681601" y="2489508"/>
                  <a:pt x="2625624" y="2660211"/>
                  <a:pt x="2625624" y="2844214"/>
                </a:cubicBezTo>
                <a:cubicBezTo>
                  <a:pt x="2625624" y="3101377"/>
                  <a:pt x="2691578" y="3302009"/>
                  <a:pt x="2823484" y="3446108"/>
                </a:cubicBezTo>
                <a:cubicBezTo>
                  <a:pt x="2955391" y="3590208"/>
                  <a:pt x="3119997" y="3662258"/>
                  <a:pt x="3317303" y="3662258"/>
                </a:cubicBezTo>
                <a:cubicBezTo>
                  <a:pt x="3510175" y="3662258"/>
                  <a:pt x="3669793" y="3592979"/>
                  <a:pt x="3796158" y="3454421"/>
                </a:cubicBezTo>
                <a:cubicBezTo>
                  <a:pt x="3922522" y="3315864"/>
                  <a:pt x="3985704" y="3115787"/>
                  <a:pt x="3985704" y="2854191"/>
                </a:cubicBezTo>
                <a:cubicBezTo>
                  <a:pt x="3985704" y="2625848"/>
                  <a:pt x="3921413" y="2442398"/>
                  <a:pt x="3792832" y="2303840"/>
                </a:cubicBezTo>
                <a:cubicBezTo>
                  <a:pt x="3664251" y="2165283"/>
                  <a:pt x="3501307" y="2096004"/>
                  <a:pt x="3304001" y="2096004"/>
                </a:cubicBezTo>
                <a:close/>
                <a:moveTo>
                  <a:pt x="3300676" y="173935"/>
                </a:moveTo>
                <a:cubicBezTo>
                  <a:pt x="3121106" y="173935"/>
                  <a:pt x="2978114" y="227142"/>
                  <a:pt x="2871702" y="333554"/>
                </a:cubicBezTo>
                <a:cubicBezTo>
                  <a:pt x="2765290" y="439966"/>
                  <a:pt x="2712084" y="580740"/>
                  <a:pt x="2712084" y="755877"/>
                </a:cubicBezTo>
                <a:cubicBezTo>
                  <a:pt x="2712084" y="942098"/>
                  <a:pt x="2764736" y="1087306"/>
                  <a:pt x="2870040" y="1191501"/>
                </a:cubicBezTo>
                <a:cubicBezTo>
                  <a:pt x="2975343" y="1295697"/>
                  <a:pt x="3115563" y="1347794"/>
                  <a:pt x="3290700" y="1347794"/>
                </a:cubicBezTo>
                <a:cubicBezTo>
                  <a:pt x="3468053" y="1347794"/>
                  <a:pt x="3609936" y="1295142"/>
                  <a:pt x="3716348" y="1189839"/>
                </a:cubicBezTo>
                <a:cubicBezTo>
                  <a:pt x="3822760" y="1084535"/>
                  <a:pt x="3875966" y="938773"/>
                  <a:pt x="3875966" y="752551"/>
                </a:cubicBezTo>
                <a:cubicBezTo>
                  <a:pt x="3875966" y="577415"/>
                  <a:pt x="3823314" y="437195"/>
                  <a:pt x="3718011" y="331891"/>
                </a:cubicBezTo>
                <a:cubicBezTo>
                  <a:pt x="3612707" y="226587"/>
                  <a:pt x="3473596" y="173935"/>
                  <a:pt x="3300676" y="173935"/>
                </a:cubicBezTo>
                <a:close/>
                <a:moveTo>
                  <a:pt x="2027799" y="0"/>
                </a:moveTo>
                <a:lnTo>
                  <a:pt x="4551327" y="0"/>
                </a:lnTo>
                <a:lnTo>
                  <a:pt x="4551327" y="1326623"/>
                </a:lnTo>
                <a:lnTo>
                  <a:pt x="4480561" y="1417315"/>
                </a:lnTo>
                <a:cubicBezTo>
                  <a:pt x="4374565" y="1533911"/>
                  <a:pt x="4241758" y="1627126"/>
                  <a:pt x="4082140" y="1696959"/>
                </a:cubicBezTo>
                <a:cubicBezTo>
                  <a:pt x="4217372" y="1751274"/>
                  <a:pt x="4336393" y="1818058"/>
                  <a:pt x="4439202" y="1897313"/>
                </a:cubicBezTo>
                <a:lnTo>
                  <a:pt x="4551327" y="1998529"/>
                </a:lnTo>
                <a:lnTo>
                  <a:pt x="4551327" y="3913549"/>
                </a:lnTo>
                <a:lnTo>
                  <a:pt x="4479523" y="3991470"/>
                </a:lnTo>
                <a:cubicBezTo>
                  <a:pt x="4192432" y="4273019"/>
                  <a:pt x="3810567" y="4413793"/>
                  <a:pt x="3333930" y="4413793"/>
                </a:cubicBezTo>
                <a:cubicBezTo>
                  <a:pt x="2890546" y="4413793"/>
                  <a:pt x="2521429" y="4297405"/>
                  <a:pt x="2226579" y="4064628"/>
                </a:cubicBezTo>
                <a:cubicBezTo>
                  <a:pt x="1878523" y="3789731"/>
                  <a:pt x="1704494" y="3412854"/>
                  <a:pt x="1704494" y="2934000"/>
                </a:cubicBezTo>
                <a:cubicBezTo>
                  <a:pt x="1704494" y="2670187"/>
                  <a:pt x="1769894" y="2427988"/>
                  <a:pt x="1900692" y="2207405"/>
                </a:cubicBezTo>
                <a:cubicBezTo>
                  <a:pt x="2031490" y="1986821"/>
                  <a:pt x="2237663" y="1816672"/>
                  <a:pt x="2519212" y="1696959"/>
                </a:cubicBezTo>
                <a:cubicBezTo>
                  <a:pt x="2277568" y="1594981"/>
                  <a:pt x="2101877" y="1454761"/>
                  <a:pt x="1992140" y="1276298"/>
                </a:cubicBezTo>
                <a:cubicBezTo>
                  <a:pt x="1882402" y="1097837"/>
                  <a:pt x="1827533" y="902193"/>
                  <a:pt x="1827533" y="689369"/>
                </a:cubicBezTo>
                <a:cubicBezTo>
                  <a:pt x="1827533" y="462135"/>
                  <a:pt x="1877111" y="259582"/>
                  <a:pt x="1976266" y="81708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82370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9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9">
            <a:extLst>
              <a:ext uri="{FF2B5EF4-FFF2-40B4-BE49-F238E27FC236}">
                <a16:creationId xmlns:a16="http://schemas.microsoft.com/office/drawing/2014/main" id="{E37F8BD0-4718-304E-A7D7-05E33057A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666977" y="-1"/>
            <a:ext cx="5525022" cy="6858000"/>
          </a:xfrm>
          <a:custGeom>
            <a:avLst/>
            <a:gdLst>
              <a:gd name="connsiteX0" fmla="*/ 1519697 w 5525022"/>
              <a:gd name="connsiteY0" fmla="*/ 4128660 h 6858000"/>
              <a:gd name="connsiteX1" fmla="*/ 1089061 w 5525022"/>
              <a:gd name="connsiteY1" fmla="*/ 4333171 h 6858000"/>
              <a:gd name="connsiteX2" fmla="*/ 917804 w 5525022"/>
              <a:gd name="connsiteY2" fmla="*/ 5003235 h 6858000"/>
              <a:gd name="connsiteX3" fmla="*/ 1104025 w 5525022"/>
              <a:gd name="connsiteY3" fmla="*/ 5696576 h 6858000"/>
              <a:gd name="connsiteX4" fmla="*/ 1569578 w 5525022"/>
              <a:gd name="connsiteY4" fmla="*/ 5917714 h 6858000"/>
              <a:gd name="connsiteX5" fmla="*/ 2023492 w 5525022"/>
              <a:gd name="connsiteY5" fmla="*/ 5704890 h 6858000"/>
              <a:gd name="connsiteX6" fmla="*/ 2208051 w 5525022"/>
              <a:gd name="connsiteY6" fmla="*/ 5079718 h 6858000"/>
              <a:gd name="connsiteX7" fmla="*/ 2000215 w 5525022"/>
              <a:gd name="connsiteY7" fmla="*/ 4378064 h 6858000"/>
              <a:gd name="connsiteX8" fmla="*/ 1519697 w 5525022"/>
              <a:gd name="connsiteY8" fmla="*/ 4128660 h 6858000"/>
              <a:gd name="connsiteX9" fmla="*/ 4034713 w 5525022"/>
              <a:gd name="connsiteY9" fmla="*/ 368430 h 6858000"/>
              <a:gd name="connsiteX10" fmla="*/ 3604077 w 5525022"/>
              <a:gd name="connsiteY10" fmla="*/ 572941 h 6858000"/>
              <a:gd name="connsiteX11" fmla="*/ 3432820 w 5525022"/>
              <a:gd name="connsiteY11" fmla="*/ 1243005 h 6858000"/>
              <a:gd name="connsiteX12" fmla="*/ 3619041 w 5525022"/>
              <a:gd name="connsiteY12" fmla="*/ 1936346 h 6858000"/>
              <a:gd name="connsiteX13" fmla="*/ 4084594 w 5525022"/>
              <a:gd name="connsiteY13" fmla="*/ 2157484 h 6858000"/>
              <a:gd name="connsiteX14" fmla="*/ 4538508 w 5525022"/>
              <a:gd name="connsiteY14" fmla="*/ 1944660 h 6858000"/>
              <a:gd name="connsiteX15" fmla="*/ 4723067 w 5525022"/>
              <a:gd name="connsiteY15" fmla="*/ 1319488 h 6858000"/>
              <a:gd name="connsiteX16" fmla="*/ 4515231 w 5525022"/>
              <a:gd name="connsiteY16" fmla="*/ 617834 h 6858000"/>
              <a:gd name="connsiteX17" fmla="*/ 4034713 w 5525022"/>
              <a:gd name="connsiteY17" fmla="*/ 368430 h 6858000"/>
              <a:gd name="connsiteX18" fmla="*/ 3006525 w 5525022"/>
              <a:gd name="connsiteY18" fmla="*/ 0 h 6858000"/>
              <a:gd name="connsiteX19" fmla="*/ 5135016 w 5525022"/>
              <a:gd name="connsiteY19" fmla="*/ 0 h 6858000"/>
              <a:gd name="connsiteX20" fmla="*/ 5171993 w 5525022"/>
              <a:gd name="connsiteY20" fmla="*/ 32801 h 6858000"/>
              <a:gd name="connsiteX21" fmla="*/ 5295032 w 5525022"/>
              <a:gd name="connsiteY21" fmla="*/ 167245 h 6858000"/>
              <a:gd name="connsiteX22" fmla="*/ 5503076 w 5525022"/>
              <a:gd name="connsiteY22" fmla="*/ 500302 h 6858000"/>
              <a:gd name="connsiteX23" fmla="*/ 5525022 w 5525022"/>
              <a:gd name="connsiteY23" fmla="*/ 554330 h 6858000"/>
              <a:gd name="connsiteX24" fmla="*/ 5525022 w 5525022"/>
              <a:gd name="connsiteY24" fmla="*/ 3560300 h 6858000"/>
              <a:gd name="connsiteX25" fmla="*/ 5491853 w 5525022"/>
              <a:gd name="connsiteY25" fmla="*/ 3640603 h 6858000"/>
              <a:gd name="connsiteX26" fmla="*/ 5275080 w 5525022"/>
              <a:gd name="connsiteY26" fmla="*/ 3983117 h 6858000"/>
              <a:gd name="connsiteX27" fmla="*/ 3984833 w 5525022"/>
              <a:gd name="connsiteY27" fmla="*/ 4575034 h 6858000"/>
              <a:gd name="connsiteX28" fmla="*/ 3060378 w 5525022"/>
              <a:gd name="connsiteY28" fmla="*/ 4270762 h 6858000"/>
              <a:gd name="connsiteX29" fmla="*/ 2976204 w 5525022"/>
              <a:gd name="connsiteY29" fmla="*/ 4189992 h 6858000"/>
              <a:gd name="connsiteX30" fmla="*/ 2902613 w 5525022"/>
              <a:gd name="connsiteY30" fmla="*/ 4102990 h 6858000"/>
              <a:gd name="connsiteX31" fmla="*/ 2988060 w 5525022"/>
              <a:gd name="connsiteY31" fmla="*/ 4260532 h 6858000"/>
              <a:gd name="connsiteX32" fmla="*/ 3255545 w 5525022"/>
              <a:gd name="connsiteY32" fmla="*/ 5814627 h 6858000"/>
              <a:gd name="connsiteX33" fmla="*/ 3185868 w 5525022"/>
              <a:gd name="connsiteY33" fmla="*/ 6712479 h 6858000"/>
              <a:gd name="connsiteX34" fmla="*/ 3154664 w 5525022"/>
              <a:gd name="connsiteY34" fmla="*/ 6858000 h 6858000"/>
              <a:gd name="connsiteX35" fmla="*/ 2204376 w 5525022"/>
              <a:gd name="connsiteY35" fmla="*/ 6858000 h 6858000"/>
              <a:gd name="connsiteX36" fmla="*/ 2228211 w 5525022"/>
              <a:gd name="connsiteY36" fmla="*/ 6741784 h 6858000"/>
              <a:gd name="connsiteX37" fmla="*/ 2291185 w 5525022"/>
              <a:gd name="connsiteY37" fmla="*/ 6193720 h 6858000"/>
              <a:gd name="connsiteX38" fmla="*/ 1409960 w 5525022"/>
              <a:gd name="connsiteY38" fmla="*/ 6602742 h 6858000"/>
              <a:gd name="connsiteX39" fmla="*/ 417335 w 5525022"/>
              <a:gd name="connsiteY39" fmla="*/ 6158804 h 6858000"/>
              <a:gd name="connsiteX40" fmla="*/ 0 w 5525022"/>
              <a:gd name="connsiteY40" fmla="*/ 5003235 h 6858000"/>
              <a:gd name="connsiteX41" fmla="*/ 440612 w 5525022"/>
              <a:gd name="connsiteY41" fmla="*/ 3807761 h 6858000"/>
              <a:gd name="connsiteX42" fmla="*/ 1562927 w 5525022"/>
              <a:gd name="connsiteY42" fmla="*/ 3353847 h 6858000"/>
              <a:gd name="connsiteX43" fmla="*/ 2780016 w 5525022"/>
              <a:gd name="connsiteY43" fmla="*/ 3927475 h 6858000"/>
              <a:gd name="connsiteX44" fmla="*/ 2828860 w 5525022"/>
              <a:gd name="connsiteY44" fmla="*/ 3995390 h 6858000"/>
              <a:gd name="connsiteX45" fmla="*/ 2771070 w 5525022"/>
              <a:gd name="connsiteY45" fmla="*/ 3891253 h 6858000"/>
              <a:gd name="connsiteX46" fmla="*/ 2608126 w 5525022"/>
              <a:gd name="connsiteY46" fmla="*/ 3361271 h 6858000"/>
              <a:gd name="connsiteX47" fmla="*/ 3512629 w 5525022"/>
              <a:gd name="connsiteY47" fmla="*/ 3261510 h 6858000"/>
              <a:gd name="connsiteX48" fmla="*/ 3685549 w 5525022"/>
              <a:gd name="connsiteY48" fmla="*/ 3670531 h 6858000"/>
              <a:gd name="connsiteX49" fmla="*/ 4054666 w 5525022"/>
              <a:gd name="connsiteY49" fmla="*/ 3803546 h 6858000"/>
              <a:gd name="connsiteX50" fmla="*/ 4546822 w 5525022"/>
              <a:gd name="connsiteY50" fmla="*/ 3537516 h 6858000"/>
              <a:gd name="connsiteX51" fmla="*/ 4806201 w 5525022"/>
              <a:gd name="connsiteY51" fmla="*/ 2433490 h 6858000"/>
              <a:gd name="connsiteX52" fmla="*/ 3924976 w 5525022"/>
              <a:gd name="connsiteY52" fmla="*/ 2842512 h 6858000"/>
              <a:gd name="connsiteX53" fmla="*/ 2932351 w 5525022"/>
              <a:gd name="connsiteY53" fmla="*/ 2398574 h 6858000"/>
              <a:gd name="connsiteX54" fmla="*/ 2515016 w 5525022"/>
              <a:gd name="connsiteY54" fmla="*/ 1243005 h 6858000"/>
              <a:gd name="connsiteX55" fmla="*/ 2955628 w 5525022"/>
              <a:gd name="connsiteY55" fmla="*/ 4753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5525022" h="6858000">
                <a:moveTo>
                  <a:pt x="1519697" y="4128660"/>
                </a:moveTo>
                <a:cubicBezTo>
                  <a:pt x="1346778" y="4128660"/>
                  <a:pt x="1203232" y="4196831"/>
                  <a:pt x="1089061" y="4333171"/>
                </a:cubicBezTo>
                <a:cubicBezTo>
                  <a:pt x="974890" y="4469512"/>
                  <a:pt x="917804" y="4692867"/>
                  <a:pt x="917804" y="5003235"/>
                </a:cubicBezTo>
                <a:cubicBezTo>
                  <a:pt x="917804" y="5318038"/>
                  <a:pt x="979878" y="5549151"/>
                  <a:pt x="1104025" y="5696576"/>
                </a:cubicBezTo>
                <a:cubicBezTo>
                  <a:pt x="1228173" y="5844002"/>
                  <a:pt x="1383357" y="5917714"/>
                  <a:pt x="1569578" y="5917714"/>
                </a:cubicBezTo>
                <a:cubicBezTo>
                  <a:pt x="1749149" y="5917714"/>
                  <a:pt x="1900453" y="5846773"/>
                  <a:pt x="2023492" y="5704890"/>
                </a:cubicBezTo>
                <a:cubicBezTo>
                  <a:pt x="2146531" y="5563007"/>
                  <a:pt x="2208051" y="5354617"/>
                  <a:pt x="2208051" y="5079718"/>
                </a:cubicBezTo>
                <a:cubicBezTo>
                  <a:pt x="2208051" y="4778218"/>
                  <a:pt x="2138772" y="4544333"/>
                  <a:pt x="2000215" y="4378064"/>
                </a:cubicBezTo>
                <a:cubicBezTo>
                  <a:pt x="1861657" y="4211795"/>
                  <a:pt x="1701485" y="4128660"/>
                  <a:pt x="1519697" y="4128660"/>
                </a:cubicBezTo>
                <a:close/>
                <a:moveTo>
                  <a:pt x="4034713" y="368430"/>
                </a:moveTo>
                <a:cubicBezTo>
                  <a:pt x="3861794" y="368430"/>
                  <a:pt x="3718248" y="436601"/>
                  <a:pt x="3604077" y="572941"/>
                </a:cubicBezTo>
                <a:cubicBezTo>
                  <a:pt x="3489906" y="709282"/>
                  <a:pt x="3432820" y="932637"/>
                  <a:pt x="3432820" y="1243005"/>
                </a:cubicBezTo>
                <a:cubicBezTo>
                  <a:pt x="3432820" y="1557808"/>
                  <a:pt x="3494894" y="1788921"/>
                  <a:pt x="3619041" y="1936346"/>
                </a:cubicBezTo>
                <a:cubicBezTo>
                  <a:pt x="3743189" y="2083772"/>
                  <a:pt x="3898373" y="2157484"/>
                  <a:pt x="4084594" y="2157484"/>
                </a:cubicBezTo>
                <a:cubicBezTo>
                  <a:pt x="4264165" y="2157484"/>
                  <a:pt x="4415469" y="2086543"/>
                  <a:pt x="4538508" y="1944660"/>
                </a:cubicBezTo>
                <a:cubicBezTo>
                  <a:pt x="4661547" y="1802777"/>
                  <a:pt x="4723067" y="1594387"/>
                  <a:pt x="4723067" y="1319488"/>
                </a:cubicBezTo>
                <a:cubicBezTo>
                  <a:pt x="4723067" y="1017988"/>
                  <a:pt x="4653788" y="784103"/>
                  <a:pt x="4515231" y="617834"/>
                </a:cubicBezTo>
                <a:cubicBezTo>
                  <a:pt x="4376673" y="451565"/>
                  <a:pt x="4216501" y="368430"/>
                  <a:pt x="4034713" y="368430"/>
                </a:cubicBezTo>
                <a:close/>
                <a:moveTo>
                  <a:pt x="3006525" y="0"/>
                </a:moveTo>
                <a:lnTo>
                  <a:pt x="5135016" y="0"/>
                </a:lnTo>
                <a:lnTo>
                  <a:pt x="5171993" y="32801"/>
                </a:lnTo>
                <a:cubicBezTo>
                  <a:pt x="5214391" y="74628"/>
                  <a:pt x="5255405" y="119443"/>
                  <a:pt x="5295032" y="167245"/>
                </a:cubicBezTo>
                <a:cubicBezTo>
                  <a:pt x="5374287" y="262850"/>
                  <a:pt x="5443635" y="373869"/>
                  <a:pt x="5503076" y="500302"/>
                </a:cubicBezTo>
                <a:lnTo>
                  <a:pt x="5525022" y="554330"/>
                </a:lnTo>
                <a:lnTo>
                  <a:pt x="5525022" y="3560300"/>
                </a:lnTo>
                <a:lnTo>
                  <a:pt x="5491853" y="3640603"/>
                </a:lnTo>
                <a:cubicBezTo>
                  <a:pt x="5429918" y="3770293"/>
                  <a:pt x="5357660" y="3884464"/>
                  <a:pt x="5275080" y="3983117"/>
                </a:cubicBezTo>
                <a:cubicBezTo>
                  <a:pt x="4944759" y="4377728"/>
                  <a:pt x="4514677" y="4575034"/>
                  <a:pt x="3984833" y="4575034"/>
                </a:cubicBezTo>
                <a:cubicBezTo>
                  <a:pt x="3603523" y="4575034"/>
                  <a:pt x="3295371" y="4473610"/>
                  <a:pt x="3060378" y="4270762"/>
                </a:cubicBezTo>
                <a:cubicBezTo>
                  <a:pt x="3031004" y="4245406"/>
                  <a:pt x="3002946" y="4218483"/>
                  <a:pt x="2976204" y="4189992"/>
                </a:cubicBezTo>
                <a:lnTo>
                  <a:pt x="2902613" y="4102990"/>
                </a:lnTo>
                <a:lnTo>
                  <a:pt x="2988060" y="4260532"/>
                </a:lnTo>
                <a:cubicBezTo>
                  <a:pt x="3166383" y="4639833"/>
                  <a:pt x="3255545" y="5157865"/>
                  <a:pt x="3255545" y="5814627"/>
                </a:cubicBezTo>
                <a:cubicBezTo>
                  <a:pt x="3255545" y="6148828"/>
                  <a:pt x="3232319" y="6448112"/>
                  <a:pt x="3185868" y="6712479"/>
                </a:cubicBezTo>
                <a:lnTo>
                  <a:pt x="3154664" y="6858000"/>
                </a:lnTo>
                <a:lnTo>
                  <a:pt x="2204376" y="6858000"/>
                </a:lnTo>
                <a:lnTo>
                  <a:pt x="2228211" y="6741784"/>
                </a:lnTo>
                <a:cubicBezTo>
                  <a:pt x="2256061" y="6585907"/>
                  <a:pt x="2277052" y="6403219"/>
                  <a:pt x="2291185" y="6193720"/>
                </a:cubicBezTo>
                <a:cubicBezTo>
                  <a:pt x="2056192" y="6466401"/>
                  <a:pt x="1762450" y="6602742"/>
                  <a:pt x="1409960" y="6602742"/>
                </a:cubicBezTo>
                <a:cubicBezTo>
                  <a:pt x="1026433" y="6602742"/>
                  <a:pt x="695558" y="6454763"/>
                  <a:pt x="417335" y="6158804"/>
                </a:cubicBezTo>
                <a:cubicBezTo>
                  <a:pt x="139111" y="5862845"/>
                  <a:pt x="0" y="5477656"/>
                  <a:pt x="0" y="5003235"/>
                </a:cubicBezTo>
                <a:cubicBezTo>
                  <a:pt x="0" y="4508862"/>
                  <a:pt x="146871" y="4110371"/>
                  <a:pt x="440612" y="3807761"/>
                </a:cubicBezTo>
                <a:cubicBezTo>
                  <a:pt x="734354" y="3505152"/>
                  <a:pt x="1108459" y="3353847"/>
                  <a:pt x="1562927" y="3353847"/>
                </a:cubicBezTo>
                <a:cubicBezTo>
                  <a:pt x="2057300" y="3353847"/>
                  <a:pt x="2462996" y="3545056"/>
                  <a:pt x="2780016" y="3927475"/>
                </a:cubicBezTo>
                <a:lnTo>
                  <a:pt x="2828860" y="3995390"/>
                </a:lnTo>
                <a:lnTo>
                  <a:pt x="2771070" y="3891253"/>
                </a:lnTo>
                <a:cubicBezTo>
                  <a:pt x="2695695" y="3739671"/>
                  <a:pt x="2641380" y="3563011"/>
                  <a:pt x="2608126" y="3361271"/>
                </a:cubicBezTo>
                <a:lnTo>
                  <a:pt x="3512629" y="3261510"/>
                </a:lnTo>
                <a:cubicBezTo>
                  <a:pt x="3534798" y="3445514"/>
                  <a:pt x="3592438" y="3581855"/>
                  <a:pt x="3685549" y="3670531"/>
                </a:cubicBezTo>
                <a:cubicBezTo>
                  <a:pt x="3778659" y="3759208"/>
                  <a:pt x="3901698" y="3803546"/>
                  <a:pt x="4054666" y="3803546"/>
                </a:cubicBezTo>
                <a:cubicBezTo>
                  <a:pt x="4247538" y="3803546"/>
                  <a:pt x="4411590" y="3714870"/>
                  <a:pt x="4546822" y="3537516"/>
                </a:cubicBezTo>
                <a:cubicBezTo>
                  <a:pt x="4682054" y="3360163"/>
                  <a:pt x="4768513" y="2992154"/>
                  <a:pt x="4806201" y="2433490"/>
                </a:cubicBezTo>
                <a:cubicBezTo>
                  <a:pt x="4571208" y="2706171"/>
                  <a:pt x="4277466" y="2842512"/>
                  <a:pt x="3924976" y="2842512"/>
                </a:cubicBezTo>
                <a:cubicBezTo>
                  <a:pt x="3541449" y="2842512"/>
                  <a:pt x="3210574" y="2694533"/>
                  <a:pt x="2932351" y="2398574"/>
                </a:cubicBezTo>
                <a:cubicBezTo>
                  <a:pt x="2654127" y="2102615"/>
                  <a:pt x="2515016" y="1717426"/>
                  <a:pt x="2515016" y="1243005"/>
                </a:cubicBezTo>
                <a:cubicBezTo>
                  <a:pt x="2515016" y="748632"/>
                  <a:pt x="2661887" y="350141"/>
                  <a:pt x="2955628" y="4753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68806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0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">
            <a:extLst>
              <a:ext uri="{FF2B5EF4-FFF2-40B4-BE49-F238E27FC236}">
                <a16:creationId xmlns:a16="http://schemas.microsoft.com/office/drawing/2014/main" id="{A2CD5E99-BD1E-7C4E-AE90-FEC3D34F9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6864351" y="0"/>
            <a:ext cx="532765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38BE0A70-14D7-3141-9045-2C8B8C621288}"/>
              </a:ext>
            </a:extLst>
          </p:cNvPr>
          <p:cNvSpPr/>
          <p:nvPr userDrawn="1"/>
        </p:nvSpPr>
        <p:spPr bwMode="hidden">
          <a:xfrm rot="16200000" flipH="1">
            <a:off x="6096000" y="762000"/>
            <a:ext cx="6858000" cy="5334000"/>
          </a:xfrm>
          <a:custGeom>
            <a:avLst/>
            <a:gdLst>
              <a:gd name="connsiteX0" fmla="*/ 5334000 w 6858000"/>
              <a:gd name="connsiteY0" fmla="*/ 3771900 h 5334000"/>
              <a:gd name="connsiteX1" fmla="*/ 5334000 w 6858000"/>
              <a:gd name="connsiteY1" fmla="*/ 5334000 h 5334000"/>
              <a:gd name="connsiteX2" fmla="*/ 6858000 w 6858000"/>
              <a:gd name="connsiteY2" fmla="*/ 5334000 h 5334000"/>
              <a:gd name="connsiteX3" fmla="*/ 5334000 w 6858000"/>
              <a:gd name="connsiteY3" fmla="*/ 0 h 5334000"/>
              <a:gd name="connsiteX4" fmla="*/ 5334000 w 6858000"/>
              <a:gd name="connsiteY4" fmla="*/ 1562100 h 5334000"/>
              <a:gd name="connsiteX5" fmla="*/ 6858000 w 6858000"/>
              <a:gd name="connsiteY5" fmla="*/ 0 h 5334000"/>
              <a:gd name="connsiteX6" fmla="*/ 0 w 6858000"/>
              <a:gd name="connsiteY6" fmla="*/ 5334000 h 5334000"/>
              <a:gd name="connsiteX7" fmla="*/ 5334000 w 6858000"/>
              <a:gd name="connsiteY7" fmla="*/ 5334000 h 5334000"/>
              <a:gd name="connsiteX8" fmla="*/ 2667000 w 6858000"/>
              <a:gd name="connsiteY8" fmla="*/ 2667000 h 5334000"/>
              <a:gd name="connsiteX9" fmla="*/ 0 w 6858000"/>
              <a:gd name="connsiteY9" fmla="*/ 0 h 5334000"/>
              <a:gd name="connsiteX10" fmla="*/ 2667000 w 6858000"/>
              <a:gd name="connsiteY10" fmla="*/ 2667000 h 5334000"/>
              <a:gd name="connsiteX11" fmla="*/ 5334000 w 6858000"/>
              <a:gd name="connsiteY11" fmla="*/ 0 h 533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5334000">
                <a:moveTo>
                  <a:pt x="5334000" y="3771900"/>
                </a:moveTo>
                <a:lnTo>
                  <a:pt x="5334000" y="5334000"/>
                </a:lnTo>
                <a:lnTo>
                  <a:pt x="6858000" y="5334000"/>
                </a:lnTo>
                <a:close/>
                <a:moveTo>
                  <a:pt x="5334000" y="0"/>
                </a:moveTo>
                <a:lnTo>
                  <a:pt x="5334000" y="1562100"/>
                </a:lnTo>
                <a:lnTo>
                  <a:pt x="6858000" y="0"/>
                </a:lnTo>
                <a:close/>
                <a:moveTo>
                  <a:pt x="0" y="5334000"/>
                </a:moveTo>
                <a:lnTo>
                  <a:pt x="5334000" y="5334000"/>
                </a:lnTo>
                <a:lnTo>
                  <a:pt x="2667000" y="2667000"/>
                </a:lnTo>
                <a:close/>
                <a:moveTo>
                  <a:pt x="0" y="0"/>
                </a:moveTo>
                <a:lnTo>
                  <a:pt x="2667000" y="2667000"/>
                </a:lnTo>
                <a:lnTo>
                  <a:pt x="5334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382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1 Wh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>
            <a:extLst>
              <a:ext uri="{FF2B5EF4-FFF2-40B4-BE49-F238E27FC236}">
                <a16:creationId xmlns:a16="http://schemas.microsoft.com/office/drawing/2014/main" id="{CFB431DB-62B0-4A43-A1BD-4215513995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6344424" y="-1"/>
            <a:ext cx="5634877" cy="6858001"/>
          </a:xfrm>
          <a:custGeom>
            <a:avLst/>
            <a:gdLst>
              <a:gd name="connsiteX0" fmla="*/ 0 w 5634877"/>
              <a:gd name="connsiteY0" fmla="*/ 0 h 6858001"/>
              <a:gd name="connsiteX1" fmla="*/ 603020 w 5634877"/>
              <a:gd name="connsiteY1" fmla="*/ 0 h 6858001"/>
              <a:gd name="connsiteX2" fmla="*/ 680866 w 5634877"/>
              <a:gd name="connsiteY2" fmla="*/ 13587 h 6858001"/>
              <a:gd name="connsiteX3" fmla="*/ 3144561 w 5634877"/>
              <a:gd name="connsiteY3" fmla="*/ 1948123 h 6858001"/>
              <a:gd name="connsiteX4" fmla="*/ 3248463 w 5634877"/>
              <a:gd name="connsiteY4" fmla="*/ 2197187 h 6858001"/>
              <a:gd name="connsiteX5" fmla="*/ 3248463 w 5634877"/>
              <a:gd name="connsiteY5" fmla="*/ 123303 h 6858001"/>
              <a:gd name="connsiteX6" fmla="*/ 3421292 w 5634877"/>
              <a:gd name="connsiteY6" fmla="*/ 182150 h 6858001"/>
              <a:gd name="connsiteX7" fmla="*/ 5634877 w 5634877"/>
              <a:gd name="connsiteY7" fmla="*/ 3420932 h 6858001"/>
              <a:gd name="connsiteX8" fmla="*/ 3285945 w 5634877"/>
              <a:gd name="connsiteY8" fmla="*/ 6709223 h 6858001"/>
              <a:gd name="connsiteX9" fmla="*/ 3248463 w 5634877"/>
              <a:gd name="connsiteY9" fmla="*/ 6720191 h 6858001"/>
              <a:gd name="connsiteX10" fmla="*/ 3248463 w 5634877"/>
              <a:gd name="connsiteY10" fmla="*/ 4646204 h 6858001"/>
              <a:gd name="connsiteX11" fmla="*/ 3244586 w 5634877"/>
              <a:gd name="connsiteY11" fmla="*/ 4657937 h 6858001"/>
              <a:gd name="connsiteX12" fmla="*/ 514883 w 5634877"/>
              <a:gd name="connsiteY12" fmla="*/ 6857247 h 6858001"/>
              <a:gd name="connsiteX13" fmla="*/ 508836 w 5634877"/>
              <a:gd name="connsiteY13" fmla="*/ 6858001 h 6858001"/>
              <a:gd name="connsiteX14" fmla="*/ 0 w 5634877"/>
              <a:gd name="connsiteY1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34877" h="6858001">
                <a:moveTo>
                  <a:pt x="0" y="0"/>
                </a:moveTo>
                <a:lnTo>
                  <a:pt x="603020" y="0"/>
                </a:lnTo>
                <a:lnTo>
                  <a:pt x="680866" y="13587"/>
                </a:lnTo>
                <a:cubicBezTo>
                  <a:pt x="1774884" y="232106"/>
                  <a:pt x="2683508" y="964343"/>
                  <a:pt x="3144561" y="1948123"/>
                </a:cubicBezTo>
                <a:lnTo>
                  <a:pt x="3248463" y="2197187"/>
                </a:lnTo>
                <a:lnTo>
                  <a:pt x="3248463" y="123303"/>
                </a:lnTo>
                <a:lnTo>
                  <a:pt x="3421292" y="182150"/>
                </a:lnTo>
                <a:cubicBezTo>
                  <a:pt x="4716846" y="686988"/>
                  <a:pt x="5634877" y="1946751"/>
                  <a:pt x="5634877" y="3420932"/>
                </a:cubicBezTo>
                <a:cubicBezTo>
                  <a:pt x="5634877" y="4945946"/>
                  <a:pt x="4652442" y="6241501"/>
                  <a:pt x="3285945" y="6709223"/>
                </a:cubicBezTo>
                <a:lnTo>
                  <a:pt x="3248463" y="6720191"/>
                </a:lnTo>
                <a:lnTo>
                  <a:pt x="3248463" y="4646204"/>
                </a:lnTo>
                <a:lnTo>
                  <a:pt x="3244586" y="4657937"/>
                </a:lnTo>
                <a:cubicBezTo>
                  <a:pt x="2805262" y="5810834"/>
                  <a:pt x="1769756" y="6669544"/>
                  <a:pt x="514883" y="6857247"/>
                </a:cubicBezTo>
                <a:lnTo>
                  <a:pt x="508836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5522976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5522976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0789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3768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 W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7EA53F85-AE48-1149-A636-4B471E2F8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7366000" y="0"/>
            <a:ext cx="4826000" cy="817123"/>
          </a:xfrm>
          <a:custGeom>
            <a:avLst/>
            <a:gdLst>
              <a:gd name="connsiteX0" fmla="*/ 3319408 w 4826000"/>
              <a:gd name="connsiteY0" fmla="*/ 0 h 817123"/>
              <a:gd name="connsiteX1" fmla="*/ 4826000 w 4826000"/>
              <a:gd name="connsiteY1" fmla="*/ 0 h 817123"/>
              <a:gd name="connsiteX2" fmla="*/ 4826000 w 4826000"/>
              <a:gd name="connsiteY2" fmla="*/ 817123 h 817123"/>
              <a:gd name="connsiteX3" fmla="*/ 3319408 w 4826000"/>
              <a:gd name="connsiteY3" fmla="*/ 817123 h 817123"/>
              <a:gd name="connsiteX4" fmla="*/ 2197312 w 4826000"/>
              <a:gd name="connsiteY4" fmla="*/ 0 h 817123"/>
              <a:gd name="connsiteX5" fmla="*/ 2949299 w 4826000"/>
              <a:gd name="connsiteY5" fmla="*/ 0 h 817123"/>
              <a:gd name="connsiteX6" fmla="*/ 2949299 w 4826000"/>
              <a:gd name="connsiteY6" fmla="*/ 817123 h 817123"/>
              <a:gd name="connsiteX7" fmla="*/ 2197312 w 4826000"/>
              <a:gd name="connsiteY7" fmla="*/ 817123 h 817123"/>
              <a:gd name="connsiteX8" fmla="*/ 1449900 w 4826000"/>
              <a:gd name="connsiteY8" fmla="*/ 0 h 817123"/>
              <a:gd name="connsiteX9" fmla="*/ 1827203 w 4826000"/>
              <a:gd name="connsiteY9" fmla="*/ 0 h 817123"/>
              <a:gd name="connsiteX10" fmla="*/ 1827203 w 4826000"/>
              <a:gd name="connsiteY10" fmla="*/ 817123 h 817123"/>
              <a:gd name="connsiteX11" fmla="*/ 1449900 w 4826000"/>
              <a:gd name="connsiteY11" fmla="*/ 817123 h 817123"/>
              <a:gd name="connsiteX12" fmla="*/ 891139 w 4826000"/>
              <a:gd name="connsiteY12" fmla="*/ 0 h 817123"/>
              <a:gd name="connsiteX13" fmla="*/ 1079791 w 4826000"/>
              <a:gd name="connsiteY13" fmla="*/ 0 h 817123"/>
              <a:gd name="connsiteX14" fmla="*/ 1079791 w 4826000"/>
              <a:gd name="connsiteY14" fmla="*/ 817123 h 817123"/>
              <a:gd name="connsiteX15" fmla="*/ 891139 w 4826000"/>
              <a:gd name="connsiteY15" fmla="*/ 817123 h 817123"/>
              <a:gd name="connsiteX16" fmla="*/ 0 w 4826000"/>
              <a:gd name="connsiteY16" fmla="*/ 0 h 817123"/>
              <a:gd name="connsiteX17" fmla="*/ 52822 w 4826000"/>
              <a:gd name="connsiteY17" fmla="*/ 0 h 817123"/>
              <a:gd name="connsiteX18" fmla="*/ 52822 w 4826000"/>
              <a:gd name="connsiteY18" fmla="*/ 817123 h 817123"/>
              <a:gd name="connsiteX19" fmla="*/ 0 w 4826000"/>
              <a:gd name="connsiteY19" fmla="*/ 817123 h 817123"/>
              <a:gd name="connsiteX20" fmla="*/ 422931 w 4826000"/>
              <a:gd name="connsiteY20" fmla="*/ 0 h 817123"/>
              <a:gd name="connsiteX21" fmla="*/ 521030 w 4826000"/>
              <a:gd name="connsiteY21" fmla="*/ 0 h 817123"/>
              <a:gd name="connsiteX22" fmla="*/ 521030 w 4826000"/>
              <a:gd name="connsiteY22" fmla="*/ 817123 h 817123"/>
              <a:gd name="connsiteX23" fmla="*/ 422931 w 4826000"/>
              <a:gd name="connsiteY23" fmla="*/ 817123 h 81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826000" h="817123">
                <a:moveTo>
                  <a:pt x="3319408" y="0"/>
                </a:moveTo>
                <a:lnTo>
                  <a:pt x="4826000" y="0"/>
                </a:lnTo>
                <a:lnTo>
                  <a:pt x="4826000" y="817123"/>
                </a:lnTo>
                <a:lnTo>
                  <a:pt x="3319408" y="817123"/>
                </a:lnTo>
                <a:close/>
                <a:moveTo>
                  <a:pt x="2197312" y="0"/>
                </a:moveTo>
                <a:lnTo>
                  <a:pt x="2949299" y="0"/>
                </a:lnTo>
                <a:lnTo>
                  <a:pt x="2949299" y="817123"/>
                </a:lnTo>
                <a:lnTo>
                  <a:pt x="2197312" y="817123"/>
                </a:lnTo>
                <a:close/>
                <a:moveTo>
                  <a:pt x="1449900" y="0"/>
                </a:moveTo>
                <a:lnTo>
                  <a:pt x="1827203" y="0"/>
                </a:lnTo>
                <a:lnTo>
                  <a:pt x="1827203" y="817123"/>
                </a:lnTo>
                <a:lnTo>
                  <a:pt x="1449900" y="817123"/>
                </a:lnTo>
                <a:close/>
                <a:moveTo>
                  <a:pt x="891139" y="0"/>
                </a:moveTo>
                <a:lnTo>
                  <a:pt x="1079791" y="0"/>
                </a:lnTo>
                <a:lnTo>
                  <a:pt x="1079791" y="817123"/>
                </a:lnTo>
                <a:lnTo>
                  <a:pt x="891139" y="817123"/>
                </a:lnTo>
                <a:close/>
                <a:moveTo>
                  <a:pt x="0" y="0"/>
                </a:moveTo>
                <a:lnTo>
                  <a:pt x="52822" y="0"/>
                </a:lnTo>
                <a:lnTo>
                  <a:pt x="52822" y="817123"/>
                </a:lnTo>
                <a:lnTo>
                  <a:pt x="0" y="817123"/>
                </a:lnTo>
                <a:close/>
                <a:moveTo>
                  <a:pt x="422931" y="0"/>
                </a:moveTo>
                <a:lnTo>
                  <a:pt x="521030" y="0"/>
                </a:lnTo>
                <a:lnTo>
                  <a:pt x="521030" y="817123"/>
                </a:lnTo>
                <a:lnTo>
                  <a:pt x="422931" y="8171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7" name="Logo" descr="Corning">
            <a:extLst>
              <a:ext uri="{FF2B5EF4-FFF2-40B4-BE49-F238E27FC236}">
                <a16:creationId xmlns:a16="http://schemas.microsoft.com/office/drawing/2014/main" id="{B89D8963-F9AF-6F49-8892-5B613C85F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6134194"/>
            <a:ext cx="1554480" cy="2285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6CED1F-DE97-604A-AA5A-D4D7A150C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790700"/>
            <a:ext cx="8970264" cy="2387600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7699A951-123B-5644-B859-7BF61C6F7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243388"/>
            <a:ext cx="8970264" cy="976312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[Presenter Name</a:t>
            </a:r>
            <a:br>
              <a:rPr lang="en-US" dirty="0"/>
            </a:br>
            <a:r>
              <a:rPr lang="en-US" dirty="0"/>
              <a:t>Presenter Title</a:t>
            </a:r>
            <a:br>
              <a:rPr lang="en-US" dirty="0"/>
            </a:br>
            <a:r>
              <a:rPr lang="en-US" dirty="0"/>
              <a:t>Business Unit]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65F9F479-9247-954B-AFE4-05CD981DEA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95900"/>
            <a:ext cx="3529584" cy="600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2895710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2664" userDrawn="1">
          <p15:clr>
            <a:srgbClr val="FBAE40"/>
          </p15:clr>
        </p15:guide>
        <p15:guide id="3" orient="horz" pos="3336" userDrawn="1">
          <p15:clr>
            <a:srgbClr val="FBAE40"/>
          </p15:clr>
        </p15:guide>
        <p15:guide id="4" pos="59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2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12">
            <a:extLst>
              <a:ext uri="{FF2B5EF4-FFF2-40B4-BE49-F238E27FC236}">
                <a16:creationId xmlns:a16="http://schemas.microsoft.com/office/drawing/2014/main" id="{7E4DD3FD-A499-3046-809D-BE5569E95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7386377" y="0"/>
            <a:ext cx="4805623" cy="6857999"/>
          </a:xfrm>
          <a:custGeom>
            <a:avLst/>
            <a:gdLst>
              <a:gd name="connsiteX0" fmla="*/ 0 w 4805623"/>
              <a:gd name="connsiteY0" fmla="*/ 0 h 6857999"/>
              <a:gd name="connsiteX1" fmla="*/ 4805623 w 4805623"/>
              <a:gd name="connsiteY1" fmla="*/ 0 h 6857999"/>
              <a:gd name="connsiteX2" fmla="*/ 4805623 w 4805623"/>
              <a:gd name="connsiteY2" fmla="*/ 299633 h 6857999"/>
              <a:gd name="connsiteX3" fmla="*/ 4781439 w 4805623"/>
              <a:gd name="connsiteY3" fmla="*/ 461484 h 6857999"/>
              <a:gd name="connsiteX4" fmla="*/ 2842675 w 4805623"/>
              <a:gd name="connsiteY4" fmla="*/ 2365703 h 6857999"/>
              <a:gd name="connsiteX5" fmla="*/ 2658827 w 4805623"/>
              <a:gd name="connsiteY5" fmla="*/ 2390336 h 6857999"/>
              <a:gd name="connsiteX6" fmla="*/ 4805623 w 4805623"/>
              <a:gd name="connsiteY6" fmla="*/ 2390336 h 6857999"/>
              <a:gd name="connsiteX7" fmla="*/ 4805623 w 4805623"/>
              <a:gd name="connsiteY7" fmla="*/ 2689969 h 6857999"/>
              <a:gd name="connsiteX8" fmla="*/ 4781439 w 4805623"/>
              <a:gd name="connsiteY8" fmla="*/ 2851820 h 6857999"/>
              <a:gd name="connsiteX9" fmla="*/ 3246982 w 4805623"/>
              <a:gd name="connsiteY9" fmla="*/ 4646322 h 6857999"/>
              <a:gd name="connsiteX10" fmla="*/ 3121745 w 4805623"/>
              <a:gd name="connsiteY10" fmla="*/ 4686300 h 6857999"/>
              <a:gd name="connsiteX11" fmla="*/ 4510312 w 4805623"/>
              <a:gd name="connsiteY11" fmla="*/ 4686300 h 6857999"/>
              <a:gd name="connsiteX12" fmla="*/ 4454933 w 4805623"/>
              <a:gd name="connsiteY12" fmla="*/ 4824932 h 6857999"/>
              <a:gd name="connsiteX13" fmla="*/ 2902509 w 4805623"/>
              <a:gd name="connsiteY13" fmla="*/ 6164450 h 6857999"/>
              <a:gd name="connsiteX14" fmla="*/ 2768521 w 4805623"/>
              <a:gd name="connsiteY14" fmla="*/ 6191249 h 6857999"/>
              <a:gd name="connsiteX15" fmla="*/ 3923098 w 4805623"/>
              <a:gd name="connsiteY15" fmla="*/ 6191249 h 6857999"/>
              <a:gd name="connsiteX16" fmla="*/ 3793081 w 4805623"/>
              <a:gd name="connsiteY16" fmla="*/ 6322918 h 6857999"/>
              <a:gd name="connsiteX17" fmla="*/ 2787511 w 4805623"/>
              <a:gd name="connsiteY17" fmla="*/ 6847649 h 6857999"/>
              <a:gd name="connsiteX18" fmla="*/ 2718573 w 4805623"/>
              <a:gd name="connsiteY18" fmla="*/ 6857999 h 6857999"/>
              <a:gd name="connsiteX19" fmla="*/ 2083337 w 4805623"/>
              <a:gd name="connsiteY19" fmla="*/ 6857999 h 6857999"/>
              <a:gd name="connsiteX20" fmla="*/ 1986126 w 4805623"/>
              <a:gd name="connsiteY20" fmla="*/ 6842423 h 6857999"/>
              <a:gd name="connsiteX21" fmla="*/ 931532 w 4805623"/>
              <a:gd name="connsiteY21" fmla="*/ 6250714 h 6857999"/>
              <a:gd name="connsiteX22" fmla="*/ 878146 w 4805623"/>
              <a:gd name="connsiteY22" fmla="*/ 6191249 h 6857999"/>
              <a:gd name="connsiteX23" fmla="*/ 2057657 w 4805623"/>
              <a:gd name="connsiteY23" fmla="*/ 6191249 h 6857999"/>
              <a:gd name="connsiteX24" fmla="*/ 1930388 w 4805623"/>
              <a:gd name="connsiteY24" fmla="*/ 6166192 h 6857999"/>
              <a:gd name="connsiteX25" fmla="*/ 388048 w 4805623"/>
              <a:gd name="connsiteY25" fmla="*/ 4862951 h 6857999"/>
              <a:gd name="connsiteX26" fmla="*/ 314717 w 4805623"/>
              <a:gd name="connsiteY26" fmla="*/ 4686300 h 6857999"/>
              <a:gd name="connsiteX27" fmla="*/ 1702951 w 4805623"/>
              <a:gd name="connsiteY27" fmla="*/ 4686300 h 6857999"/>
              <a:gd name="connsiteX28" fmla="*/ 1528338 w 4805623"/>
              <a:gd name="connsiteY28" fmla="*/ 4626631 h 6857999"/>
              <a:gd name="connsiteX29" fmla="*/ 11944 w 4805623"/>
              <a:gd name="connsiteY29" fmla="*/ 2626879 h 6857999"/>
              <a:gd name="connsiteX30" fmla="*/ 0 w 4805623"/>
              <a:gd name="connsiteY30" fmla="*/ 2390336 h 6857999"/>
              <a:gd name="connsiteX31" fmla="*/ 2164852 w 4805623"/>
              <a:gd name="connsiteY31" fmla="*/ 2390336 h 6857999"/>
              <a:gd name="connsiteX32" fmla="*/ 1956518 w 4805623"/>
              <a:gd name="connsiteY32" fmla="*/ 2360546 h 6857999"/>
              <a:gd name="connsiteX33" fmla="*/ 11944 w 4805623"/>
              <a:gd name="connsiteY33" fmla="*/ 23654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805623" h="6857999">
                <a:moveTo>
                  <a:pt x="0" y="0"/>
                </a:moveTo>
                <a:lnTo>
                  <a:pt x="4805623" y="0"/>
                </a:lnTo>
                <a:lnTo>
                  <a:pt x="4805623" y="299633"/>
                </a:lnTo>
                <a:lnTo>
                  <a:pt x="4781439" y="461484"/>
                </a:lnTo>
                <a:cubicBezTo>
                  <a:pt x="4589480" y="1430433"/>
                  <a:pt x="3817637" y="2190761"/>
                  <a:pt x="2842675" y="2365703"/>
                </a:cubicBezTo>
                <a:lnTo>
                  <a:pt x="2658827" y="2390336"/>
                </a:lnTo>
                <a:lnTo>
                  <a:pt x="4805623" y="2390336"/>
                </a:lnTo>
                <a:lnTo>
                  <a:pt x="4805623" y="2689969"/>
                </a:lnTo>
                <a:lnTo>
                  <a:pt x="4781439" y="2851820"/>
                </a:lnTo>
                <a:cubicBezTo>
                  <a:pt x="4616903" y="3682347"/>
                  <a:pt x="4026329" y="4359603"/>
                  <a:pt x="3246982" y="4646322"/>
                </a:cubicBezTo>
                <a:lnTo>
                  <a:pt x="3121745" y="4686300"/>
                </a:lnTo>
                <a:lnTo>
                  <a:pt x="4510312" y="4686300"/>
                </a:lnTo>
                <a:lnTo>
                  <a:pt x="4454933" y="4824932"/>
                </a:lnTo>
                <a:cubicBezTo>
                  <a:pt x="4154246" y="5497479"/>
                  <a:pt x="3585977" y="5999745"/>
                  <a:pt x="2902509" y="6164450"/>
                </a:cubicBezTo>
                <a:lnTo>
                  <a:pt x="2768521" y="6191249"/>
                </a:lnTo>
                <a:lnTo>
                  <a:pt x="3923098" y="6191249"/>
                </a:lnTo>
                <a:lnTo>
                  <a:pt x="3793081" y="6322918"/>
                </a:lnTo>
                <a:cubicBezTo>
                  <a:pt x="3509511" y="6586746"/>
                  <a:pt x="3165380" y="6771674"/>
                  <a:pt x="2787511" y="6847649"/>
                </a:cubicBezTo>
                <a:lnTo>
                  <a:pt x="2718573" y="6857999"/>
                </a:lnTo>
                <a:lnTo>
                  <a:pt x="2083337" y="6857999"/>
                </a:lnTo>
                <a:lnTo>
                  <a:pt x="1986126" y="6842423"/>
                </a:lnTo>
                <a:cubicBezTo>
                  <a:pt x="1584679" y="6756233"/>
                  <a:pt x="1222297" y="6546839"/>
                  <a:pt x="931532" y="6250714"/>
                </a:cubicBezTo>
                <a:lnTo>
                  <a:pt x="878146" y="6191249"/>
                </a:lnTo>
                <a:lnTo>
                  <a:pt x="2057657" y="6191249"/>
                </a:lnTo>
                <a:lnTo>
                  <a:pt x="1930388" y="6166192"/>
                </a:lnTo>
                <a:cubicBezTo>
                  <a:pt x="1256631" y="6006382"/>
                  <a:pt x="694032" y="5518743"/>
                  <a:pt x="388048" y="4862951"/>
                </a:cubicBezTo>
                <a:lnTo>
                  <a:pt x="314717" y="4686300"/>
                </a:lnTo>
                <a:lnTo>
                  <a:pt x="1702951" y="4686300"/>
                </a:lnTo>
                <a:lnTo>
                  <a:pt x="1528338" y="4626631"/>
                </a:lnTo>
                <a:cubicBezTo>
                  <a:pt x="706108" y="4302408"/>
                  <a:pt x="104660" y="3539840"/>
                  <a:pt x="11944" y="2626879"/>
                </a:cubicBezTo>
                <a:lnTo>
                  <a:pt x="0" y="2390336"/>
                </a:lnTo>
                <a:lnTo>
                  <a:pt x="2164852" y="2390336"/>
                </a:lnTo>
                <a:lnTo>
                  <a:pt x="1956518" y="2360546"/>
                </a:lnTo>
                <a:cubicBezTo>
                  <a:pt x="920722" y="2162084"/>
                  <a:pt x="120113" y="1301665"/>
                  <a:pt x="11944" y="23654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190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Pic Rgt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 dirty="0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5522976" cy="8841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0700"/>
            <a:ext cx="5522976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D245B3D-90B2-9A45-8009-F5623AE614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37376" y="0"/>
            <a:ext cx="5754624" cy="5375275"/>
          </a:xfrm>
          <a:solidFill>
            <a:schemeClr val="bg2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400">
                <a:solidFill>
                  <a:srgbClr val="757575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Caption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37376" y="5519854"/>
            <a:ext cx="5522976" cy="652346"/>
          </a:xfrm>
        </p:spPr>
        <p:txBody>
          <a:bodyPr>
            <a:noAutofit/>
          </a:bodyPr>
          <a:lstStyle>
            <a:lvl1pPr marL="0" indent="0">
              <a:spcAft>
                <a:spcPts val="400"/>
              </a:spcAft>
              <a:buFont typeface="Arial" panose="020B0604020202020204" pitchFamily="34" charset="0"/>
              <a:buNone/>
              <a:tabLst/>
              <a:defRPr sz="1400">
                <a:solidFill>
                  <a:srgbClr val="757575"/>
                </a:solidFill>
              </a:defRPr>
            </a:lvl1pPr>
            <a:lvl2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2pPr>
            <a:lvl3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3pPr>
            <a:lvl4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4pPr>
            <a:lvl5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5pPr>
          </a:lstStyle>
          <a:p>
            <a:pPr lvl="0"/>
            <a:r>
              <a:rPr lang="en-US" dirty="0"/>
              <a:t>[Caption]</a:t>
            </a:r>
          </a:p>
        </p:txBody>
      </p:sp>
    </p:spTree>
    <p:extLst>
      <p:ext uri="{BB962C8B-B14F-4D97-AF65-F5344CB8AC3E}">
        <p14:creationId xmlns:p14="http://schemas.microsoft.com/office/powerpoint/2010/main" val="2513399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4052" userDrawn="1">
          <p15:clr>
            <a:srgbClr val="FBAE40"/>
          </p15:clr>
        </p15:guide>
        <p15:guide id="5" pos="3768" userDrawn="1">
          <p15:clr>
            <a:srgbClr val="FBAE40"/>
          </p15:clr>
        </p15:guide>
        <p15:guide id="6" orient="horz" pos="360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Pic Lft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 dirty="0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37376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7376" y="571500"/>
            <a:ext cx="5522976" cy="884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7376" y="1790700"/>
            <a:ext cx="5522976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D245B3D-90B2-9A45-8009-F5623AE614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980176" cy="5375275"/>
          </a:xfrm>
          <a:solidFill>
            <a:schemeClr val="bg2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757575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Caption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57200" y="5519854"/>
            <a:ext cx="5522976" cy="652346"/>
          </a:xfrm>
        </p:spPr>
        <p:txBody>
          <a:bodyPr>
            <a:noAutofit/>
          </a:bodyPr>
          <a:lstStyle>
            <a:lvl1pPr marL="0" indent="0">
              <a:spcAft>
                <a:spcPts val="400"/>
              </a:spcAft>
              <a:buFont typeface="Arial" panose="020B0604020202020204" pitchFamily="34" charset="0"/>
              <a:buNone/>
              <a:tabLst/>
              <a:defRPr sz="1400">
                <a:solidFill>
                  <a:srgbClr val="757575"/>
                </a:solidFill>
              </a:defRPr>
            </a:lvl1pPr>
            <a:lvl2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2pPr>
            <a:lvl3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3pPr>
            <a:lvl4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4pPr>
            <a:lvl5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5pPr>
          </a:lstStyle>
          <a:p>
            <a:pPr lvl="0"/>
            <a:r>
              <a:rPr lang="en-US" dirty="0"/>
              <a:t>[Caption]</a:t>
            </a:r>
          </a:p>
        </p:txBody>
      </p:sp>
    </p:spTree>
    <p:extLst>
      <p:ext uri="{BB962C8B-B14F-4D97-AF65-F5344CB8AC3E}">
        <p14:creationId xmlns:p14="http://schemas.microsoft.com/office/powerpoint/2010/main" val="1757249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4052" userDrawn="1">
          <p15:clr>
            <a:srgbClr val="FBAE40"/>
          </p15:clr>
        </p15:guide>
        <p15:guide id="5" pos="3768" userDrawn="1">
          <p15:clr>
            <a:srgbClr val="FBAE40"/>
          </p15:clr>
        </p15:guide>
        <p15:guide id="6" orient="horz" pos="360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Slide L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DF4E5642-62C4-2B44-A9AC-A1F4F1980C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362700"/>
          </a:xfrm>
          <a:solidFill>
            <a:schemeClr val="bg2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757575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43702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60" userDrawn="1">
          <p15:clr>
            <a:srgbClr val="FBAE40"/>
          </p15:clr>
        </p15:guide>
        <p15:guide id="5" orient="horz" pos="4008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 dirty="0"/>
          </a:p>
        </p:txBody>
      </p:sp>
      <p:sp>
        <p:nvSpPr>
          <p:cNvPr id="17" name="Circles">
            <a:extLst>
              <a:ext uri="{FF2B5EF4-FFF2-40B4-BE49-F238E27FC236}">
                <a16:creationId xmlns:a16="http://schemas.microsoft.com/office/drawing/2014/main" id="{4D6A8ED4-7845-6543-A3BC-007F27188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457200" y="1143000"/>
            <a:ext cx="393700" cy="457200"/>
          </a:xfrm>
          <a:custGeom>
            <a:avLst/>
            <a:gdLst>
              <a:gd name="connsiteX0" fmla="*/ 107950 w 393700"/>
              <a:gd name="connsiteY0" fmla="*/ 35154 h 457200"/>
              <a:gd name="connsiteX1" fmla="*/ 107950 w 393700"/>
              <a:gd name="connsiteY1" fmla="*/ 422046 h 457200"/>
              <a:gd name="connsiteX2" fmla="*/ 100788 w 393700"/>
              <a:gd name="connsiteY2" fmla="*/ 418159 h 457200"/>
              <a:gd name="connsiteX3" fmla="*/ 0 w 393700"/>
              <a:gd name="connsiteY3" fmla="*/ 228600 h 457200"/>
              <a:gd name="connsiteX4" fmla="*/ 100788 w 393700"/>
              <a:gd name="connsiteY4" fmla="*/ 39041 h 457200"/>
              <a:gd name="connsiteX5" fmla="*/ 393700 w 393700"/>
              <a:gd name="connsiteY5" fmla="*/ 0 h 457200"/>
              <a:gd name="connsiteX6" fmla="*/ 393700 w 393700"/>
              <a:gd name="connsiteY6" fmla="*/ 457200 h 457200"/>
              <a:gd name="connsiteX7" fmla="*/ 165100 w 393700"/>
              <a:gd name="connsiteY7" fmla="*/ 228600 h 457200"/>
              <a:gd name="connsiteX8" fmla="*/ 393700 w 393700"/>
              <a:gd name="connsiteY8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3700" h="457200">
                <a:moveTo>
                  <a:pt x="107950" y="35154"/>
                </a:moveTo>
                <a:lnTo>
                  <a:pt x="107950" y="422046"/>
                </a:lnTo>
                <a:lnTo>
                  <a:pt x="100788" y="418159"/>
                </a:lnTo>
                <a:cubicBezTo>
                  <a:pt x="39980" y="377078"/>
                  <a:pt x="0" y="307508"/>
                  <a:pt x="0" y="228600"/>
                </a:cubicBezTo>
                <a:cubicBezTo>
                  <a:pt x="0" y="149693"/>
                  <a:pt x="39980" y="80123"/>
                  <a:pt x="100788" y="39041"/>
                </a:cubicBezTo>
                <a:close/>
                <a:moveTo>
                  <a:pt x="393700" y="0"/>
                </a:moveTo>
                <a:lnTo>
                  <a:pt x="393700" y="457200"/>
                </a:lnTo>
                <a:cubicBezTo>
                  <a:pt x="267448" y="457200"/>
                  <a:pt x="165100" y="354852"/>
                  <a:pt x="165100" y="228600"/>
                </a:cubicBezTo>
                <a:cubicBezTo>
                  <a:pt x="165100" y="102348"/>
                  <a:pt x="267448" y="0"/>
                  <a:pt x="3937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8915400" cy="4381501"/>
          </a:xfrm>
        </p:spPr>
        <p:txBody>
          <a:bodyPr/>
          <a:lstStyle>
            <a:lvl1pPr marL="0" indent="0">
              <a:lnSpc>
                <a:spcPct val="90000"/>
              </a:lnSpc>
              <a:tabLst/>
              <a:defRPr sz="36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2"/>
                </a:solidFill>
              </a:defRPr>
            </a:lvl2pPr>
            <a:lvl3pPr marL="228600" indent="-228600">
              <a:spcBef>
                <a:spcPts val="1200"/>
              </a:spcBef>
              <a:buClr>
                <a:srgbClr val="757575"/>
              </a:buClr>
              <a:buFont typeface="Arial"/>
              <a:buChar char="–"/>
              <a:defRPr>
                <a:solidFill>
                  <a:srgbClr val="757575"/>
                </a:solidFill>
              </a:defRPr>
            </a:lvl3pPr>
            <a:lvl4pPr marL="0" indent="0">
              <a:buNone/>
              <a:defRPr sz="2400" b="1">
                <a:solidFill>
                  <a:schemeClr val="tx2"/>
                </a:solidFill>
              </a:defRPr>
            </a:lvl4pPr>
            <a:lvl5pPr marL="228600" indent="-228600">
              <a:tabLst/>
              <a:defRPr/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162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pos="5904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 Wh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hite Bar">
            <a:extLst>
              <a:ext uri="{FF2B5EF4-FFF2-40B4-BE49-F238E27FC236}">
                <a16:creationId xmlns:a16="http://schemas.microsoft.com/office/drawing/2014/main" id="{7E1BE16C-6EED-314D-B70E-DBB5C0DBB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6362700"/>
            <a:ext cx="12192000" cy="495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45BDFFFA-2463-6D45-8CB4-F07FA2BC33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6507790"/>
            <a:ext cx="914400" cy="134416"/>
          </a:xfrm>
          <a:prstGeom prst="rect">
            <a:avLst/>
          </a:prstGeom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2CBCE281-34FB-AE45-B604-8819631CA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flipH="1">
            <a:off x="3217333" y="0"/>
            <a:ext cx="8974667" cy="6362700"/>
          </a:xfrm>
          <a:custGeom>
            <a:avLst/>
            <a:gdLst>
              <a:gd name="connsiteX0" fmla="*/ 6358466 w 8974667"/>
              <a:gd name="connsiteY0" fmla="*/ 0 h 6362700"/>
              <a:gd name="connsiteX1" fmla="*/ 3192783 w 8974667"/>
              <a:gd name="connsiteY1" fmla="*/ 2856076 h 6362700"/>
              <a:gd name="connsiteX2" fmla="*/ 3179233 w 8974667"/>
              <a:gd name="connsiteY2" fmla="*/ 3124349 h 6362700"/>
              <a:gd name="connsiteX3" fmla="*/ 3165683 w 8974667"/>
              <a:gd name="connsiteY3" fmla="*/ 2856076 h 6362700"/>
              <a:gd name="connsiteX4" fmla="*/ 0 w 8974667"/>
              <a:gd name="connsiteY4" fmla="*/ 0 h 6362700"/>
              <a:gd name="connsiteX5" fmla="*/ 0 w 8974667"/>
              <a:gd name="connsiteY5" fmla="*/ 6362700 h 6362700"/>
              <a:gd name="connsiteX6" fmla="*/ 3165683 w 8974667"/>
              <a:gd name="connsiteY6" fmla="*/ 3506625 h 6362700"/>
              <a:gd name="connsiteX7" fmla="*/ 3179233 w 8974667"/>
              <a:gd name="connsiteY7" fmla="*/ 3238352 h 6362700"/>
              <a:gd name="connsiteX8" fmla="*/ 3192783 w 8974667"/>
              <a:gd name="connsiteY8" fmla="*/ 3506625 h 6362700"/>
              <a:gd name="connsiteX9" fmla="*/ 6358466 w 8974667"/>
              <a:gd name="connsiteY9" fmla="*/ 6362700 h 6362700"/>
              <a:gd name="connsiteX10" fmla="*/ 6358466 w 8974667"/>
              <a:gd name="connsiteY10" fmla="*/ 4990096 h 6362700"/>
              <a:gd name="connsiteX11" fmla="*/ 6519195 w 8974667"/>
              <a:gd name="connsiteY11" fmla="*/ 5204984 h 6362700"/>
              <a:gd name="connsiteX12" fmla="*/ 8974667 w 8974667"/>
              <a:gd name="connsiteY12" fmla="*/ 6362700 h 6362700"/>
              <a:gd name="connsiteX13" fmla="*/ 8974667 w 8974667"/>
              <a:gd name="connsiteY13" fmla="*/ 0 h 6362700"/>
              <a:gd name="connsiteX14" fmla="*/ 6519195 w 8974667"/>
              <a:gd name="connsiteY14" fmla="*/ 1157716 h 6362700"/>
              <a:gd name="connsiteX15" fmla="*/ 6358466 w 8974667"/>
              <a:gd name="connsiteY15" fmla="*/ 1372604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974667" h="6362700">
                <a:moveTo>
                  <a:pt x="6358466" y="0"/>
                </a:moveTo>
                <a:cubicBezTo>
                  <a:pt x="4710873" y="0"/>
                  <a:pt x="3355739" y="1251861"/>
                  <a:pt x="3192783" y="2856076"/>
                </a:cubicBezTo>
                <a:lnTo>
                  <a:pt x="3179233" y="3124349"/>
                </a:lnTo>
                <a:lnTo>
                  <a:pt x="3165683" y="2856076"/>
                </a:lnTo>
                <a:cubicBezTo>
                  <a:pt x="3002727" y="1251861"/>
                  <a:pt x="1647593" y="0"/>
                  <a:pt x="0" y="0"/>
                </a:cubicBezTo>
                <a:lnTo>
                  <a:pt x="0" y="6362700"/>
                </a:lnTo>
                <a:cubicBezTo>
                  <a:pt x="1647593" y="6362700"/>
                  <a:pt x="3002727" y="5110840"/>
                  <a:pt x="3165683" y="3506625"/>
                </a:cubicBezTo>
                <a:lnTo>
                  <a:pt x="3179233" y="3238352"/>
                </a:lnTo>
                <a:lnTo>
                  <a:pt x="3192783" y="3506625"/>
                </a:lnTo>
                <a:cubicBezTo>
                  <a:pt x="3355739" y="5110840"/>
                  <a:pt x="4710873" y="6362700"/>
                  <a:pt x="6358466" y="6362700"/>
                </a:cubicBezTo>
                <a:lnTo>
                  <a:pt x="6358466" y="4990096"/>
                </a:lnTo>
                <a:lnTo>
                  <a:pt x="6519195" y="5204984"/>
                </a:lnTo>
                <a:cubicBezTo>
                  <a:pt x="7102841" y="5912030"/>
                  <a:pt x="7986112" y="6362700"/>
                  <a:pt x="8974667" y="6362700"/>
                </a:cubicBezTo>
                <a:lnTo>
                  <a:pt x="8974667" y="0"/>
                </a:lnTo>
                <a:cubicBezTo>
                  <a:pt x="7986112" y="0"/>
                  <a:pt x="7102841" y="450670"/>
                  <a:pt x="6519195" y="1157716"/>
                </a:cubicBezTo>
                <a:lnTo>
                  <a:pt x="6358466" y="13726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8001000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2"/>
                </a:solidFill>
              </a:defRPr>
            </a:lvl2pPr>
            <a:lvl3pPr marL="466344" indent="-228600">
              <a:spcBef>
                <a:spcPts val="1200"/>
              </a:spcBef>
              <a:buClr>
                <a:srgbClr val="757575"/>
              </a:buClr>
              <a:buFont typeface="Arial"/>
              <a:buChar char="–"/>
              <a:defRPr>
                <a:solidFill>
                  <a:srgbClr val="757575"/>
                </a:solidFill>
              </a:defRPr>
            </a:lvl3pPr>
            <a:lvl4pPr marL="0" indent="0">
              <a:buNone/>
              <a:defRPr sz="2400" b="1">
                <a:solidFill>
                  <a:schemeClr val="tx2"/>
                </a:solidFill>
              </a:defRPr>
            </a:lvl4pPr>
            <a:lvl5pPr marL="228600" indent="-228600">
              <a:tabLst/>
              <a:defRPr/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774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pos="5328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3 Wh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hite Bar">
            <a:extLst>
              <a:ext uri="{FF2B5EF4-FFF2-40B4-BE49-F238E27FC236}">
                <a16:creationId xmlns:a16="http://schemas.microsoft.com/office/drawing/2014/main" id="{7E1BE16C-6EED-314D-B70E-DBB5C0DBB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6362700"/>
            <a:ext cx="12192000" cy="495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5467F11F-4951-2948-B701-C9EB638773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6507790"/>
            <a:ext cx="914400" cy="134416"/>
          </a:xfrm>
          <a:prstGeom prst="rect">
            <a:avLst/>
          </a:prstGeom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3A7D1A1D-CF7D-344D-9EA6-324906FB3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rot="5400000">
            <a:off x="5429248" y="-400048"/>
            <a:ext cx="6362704" cy="7162801"/>
          </a:xfrm>
          <a:custGeom>
            <a:avLst/>
            <a:gdLst>
              <a:gd name="connsiteX0" fmla="*/ 0 w 6362704"/>
              <a:gd name="connsiteY0" fmla="*/ 2286000 h 7162801"/>
              <a:gd name="connsiteX1" fmla="*/ 0 w 6362704"/>
              <a:gd name="connsiteY1" fmla="*/ 0 h 7162801"/>
              <a:gd name="connsiteX2" fmla="*/ 6362700 w 6362704"/>
              <a:gd name="connsiteY2" fmla="*/ 0 h 7162801"/>
              <a:gd name="connsiteX3" fmla="*/ 6362700 w 6362704"/>
              <a:gd name="connsiteY3" fmla="*/ 2286000 h 7162801"/>
              <a:gd name="connsiteX4" fmla="*/ 4679452 w 6362704"/>
              <a:gd name="connsiteY4" fmla="*/ 2286000 h 7162801"/>
              <a:gd name="connsiteX5" fmla="*/ 6362704 w 6362704"/>
              <a:gd name="connsiteY5" fmla="*/ 3979333 h 7162801"/>
              <a:gd name="connsiteX6" fmla="*/ 3198183 w 6362704"/>
              <a:gd name="connsiteY6" fmla="*/ 3979333 h 7162801"/>
              <a:gd name="connsiteX7" fmla="*/ 6362701 w 6362704"/>
              <a:gd name="connsiteY7" fmla="*/ 7162801 h 7162801"/>
              <a:gd name="connsiteX8" fmla="*/ 2 w 6362704"/>
              <a:gd name="connsiteY8" fmla="*/ 7162801 h 7162801"/>
              <a:gd name="connsiteX9" fmla="*/ 3164522 w 6362704"/>
              <a:gd name="connsiteY9" fmla="*/ 3979333 h 7162801"/>
              <a:gd name="connsiteX10" fmla="*/ 5 w 6362704"/>
              <a:gd name="connsiteY10" fmla="*/ 3979333 h 7162801"/>
              <a:gd name="connsiteX11" fmla="*/ 1683258 w 6362704"/>
              <a:gd name="connsiteY11" fmla="*/ 2286000 h 7162801"/>
              <a:gd name="connsiteX12" fmla="*/ 4679451 w 6362704"/>
              <a:gd name="connsiteY12" fmla="*/ 2286000 h 7162801"/>
              <a:gd name="connsiteX13" fmla="*/ 3181354 w 6362704"/>
              <a:gd name="connsiteY13" fmla="*/ 778932 h 7162801"/>
              <a:gd name="connsiteX14" fmla="*/ 1683257 w 6362704"/>
              <a:gd name="connsiteY14" fmla="*/ 2286000 h 7162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362704" h="7162801">
                <a:moveTo>
                  <a:pt x="0" y="2286000"/>
                </a:moveTo>
                <a:lnTo>
                  <a:pt x="0" y="0"/>
                </a:lnTo>
                <a:lnTo>
                  <a:pt x="6362700" y="0"/>
                </a:lnTo>
                <a:lnTo>
                  <a:pt x="6362700" y="2286000"/>
                </a:lnTo>
                <a:lnTo>
                  <a:pt x="4679452" y="2286000"/>
                </a:lnTo>
                <a:lnTo>
                  <a:pt x="6362704" y="3979333"/>
                </a:lnTo>
                <a:lnTo>
                  <a:pt x="3198183" y="3979333"/>
                </a:lnTo>
                <a:lnTo>
                  <a:pt x="6362701" y="7162801"/>
                </a:lnTo>
                <a:lnTo>
                  <a:pt x="2" y="7162801"/>
                </a:lnTo>
                <a:lnTo>
                  <a:pt x="3164522" y="3979333"/>
                </a:lnTo>
                <a:lnTo>
                  <a:pt x="5" y="3979333"/>
                </a:lnTo>
                <a:lnTo>
                  <a:pt x="1683258" y="2286000"/>
                </a:lnTo>
                <a:lnTo>
                  <a:pt x="4679451" y="2286000"/>
                </a:lnTo>
                <a:lnTo>
                  <a:pt x="3181354" y="778932"/>
                </a:lnTo>
                <a:lnTo>
                  <a:pt x="1683257" y="2286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8001000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2"/>
                </a:solidFill>
              </a:defRPr>
            </a:lvl2pPr>
            <a:lvl3pPr marL="466344" indent="-228600">
              <a:spcBef>
                <a:spcPts val="1200"/>
              </a:spcBef>
              <a:buClr>
                <a:srgbClr val="757575"/>
              </a:buClr>
              <a:buFont typeface="Arial"/>
              <a:buChar char="–"/>
              <a:defRPr>
                <a:solidFill>
                  <a:srgbClr val="757575"/>
                </a:solidFill>
              </a:defRPr>
            </a:lvl3pPr>
            <a:lvl4pPr marL="0" indent="0">
              <a:buNone/>
              <a:defRPr sz="2400" b="1">
                <a:solidFill>
                  <a:schemeClr val="tx2"/>
                </a:solidFill>
              </a:defRPr>
            </a:lvl4pPr>
            <a:lvl5pPr marL="228600" indent="-228600">
              <a:tabLst/>
              <a:defRPr/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0821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pos="5328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Pic Rgt W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3A2DD0BF-E326-5046-AFD9-15C45FEC8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37376" y="0"/>
            <a:ext cx="5754624" cy="6362700"/>
          </a:xfrm>
          <a:solidFill>
            <a:schemeClr val="bg2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757575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hapter">
            <a:extLst>
              <a:ext uri="{FF2B5EF4-FFF2-40B4-BE49-F238E27FC236}">
                <a16:creationId xmlns:a16="http://schemas.microsoft.com/office/drawing/2014/main" id="{974FDE1B-0A93-2B41-91EA-0AFBF8CF23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8"/>
            <a:ext cx="5522976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2"/>
                </a:solidFill>
              </a:defRPr>
            </a:lvl2pPr>
            <a:lvl3pPr marL="466344" indent="-228600">
              <a:spcBef>
                <a:spcPts val="1200"/>
              </a:spcBef>
              <a:buClr>
                <a:srgbClr val="757575"/>
              </a:buClr>
              <a:buFont typeface="Arial"/>
              <a:buChar char="–"/>
              <a:defRPr>
                <a:solidFill>
                  <a:srgbClr val="757575"/>
                </a:solidFill>
              </a:defRPr>
            </a:lvl3pPr>
            <a:lvl4pPr marL="0" indent="0">
              <a:buNone/>
              <a:defRPr sz="2400" b="1">
                <a:solidFill>
                  <a:schemeClr val="tx2"/>
                </a:solidFill>
              </a:defRPr>
            </a:lvl4pPr>
            <a:lvl5pPr marL="228600" indent="-228600">
              <a:tabLst/>
              <a:defRPr/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0832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3768" userDrawn="1">
          <p15:clr>
            <a:srgbClr val="FBAE40"/>
          </p15:clr>
        </p15:guide>
        <p15:guide id="5" pos="4052" userDrawn="1">
          <p15:clr>
            <a:srgbClr val="FBAE40"/>
          </p15:clr>
        </p15:guide>
        <p15:guide id="6" orient="horz" pos="3888" userDrawn="1">
          <p15:clr>
            <a:srgbClr val="FBAE40"/>
          </p15:clr>
        </p15:guide>
        <p15:guide id="7" orient="horz" pos="4008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Pic Lft W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3A2DD0BF-E326-5046-AFD9-15C45FEC8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980176" cy="6362700"/>
          </a:xfrm>
          <a:solidFill>
            <a:schemeClr val="bg2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757575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hapter">
            <a:extLst>
              <a:ext uri="{FF2B5EF4-FFF2-40B4-BE49-F238E27FC236}">
                <a16:creationId xmlns:a16="http://schemas.microsoft.com/office/drawing/2014/main" id="{974FDE1B-0A93-2B41-91EA-0AFBF8CF23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7376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37376" y="1790698"/>
            <a:ext cx="5522976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2"/>
                </a:solidFill>
              </a:defRPr>
            </a:lvl2pPr>
            <a:lvl3pPr marL="466344" indent="-228600">
              <a:spcBef>
                <a:spcPts val="1200"/>
              </a:spcBef>
              <a:buClr>
                <a:srgbClr val="757575"/>
              </a:buClr>
              <a:buFont typeface="Arial"/>
              <a:buChar char="–"/>
              <a:defRPr>
                <a:solidFill>
                  <a:srgbClr val="757575"/>
                </a:solidFill>
              </a:defRPr>
            </a:lvl3pPr>
            <a:lvl4pPr marL="0" indent="0">
              <a:buNone/>
              <a:defRPr sz="2400" b="1">
                <a:solidFill>
                  <a:schemeClr val="tx2"/>
                </a:solidFill>
              </a:defRPr>
            </a:lvl4pPr>
            <a:lvl5pPr marL="228600" indent="-228600">
              <a:tabLst/>
              <a:defRPr/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320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3768" userDrawn="1">
          <p15:clr>
            <a:srgbClr val="FBAE40"/>
          </p15:clr>
        </p15:guide>
        <p15:guide id="5" pos="4052" userDrawn="1">
          <p15:clr>
            <a:srgbClr val="FBAE40"/>
          </p15:clr>
        </p15:guide>
        <p15:guide id="6" orient="horz" pos="3888" userDrawn="1">
          <p15:clr>
            <a:srgbClr val="FBAE40"/>
          </p15:clr>
        </p15:guide>
        <p15:guide id="7" orient="horz" pos="4008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Full-Slide Lt Pi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369BB473-CC82-BB4A-811A-74F5000CD1C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6362700"/>
          </a:xfrm>
          <a:solidFill>
            <a:schemeClr val="bg2"/>
          </a:solidFill>
        </p:spPr>
        <p:txBody>
          <a:bodyPr tIns="91440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757575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Select picture placeholder and choose Insert &gt; Pictures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11503152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2"/>
                </a:solidFill>
              </a:defRPr>
            </a:lvl2pPr>
            <a:lvl3pPr marL="466344" indent="-228600">
              <a:spcBef>
                <a:spcPts val="1200"/>
              </a:spcBef>
              <a:buClr>
                <a:srgbClr val="757575"/>
              </a:buClr>
              <a:buFont typeface="Arial"/>
              <a:buChar char="–"/>
              <a:defRPr>
                <a:solidFill>
                  <a:srgbClr val="757575"/>
                </a:solidFill>
              </a:defRPr>
            </a:lvl3pPr>
            <a:lvl4pPr marL="0" indent="0">
              <a:buNone/>
              <a:defRPr sz="2400" b="1">
                <a:solidFill>
                  <a:schemeClr val="tx2"/>
                </a:solidFill>
              </a:defRPr>
            </a:lvl4pPr>
            <a:lvl5pPr marL="228600" indent="-228600">
              <a:tabLst/>
              <a:defRPr/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6918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4008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3 W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ogo" descr="Corning">
            <a:extLst>
              <a:ext uri="{FF2B5EF4-FFF2-40B4-BE49-F238E27FC236}">
                <a16:creationId xmlns:a16="http://schemas.microsoft.com/office/drawing/2014/main" id="{B89D8963-F9AF-6F49-8892-5B613C85F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6134194"/>
            <a:ext cx="1554480" cy="2285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6CED1F-DE97-604A-AA5A-D4D7A150C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790700"/>
            <a:ext cx="8970264" cy="2387600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7699A951-123B-5644-B859-7BF61C6F7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243388"/>
            <a:ext cx="8970264" cy="976312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[Presenter Name</a:t>
            </a:r>
            <a:br>
              <a:rPr lang="en-US"/>
            </a:br>
            <a:r>
              <a:rPr lang="en-US"/>
              <a:t>Presenter Title</a:t>
            </a:r>
            <a:br>
              <a:rPr lang="en-US"/>
            </a:br>
            <a:r>
              <a:rPr lang="en-US"/>
              <a:t>Business Unit]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65F9F479-9247-954B-AFE4-05CD981DEA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95900"/>
            <a:ext cx="3529584" cy="600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32328372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2664" userDrawn="1">
          <p15:clr>
            <a:srgbClr val="FBAE40"/>
          </p15:clr>
        </p15:guide>
        <p15:guide id="3" orient="horz" pos="3336" userDrawn="1">
          <p15:clr>
            <a:srgbClr val="FBAE40"/>
          </p15:clr>
        </p15:guide>
        <p15:guide id="4" pos="59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 dirty="0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20747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3888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328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8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93096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gn-off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Corning">
            <a:extLst>
              <a:ext uri="{FF2B5EF4-FFF2-40B4-BE49-F238E27FC236}">
                <a16:creationId xmlns:a16="http://schemas.microsoft.com/office/drawing/2014/main" id="{2FB72D8F-65DE-3048-B57C-71E41E7BDB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14079" y="3112787"/>
            <a:ext cx="4389120" cy="64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215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gn-off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Corning">
            <a:extLst>
              <a:ext uri="{FF2B5EF4-FFF2-40B4-BE49-F238E27FC236}">
                <a16:creationId xmlns:a16="http://schemas.microsoft.com/office/drawing/2014/main" id="{2FB72D8F-65DE-3048-B57C-71E41E7BDB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14079" y="3112786"/>
            <a:ext cx="4389120" cy="64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3336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96A025-42C1-6E47-A968-5BF176CB7250}"/>
              </a:ext>
            </a:extLst>
          </p:cNvPr>
          <p:cNvSpPr/>
          <p:nvPr userDrawn="1"/>
        </p:nvSpPr>
        <p:spPr>
          <a:xfrm>
            <a:off x="-2" y="311580"/>
            <a:ext cx="12192001" cy="77524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pPr fontAlgn="auto">
              <a:spcAft>
                <a:spcPts val="0"/>
              </a:spcAft>
            </a:pP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986" y="1216154"/>
            <a:ext cx="11582400" cy="5127498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 marL="1523935" marR="0" indent="-304787" algn="l" defTabSz="121914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5293"/>
              </a:buClr>
              <a:buSzTx/>
              <a:buFont typeface="Wingdings" pitchFamily="2" charset="2"/>
              <a:buChar char="§"/>
              <a:tabLst/>
              <a:defRPr sz="2200"/>
            </a:lvl3pPr>
            <a:lvl4pPr marL="2133509" marR="0" indent="-304787" algn="l" defTabSz="121914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5293"/>
              </a:buClr>
              <a:buSzTx/>
              <a:buFont typeface="Arial" pitchFamily="34" charset="0"/>
              <a:buChar char="–"/>
              <a:tabLst/>
              <a:defRPr/>
            </a:lvl4pPr>
            <a:lvl5pPr marL="2743083" marR="0" indent="-304787" algn="l" defTabSz="121914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5293"/>
              </a:buClr>
              <a:buSzTx/>
              <a:buFont typeface="Arial" pitchFamily="34" charset="0"/>
              <a:buChar char="•"/>
              <a:tabLst/>
              <a:defRPr/>
            </a:lvl5pPr>
            <a:lvl6pPr marL="3352657" marR="0" indent="-304787" algn="l" defTabSz="121914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599F"/>
              </a:buClr>
              <a:buSzTx/>
              <a:buFont typeface="Arial" pitchFamily="34" charset="0"/>
              <a:buChar char="−"/>
              <a:tabLst/>
              <a:defRPr/>
            </a:lvl6pPr>
            <a:lvl7pPr marL="3962230" marR="0" indent="-304787" algn="l" defTabSz="121914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599F"/>
              </a:buClr>
              <a:buSzTx/>
              <a:buFont typeface="Arial" pitchFamily="34" charset="0"/>
              <a:buChar char="•"/>
              <a:tabLst/>
              <a:defRPr/>
            </a:lvl7pPr>
            <a:lvl8pPr marL="4571805" marR="0" indent="-304787" algn="l" defTabSz="121914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599F"/>
              </a:buClr>
              <a:buSzTx/>
              <a:buFont typeface="Arial" pitchFamily="34" charset="0"/>
              <a:buChar char="−"/>
              <a:tabLst/>
              <a:defRPr/>
            </a:lvl8pPr>
            <a:lvl9pPr marL="5257576" marR="0" indent="-380984" algn="l" defTabSz="121914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599F"/>
              </a:buClr>
              <a:buSzTx/>
              <a:buFont typeface="Arial" pitchFamily="34" charset="0"/>
              <a:buChar char="•"/>
              <a:tabLst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F5A478E-657A-B64E-B95E-1FBF2974E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986" y="300428"/>
            <a:ext cx="11582400" cy="774305"/>
          </a:xfrm>
        </p:spPr>
        <p:txBody>
          <a:bodyPr anchor="ctr"/>
          <a:lstStyle>
            <a:lvl1pPr marL="0" indent="0">
              <a:tabLst>
                <a:tab pos="1362075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293205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1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">
            <a:extLst>
              <a:ext uri="{FF2B5EF4-FFF2-40B4-BE49-F238E27FC236}">
                <a16:creationId xmlns:a16="http://schemas.microsoft.com/office/drawing/2014/main" id="{4E738760-C4CD-0241-A193-2B8647449A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0" y="0"/>
            <a:ext cx="12009451" cy="6858000"/>
          </a:xfrm>
          <a:custGeom>
            <a:avLst/>
            <a:gdLst>
              <a:gd name="connsiteX0" fmla="*/ 9929271 w 12009451"/>
              <a:gd name="connsiteY0" fmla="*/ 0 h 6858000"/>
              <a:gd name="connsiteX1" fmla="*/ 10168847 w 12009451"/>
              <a:gd name="connsiteY1" fmla="*/ 0 h 6858000"/>
              <a:gd name="connsiteX2" fmla="*/ 10195275 w 12009451"/>
              <a:gd name="connsiteY2" fmla="*/ 16943 h 6858000"/>
              <a:gd name="connsiteX3" fmla="*/ 12009451 w 12009451"/>
              <a:gd name="connsiteY3" fmla="*/ 3429000 h 6858000"/>
              <a:gd name="connsiteX4" fmla="*/ 10195275 w 12009451"/>
              <a:gd name="connsiteY4" fmla="*/ 6841057 h 6858000"/>
              <a:gd name="connsiteX5" fmla="*/ 10168847 w 12009451"/>
              <a:gd name="connsiteY5" fmla="*/ 6858000 h 6858000"/>
              <a:gd name="connsiteX6" fmla="*/ 9929271 w 12009451"/>
              <a:gd name="connsiteY6" fmla="*/ 6858000 h 6858000"/>
              <a:gd name="connsiteX7" fmla="*/ 9929271 w 12009451"/>
              <a:gd name="connsiteY7" fmla="*/ 4220156 h 6858000"/>
              <a:gd name="connsiteX8" fmla="*/ 9876091 w 12009451"/>
              <a:gd name="connsiteY8" fmla="*/ 4457353 h 6858000"/>
              <a:gd name="connsiteX9" fmla="*/ 8191460 w 12009451"/>
              <a:gd name="connsiteY9" fmla="*/ 6841057 h 6858000"/>
              <a:gd name="connsiteX10" fmla="*/ 8165032 w 12009451"/>
              <a:gd name="connsiteY10" fmla="*/ 6858000 h 6858000"/>
              <a:gd name="connsiteX11" fmla="*/ 5825105 w 12009451"/>
              <a:gd name="connsiteY11" fmla="*/ 6858000 h 6858000"/>
              <a:gd name="connsiteX12" fmla="*/ 5825105 w 12009451"/>
              <a:gd name="connsiteY12" fmla="*/ 5571446 h 6858000"/>
              <a:gd name="connsiteX13" fmla="*/ 5720823 w 12009451"/>
              <a:gd name="connsiteY13" fmla="*/ 5737948 h 6858000"/>
              <a:gd name="connsiteX14" fmla="*/ 4746202 w 12009451"/>
              <a:gd name="connsiteY14" fmla="*/ 6766528 h 6858000"/>
              <a:gd name="connsiteX15" fmla="*/ 4617570 w 12009451"/>
              <a:gd name="connsiteY15" fmla="*/ 6858000 h 6858000"/>
              <a:gd name="connsiteX16" fmla="*/ 0 w 12009451"/>
              <a:gd name="connsiteY16" fmla="*/ 6858000 h 6858000"/>
              <a:gd name="connsiteX17" fmla="*/ 0 w 12009451"/>
              <a:gd name="connsiteY17" fmla="*/ 0 h 6858000"/>
              <a:gd name="connsiteX18" fmla="*/ 4607569 w 12009451"/>
              <a:gd name="connsiteY18" fmla="*/ 0 h 6858000"/>
              <a:gd name="connsiteX19" fmla="*/ 4746202 w 12009451"/>
              <a:gd name="connsiteY19" fmla="*/ 98584 h 6858000"/>
              <a:gd name="connsiteX20" fmla="*/ 5720823 w 12009451"/>
              <a:gd name="connsiteY20" fmla="*/ 1127165 h 6858000"/>
              <a:gd name="connsiteX21" fmla="*/ 5825105 w 12009451"/>
              <a:gd name="connsiteY21" fmla="*/ 1293666 h 6858000"/>
              <a:gd name="connsiteX22" fmla="*/ 5825105 w 12009451"/>
              <a:gd name="connsiteY22" fmla="*/ 0 h 6858000"/>
              <a:gd name="connsiteX23" fmla="*/ 8165032 w 12009451"/>
              <a:gd name="connsiteY23" fmla="*/ 0 h 6858000"/>
              <a:gd name="connsiteX24" fmla="*/ 8191460 w 12009451"/>
              <a:gd name="connsiteY24" fmla="*/ 16943 h 6858000"/>
              <a:gd name="connsiteX25" fmla="*/ 9876091 w 12009451"/>
              <a:gd name="connsiteY25" fmla="*/ 2400648 h 6858000"/>
              <a:gd name="connsiteX26" fmla="*/ 9929271 w 12009451"/>
              <a:gd name="connsiteY26" fmla="*/ 263784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009451" h="6858000">
                <a:moveTo>
                  <a:pt x="9929271" y="0"/>
                </a:moveTo>
                <a:lnTo>
                  <a:pt x="10168847" y="0"/>
                </a:lnTo>
                <a:lnTo>
                  <a:pt x="10195275" y="16943"/>
                </a:lnTo>
                <a:cubicBezTo>
                  <a:pt x="11289819" y="756403"/>
                  <a:pt x="12009451" y="2008662"/>
                  <a:pt x="12009451" y="3429000"/>
                </a:cubicBezTo>
                <a:cubicBezTo>
                  <a:pt x="12009451" y="4849338"/>
                  <a:pt x="11289819" y="6101597"/>
                  <a:pt x="10195275" y="6841057"/>
                </a:cubicBezTo>
                <a:lnTo>
                  <a:pt x="10168847" y="6858000"/>
                </a:lnTo>
                <a:lnTo>
                  <a:pt x="9929271" y="6858000"/>
                </a:lnTo>
                <a:lnTo>
                  <a:pt x="9929271" y="4220156"/>
                </a:lnTo>
                <a:lnTo>
                  <a:pt x="9876091" y="4457353"/>
                </a:lnTo>
                <a:cubicBezTo>
                  <a:pt x="9622388" y="5443418"/>
                  <a:pt x="9012368" y="6286462"/>
                  <a:pt x="8191460" y="6841057"/>
                </a:cubicBezTo>
                <a:lnTo>
                  <a:pt x="8165032" y="6858000"/>
                </a:lnTo>
                <a:lnTo>
                  <a:pt x="5825105" y="6858000"/>
                </a:lnTo>
                <a:lnTo>
                  <a:pt x="5825105" y="5571446"/>
                </a:lnTo>
                <a:lnTo>
                  <a:pt x="5720823" y="5737948"/>
                </a:lnTo>
                <a:cubicBezTo>
                  <a:pt x="5456778" y="6133895"/>
                  <a:pt x="5126651" y="6482008"/>
                  <a:pt x="4746202" y="6766528"/>
                </a:cubicBezTo>
                <a:lnTo>
                  <a:pt x="4617570" y="6858000"/>
                </a:lnTo>
                <a:lnTo>
                  <a:pt x="0" y="6858000"/>
                </a:lnTo>
                <a:lnTo>
                  <a:pt x="0" y="0"/>
                </a:lnTo>
                <a:lnTo>
                  <a:pt x="4607569" y="0"/>
                </a:lnTo>
                <a:lnTo>
                  <a:pt x="4746202" y="98584"/>
                </a:lnTo>
                <a:cubicBezTo>
                  <a:pt x="5126651" y="383105"/>
                  <a:pt x="5456778" y="731218"/>
                  <a:pt x="5720823" y="1127165"/>
                </a:cubicBezTo>
                <a:lnTo>
                  <a:pt x="5825105" y="1293666"/>
                </a:lnTo>
                <a:lnTo>
                  <a:pt x="5825105" y="0"/>
                </a:lnTo>
                <a:lnTo>
                  <a:pt x="8165032" y="0"/>
                </a:lnTo>
                <a:lnTo>
                  <a:pt x="8191460" y="16943"/>
                </a:lnTo>
                <a:cubicBezTo>
                  <a:pt x="9012368" y="571538"/>
                  <a:pt x="9622388" y="1414583"/>
                  <a:pt x="9876091" y="2400648"/>
                </a:cubicBezTo>
                <a:lnTo>
                  <a:pt x="9929271" y="2637844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7" name="Logo" descr="Corning">
            <a:extLst>
              <a:ext uri="{FF2B5EF4-FFF2-40B4-BE49-F238E27FC236}">
                <a16:creationId xmlns:a16="http://schemas.microsoft.com/office/drawing/2014/main" id="{B89D8963-F9AF-6F49-8892-5B613C85F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457200" y="6134194"/>
            <a:ext cx="1554480" cy="2285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6CED1F-DE97-604A-AA5A-D4D7A150C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790700"/>
            <a:ext cx="8970264" cy="2387600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7699A951-123B-5644-B859-7BF61C6F7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243388"/>
            <a:ext cx="8970264" cy="9763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[Presenter Name</a:t>
            </a:r>
            <a:br>
              <a:rPr lang="en-US"/>
            </a:br>
            <a:r>
              <a:rPr lang="en-US"/>
              <a:t>Presenter Title</a:t>
            </a:r>
            <a:br>
              <a:rPr lang="en-US"/>
            </a:br>
            <a:r>
              <a:rPr lang="en-US"/>
              <a:t>Business Unit]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65F9F479-9247-954B-AFE4-05CD981DEA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94376"/>
            <a:ext cx="3529584" cy="60007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3162756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2664" userDrawn="1">
          <p15:clr>
            <a:srgbClr val="FBAE40"/>
          </p15:clr>
        </p15:guide>
        <p15:guide id="3" orient="horz" pos="3336" userDrawn="1">
          <p15:clr>
            <a:srgbClr val="FBAE40"/>
          </p15:clr>
        </p15:guide>
        <p15:guide id="4" pos="594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1 Blu">
    <p:bg>
      <p:bgPr>
        <a:solidFill>
          <a:srgbClr val="242D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">
            <a:extLst>
              <a:ext uri="{FF2B5EF4-FFF2-40B4-BE49-F238E27FC236}">
                <a16:creationId xmlns:a16="http://schemas.microsoft.com/office/drawing/2014/main" id="{4E738760-C4CD-0241-A193-2B8647449A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0" y="0"/>
            <a:ext cx="12009451" cy="6858000"/>
          </a:xfrm>
          <a:custGeom>
            <a:avLst/>
            <a:gdLst>
              <a:gd name="connsiteX0" fmla="*/ 9929271 w 12009451"/>
              <a:gd name="connsiteY0" fmla="*/ 0 h 6858000"/>
              <a:gd name="connsiteX1" fmla="*/ 10168847 w 12009451"/>
              <a:gd name="connsiteY1" fmla="*/ 0 h 6858000"/>
              <a:gd name="connsiteX2" fmla="*/ 10195275 w 12009451"/>
              <a:gd name="connsiteY2" fmla="*/ 16943 h 6858000"/>
              <a:gd name="connsiteX3" fmla="*/ 12009451 w 12009451"/>
              <a:gd name="connsiteY3" fmla="*/ 3429000 h 6858000"/>
              <a:gd name="connsiteX4" fmla="*/ 10195275 w 12009451"/>
              <a:gd name="connsiteY4" fmla="*/ 6841057 h 6858000"/>
              <a:gd name="connsiteX5" fmla="*/ 10168847 w 12009451"/>
              <a:gd name="connsiteY5" fmla="*/ 6858000 h 6858000"/>
              <a:gd name="connsiteX6" fmla="*/ 9929271 w 12009451"/>
              <a:gd name="connsiteY6" fmla="*/ 6858000 h 6858000"/>
              <a:gd name="connsiteX7" fmla="*/ 9929271 w 12009451"/>
              <a:gd name="connsiteY7" fmla="*/ 4220156 h 6858000"/>
              <a:gd name="connsiteX8" fmla="*/ 9876091 w 12009451"/>
              <a:gd name="connsiteY8" fmla="*/ 4457353 h 6858000"/>
              <a:gd name="connsiteX9" fmla="*/ 8191460 w 12009451"/>
              <a:gd name="connsiteY9" fmla="*/ 6841057 h 6858000"/>
              <a:gd name="connsiteX10" fmla="*/ 8165032 w 12009451"/>
              <a:gd name="connsiteY10" fmla="*/ 6858000 h 6858000"/>
              <a:gd name="connsiteX11" fmla="*/ 5825105 w 12009451"/>
              <a:gd name="connsiteY11" fmla="*/ 6858000 h 6858000"/>
              <a:gd name="connsiteX12" fmla="*/ 5825105 w 12009451"/>
              <a:gd name="connsiteY12" fmla="*/ 5571446 h 6858000"/>
              <a:gd name="connsiteX13" fmla="*/ 5720823 w 12009451"/>
              <a:gd name="connsiteY13" fmla="*/ 5737948 h 6858000"/>
              <a:gd name="connsiteX14" fmla="*/ 4746202 w 12009451"/>
              <a:gd name="connsiteY14" fmla="*/ 6766528 h 6858000"/>
              <a:gd name="connsiteX15" fmla="*/ 4617570 w 12009451"/>
              <a:gd name="connsiteY15" fmla="*/ 6858000 h 6858000"/>
              <a:gd name="connsiteX16" fmla="*/ 0 w 12009451"/>
              <a:gd name="connsiteY16" fmla="*/ 6858000 h 6858000"/>
              <a:gd name="connsiteX17" fmla="*/ 0 w 12009451"/>
              <a:gd name="connsiteY17" fmla="*/ 0 h 6858000"/>
              <a:gd name="connsiteX18" fmla="*/ 4607569 w 12009451"/>
              <a:gd name="connsiteY18" fmla="*/ 0 h 6858000"/>
              <a:gd name="connsiteX19" fmla="*/ 4746202 w 12009451"/>
              <a:gd name="connsiteY19" fmla="*/ 98584 h 6858000"/>
              <a:gd name="connsiteX20" fmla="*/ 5720823 w 12009451"/>
              <a:gd name="connsiteY20" fmla="*/ 1127165 h 6858000"/>
              <a:gd name="connsiteX21" fmla="*/ 5825105 w 12009451"/>
              <a:gd name="connsiteY21" fmla="*/ 1293666 h 6858000"/>
              <a:gd name="connsiteX22" fmla="*/ 5825105 w 12009451"/>
              <a:gd name="connsiteY22" fmla="*/ 0 h 6858000"/>
              <a:gd name="connsiteX23" fmla="*/ 8165032 w 12009451"/>
              <a:gd name="connsiteY23" fmla="*/ 0 h 6858000"/>
              <a:gd name="connsiteX24" fmla="*/ 8191460 w 12009451"/>
              <a:gd name="connsiteY24" fmla="*/ 16943 h 6858000"/>
              <a:gd name="connsiteX25" fmla="*/ 9876091 w 12009451"/>
              <a:gd name="connsiteY25" fmla="*/ 2400648 h 6858000"/>
              <a:gd name="connsiteX26" fmla="*/ 9929271 w 12009451"/>
              <a:gd name="connsiteY26" fmla="*/ 263784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009451" h="6858000">
                <a:moveTo>
                  <a:pt x="9929271" y="0"/>
                </a:moveTo>
                <a:lnTo>
                  <a:pt x="10168847" y="0"/>
                </a:lnTo>
                <a:lnTo>
                  <a:pt x="10195275" y="16943"/>
                </a:lnTo>
                <a:cubicBezTo>
                  <a:pt x="11289819" y="756403"/>
                  <a:pt x="12009451" y="2008662"/>
                  <a:pt x="12009451" y="3429000"/>
                </a:cubicBezTo>
                <a:cubicBezTo>
                  <a:pt x="12009451" y="4849338"/>
                  <a:pt x="11289819" y="6101597"/>
                  <a:pt x="10195275" y="6841057"/>
                </a:cubicBezTo>
                <a:lnTo>
                  <a:pt x="10168847" y="6858000"/>
                </a:lnTo>
                <a:lnTo>
                  <a:pt x="9929271" y="6858000"/>
                </a:lnTo>
                <a:lnTo>
                  <a:pt x="9929271" y="4220156"/>
                </a:lnTo>
                <a:lnTo>
                  <a:pt x="9876091" y="4457353"/>
                </a:lnTo>
                <a:cubicBezTo>
                  <a:pt x="9622388" y="5443418"/>
                  <a:pt x="9012368" y="6286462"/>
                  <a:pt x="8191460" y="6841057"/>
                </a:cubicBezTo>
                <a:lnTo>
                  <a:pt x="8165032" y="6858000"/>
                </a:lnTo>
                <a:lnTo>
                  <a:pt x="5825105" y="6858000"/>
                </a:lnTo>
                <a:lnTo>
                  <a:pt x="5825105" y="5571446"/>
                </a:lnTo>
                <a:lnTo>
                  <a:pt x="5720823" y="5737948"/>
                </a:lnTo>
                <a:cubicBezTo>
                  <a:pt x="5456778" y="6133895"/>
                  <a:pt x="5126651" y="6482008"/>
                  <a:pt x="4746202" y="6766528"/>
                </a:cubicBezTo>
                <a:lnTo>
                  <a:pt x="4617570" y="6858000"/>
                </a:lnTo>
                <a:lnTo>
                  <a:pt x="0" y="6858000"/>
                </a:lnTo>
                <a:lnTo>
                  <a:pt x="0" y="0"/>
                </a:lnTo>
                <a:lnTo>
                  <a:pt x="4607569" y="0"/>
                </a:lnTo>
                <a:lnTo>
                  <a:pt x="4746202" y="98584"/>
                </a:lnTo>
                <a:cubicBezTo>
                  <a:pt x="5126651" y="383105"/>
                  <a:pt x="5456778" y="731218"/>
                  <a:pt x="5720823" y="1127165"/>
                </a:cubicBezTo>
                <a:lnTo>
                  <a:pt x="5825105" y="1293666"/>
                </a:lnTo>
                <a:lnTo>
                  <a:pt x="5825105" y="0"/>
                </a:lnTo>
                <a:lnTo>
                  <a:pt x="8165032" y="0"/>
                </a:lnTo>
                <a:lnTo>
                  <a:pt x="8191460" y="16943"/>
                </a:lnTo>
                <a:cubicBezTo>
                  <a:pt x="9012368" y="571538"/>
                  <a:pt x="9622388" y="1414583"/>
                  <a:pt x="9876091" y="2400648"/>
                </a:cubicBezTo>
                <a:lnTo>
                  <a:pt x="9929271" y="2637844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7" name="Logo" descr="Corning">
            <a:extLst>
              <a:ext uri="{FF2B5EF4-FFF2-40B4-BE49-F238E27FC236}">
                <a16:creationId xmlns:a16="http://schemas.microsoft.com/office/drawing/2014/main" id="{B89D8963-F9AF-6F49-8892-5B613C85F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457200" y="6134194"/>
            <a:ext cx="1554480" cy="2285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6CED1F-DE97-604A-AA5A-D4D7A150C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790700"/>
            <a:ext cx="8970264" cy="2387600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7699A951-123B-5644-B859-7BF61C6F7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243388"/>
            <a:ext cx="8970264" cy="9763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[Presenter Name</a:t>
            </a:r>
            <a:br>
              <a:rPr lang="en-US" dirty="0"/>
            </a:br>
            <a:r>
              <a:rPr lang="en-US" dirty="0"/>
              <a:t>Presenter Title</a:t>
            </a:r>
            <a:br>
              <a:rPr lang="en-US" dirty="0"/>
            </a:br>
            <a:r>
              <a:rPr lang="en-US" dirty="0"/>
              <a:t>Business Unit]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65F9F479-9247-954B-AFE4-05CD981DEA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95900"/>
            <a:ext cx="3529584" cy="60007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39992700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2664" userDrawn="1">
          <p15:clr>
            <a:srgbClr val="FBAE40"/>
          </p15:clr>
        </p15:guide>
        <p15:guide id="3" orient="horz" pos="3336" userDrawn="1">
          <p15:clr>
            <a:srgbClr val="FBAE40"/>
          </p15:clr>
        </p15:guide>
        <p15:guide id="4" pos="594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D22A5ED6-8832-3747-8003-A530CD0E2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7366000" y="0"/>
            <a:ext cx="4826000" cy="817123"/>
          </a:xfrm>
          <a:custGeom>
            <a:avLst/>
            <a:gdLst>
              <a:gd name="connsiteX0" fmla="*/ 3319408 w 4826000"/>
              <a:gd name="connsiteY0" fmla="*/ 0 h 817123"/>
              <a:gd name="connsiteX1" fmla="*/ 4826000 w 4826000"/>
              <a:gd name="connsiteY1" fmla="*/ 0 h 817123"/>
              <a:gd name="connsiteX2" fmla="*/ 4826000 w 4826000"/>
              <a:gd name="connsiteY2" fmla="*/ 817123 h 817123"/>
              <a:gd name="connsiteX3" fmla="*/ 3319408 w 4826000"/>
              <a:gd name="connsiteY3" fmla="*/ 817123 h 817123"/>
              <a:gd name="connsiteX4" fmla="*/ 2197312 w 4826000"/>
              <a:gd name="connsiteY4" fmla="*/ 0 h 817123"/>
              <a:gd name="connsiteX5" fmla="*/ 2949299 w 4826000"/>
              <a:gd name="connsiteY5" fmla="*/ 0 h 817123"/>
              <a:gd name="connsiteX6" fmla="*/ 2949299 w 4826000"/>
              <a:gd name="connsiteY6" fmla="*/ 817123 h 817123"/>
              <a:gd name="connsiteX7" fmla="*/ 2197312 w 4826000"/>
              <a:gd name="connsiteY7" fmla="*/ 817123 h 817123"/>
              <a:gd name="connsiteX8" fmla="*/ 1449900 w 4826000"/>
              <a:gd name="connsiteY8" fmla="*/ 0 h 817123"/>
              <a:gd name="connsiteX9" fmla="*/ 1827203 w 4826000"/>
              <a:gd name="connsiteY9" fmla="*/ 0 h 817123"/>
              <a:gd name="connsiteX10" fmla="*/ 1827203 w 4826000"/>
              <a:gd name="connsiteY10" fmla="*/ 817123 h 817123"/>
              <a:gd name="connsiteX11" fmla="*/ 1449900 w 4826000"/>
              <a:gd name="connsiteY11" fmla="*/ 817123 h 817123"/>
              <a:gd name="connsiteX12" fmla="*/ 891139 w 4826000"/>
              <a:gd name="connsiteY12" fmla="*/ 0 h 817123"/>
              <a:gd name="connsiteX13" fmla="*/ 1079791 w 4826000"/>
              <a:gd name="connsiteY13" fmla="*/ 0 h 817123"/>
              <a:gd name="connsiteX14" fmla="*/ 1079791 w 4826000"/>
              <a:gd name="connsiteY14" fmla="*/ 817123 h 817123"/>
              <a:gd name="connsiteX15" fmla="*/ 891139 w 4826000"/>
              <a:gd name="connsiteY15" fmla="*/ 817123 h 817123"/>
              <a:gd name="connsiteX16" fmla="*/ 0 w 4826000"/>
              <a:gd name="connsiteY16" fmla="*/ 0 h 817123"/>
              <a:gd name="connsiteX17" fmla="*/ 52822 w 4826000"/>
              <a:gd name="connsiteY17" fmla="*/ 0 h 817123"/>
              <a:gd name="connsiteX18" fmla="*/ 52822 w 4826000"/>
              <a:gd name="connsiteY18" fmla="*/ 817123 h 817123"/>
              <a:gd name="connsiteX19" fmla="*/ 0 w 4826000"/>
              <a:gd name="connsiteY19" fmla="*/ 817123 h 817123"/>
              <a:gd name="connsiteX20" fmla="*/ 422931 w 4826000"/>
              <a:gd name="connsiteY20" fmla="*/ 0 h 817123"/>
              <a:gd name="connsiteX21" fmla="*/ 521030 w 4826000"/>
              <a:gd name="connsiteY21" fmla="*/ 0 h 817123"/>
              <a:gd name="connsiteX22" fmla="*/ 521030 w 4826000"/>
              <a:gd name="connsiteY22" fmla="*/ 817123 h 817123"/>
              <a:gd name="connsiteX23" fmla="*/ 422931 w 4826000"/>
              <a:gd name="connsiteY23" fmla="*/ 817123 h 81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826000" h="817123">
                <a:moveTo>
                  <a:pt x="3319408" y="0"/>
                </a:moveTo>
                <a:lnTo>
                  <a:pt x="4826000" y="0"/>
                </a:lnTo>
                <a:lnTo>
                  <a:pt x="4826000" y="817123"/>
                </a:lnTo>
                <a:lnTo>
                  <a:pt x="3319408" y="817123"/>
                </a:lnTo>
                <a:close/>
                <a:moveTo>
                  <a:pt x="2197312" y="0"/>
                </a:moveTo>
                <a:lnTo>
                  <a:pt x="2949299" y="0"/>
                </a:lnTo>
                <a:lnTo>
                  <a:pt x="2949299" y="817123"/>
                </a:lnTo>
                <a:lnTo>
                  <a:pt x="2197312" y="817123"/>
                </a:lnTo>
                <a:close/>
                <a:moveTo>
                  <a:pt x="1449900" y="0"/>
                </a:moveTo>
                <a:lnTo>
                  <a:pt x="1827203" y="0"/>
                </a:lnTo>
                <a:lnTo>
                  <a:pt x="1827203" y="817123"/>
                </a:lnTo>
                <a:lnTo>
                  <a:pt x="1449900" y="817123"/>
                </a:lnTo>
                <a:close/>
                <a:moveTo>
                  <a:pt x="891139" y="0"/>
                </a:moveTo>
                <a:lnTo>
                  <a:pt x="1079791" y="0"/>
                </a:lnTo>
                <a:lnTo>
                  <a:pt x="1079791" y="817123"/>
                </a:lnTo>
                <a:lnTo>
                  <a:pt x="891139" y="817123"/>
                </a:lnTo>
                <a:close/>
                <a:moveTo>
                  <a:pt x="0" y="0"/>
                </a:moveTo>
                <a:lnTo>
                  <a:pt x="52822" y="0"/>
                </a:lnTo>
                <a:lnTo>
                  <a:pt x="52822" y="817123"/>
                </a:lnTo>
                <a:lnTo>
                  <a:pt x="0" y="817123"/>
                </a:lnTo>
                <a:close/>
                <a:moveTo>
                  <a:pt x="422931" y="0"/>
                </a:moveTo>
                <a:lnTo>
                  <a:pt x="521030" y="0"/>
                </a:lnTo>
                <a:lnTo>
                  <a:pt x="521030" y="817123"/>
                </a:lnTo>
                <a:lnTo>
                  <a:pt x="422931" y="8171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7" name="Logo" descr="Corning">
            <a:extLst>
              <a:ext uri="{FF2B5EF4-FFF2-40B4-BE49-F238E27FC236}">
                <a16:creationId xmlns:a16="http://schemas.microsoft.com/office/drawing/2014/main" id="{B89D8963-F9AF-6F49-8892-5B613C85F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457200" y="6134194"/>
            <a:ext cx="1554480" cy="2285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6CED1F-DE97-604A-AA5A-D4D7A150C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790700"/>
            <a:ext cx="8970264" cy="2387600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7699A951-123B-5644-B859-7BF61C6F7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243388"/>
            <a:ext cx="8970264" cy="9763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[Presenter Name</a:t>
            </a:r>
            <a:br>
              <a:rPr lang="en-US"/>
            </a:br>
            <a:r>
              <a:rPr lang="en-US"/>
              <a:t>Presenter Title</a:t>
            </a:r>
            <a:br>
              <a:rPr lang="en-US"/>
            </a:br>
            <a:r>
              <a:rPr lang="en-US"/>
              <a:t>Business Unit]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65F9F479-9247-954B-AFE4-05CD981DEA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95900"/>
            <a:ext cx="3529584" cy="60007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3034902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2664" userDrawn="1">
          <p15:clr>
            <a:srgbClr val="FBAE40"/>
          </p15:clr>
        </p15:guide>
        <p15:guide id="3" orient="horz" pos="3336" userDrawn="1">
          <p15:clr>
            <a:srgbClr val="FBAE40"/>
          </p15:clr>
        </p15:guide>
        <p15:guide id="4" pos="594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7504866-2D64-1349-A731-E32BE8E74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7366000" y="0"/>
            <a:ext cx="4826000" cy="817123"/>
          </a:xfrm>
          <a:custGeom>
            <a:avLst/>
            <a:gdLst>
              <a:gd name="connsiteX0" fmla="*/ 3319408 w 4826000"/>
              <a:gd name="connsiteY0" fmla="*/ 0 h 817123"/>
              <a:gd name="connsiteX1" fmla="*/ 4826000 w 4826000"/>
              <a:gd name="connsiteY1" fmla="*/ 0 h 817123"/>
              <a:gd name="connsiteX2" fmla="*/ 4826000 w 4826000"/>
              <a:gd name="connsiteY2" fmla="*/ 817123 h 817123"/>
              <a:gd name="connsiteX3" fmla="*/ 3319408 w 4826000"/>
              <a:gd name="connsiteY3" fmla="*/ 817123 h 817123"/>
              <a:gd name="connsiteX4" fmla="*/ 2197312 w 4826000"/>
              <a:gd name="connsiteY4" fmla="*/ 0 h 817123"/>
              <a:gd name="connsiteX5" fmla="*/ 2949299 w 4826000"/>
              <a:gd name="connsiteY5" fmla="*/ 0 h 817123"/>
              <a:gd name="connsiteX6" fmla="*/ 2949299 w 4826000"/>
              <a:gd name="connsiteY6" fmla="*/ 817123 h 817123"/>
              <a:gd name="connsiteX7" fmla="*/ 2197312 w 4826000"/>
              <a:gd name="connsiteY7" fmla="*/ 817123 h 817123"/>
              <a:gd name="connsiteX8" fmla="*/ 1449900 w 4826000"/>
              <a:gd name="connsiteY8" fmla="*/ 0 h 817123"/>
              <a:gd name="connsiteX9" fmla="*/ 1827203 w 4826000"/>
              <a:gd name="connsiteY9" fmla="*/ 0 h 817123"/>
              <a:gd name="connsiteX10" fmla="*/ 1827203 w 4826000"/>
              <a:gd name="connsiteY10" fmla="*/ 817123 h 817123"/>
              <a:gd name="connsiteX11" fmla="*/ 1449900 w 4826000"/>
              <a:gd name="connsiteY11" fmla="*/ 817123 h 817123"/>
              <a:gd name="connsiteX12" fmla="*/ 891139 w 4826000"/>
              <a:gd name="connsiteY12" fmla="*/ 0 h 817123"/>
              <a:gd name="connsiteX13" fmla="*/ 1079791 w 4826000"/>
              <a:gd name="connsiteY13" fmla="*/ 0 h 817123"/>
              <a:gd name="connsiteX14" fmla="*/ 1079791 w 4826000"/>
              <a:gd name="connsiteY14" fmla="*/ 817123 h 817123"/>
              <a:gd name="connsiteX15" fmla="*/ 891139 w 4826000"/>
              <a:gd name="connsiteY15" fmla="*/ 817123 h 817123"/>
              <a:gd name="connsiteX16" fmla="*/ 0 w 4826000"/>
              <a:gd name="connsiteY16" fmla="*/ 0 h 817123"/>
              <a:gd name="connsiteX17" fmla="*/ 52822 w 4826000"/>
              <a:gd name="connsiteY17" fmla="*/ 0 h 817123"/>
              <a:gd name="connsiteX18" fmla="*/ 52822 w 4826000"/>
              <a:gd name="connsiteY18" fmla="*/ 817123 h 817123"/>
              <a:gd name="connsiteX19" fmla="*/ 0 w 4826000"/>
              <a:gd name="connsiteY19" fmla="*/ 817123 h 817123"/>
              <a:gd name="connsiteX20" fmla="*/ 422931 w 4826000"/>
              <a:gd name="connsiteY20" fmla="*/ 0 h 817123"/>
              <a:gd name="connsiteX21" fmla="*/ 521030 w 4826000"/>
              <a:gd name="connsiteY21" fmla="*/ 0 h 817123"/>
              <a:gd name="connsiteX22" fmla="*/ 521030 w 4826000"/>
              <a:gd name="connsiteY22" fmla="*/ 817123 h 817123"/>
              <a:gd name="connsiteX23" fmla="*/ 422931 w 4826000"/>
              <a:gd name="connsiteY23" fmla="*/ 817123 h 81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826000" h="817123">
                <a:moveTo>
                  <a:pt x="3319408" y="0"/>
                </a:moveTo>
                <a:lnTo>
                  <a:pt x="4826000" y="0"/>
                </a:lnTo>
                <a:lnTo>
                  <a:pt x="4826000" y="817123"/>
                </a:lnTo>
                <a:lnTo>
                  <a:pt x="3319408" y="817123"/>
                </a:lnTo>
                <a:close/>
                <a:moveTo>
                  <a:pt x="2197312" y="0"/>
                </a:moveTo>
                <a:lnTo>
                  <a:pt x="2949299" y="0"/>
                </a:lnTo>
                <a:lnTo>
                  <a:pt x="2949299" y="817123"/>
                </a:lnTo>
                <a:lnTo>
                  <a:pt x="2197312" y="817123"/>
                </a:lnTo>
                <a:close/>
                <a:moveTo>
                  <a:pt x="1449900" y="0"/>
                </a:moveTo>
                <a:lnTo>
                  <a:pt x="1827203" y="0"/>
                </a:lnTo>
                <a:lnTo>
                  <a:pt x="1827203" y="817123"/>
                </a:lnTo>
                <a:lnTo>
                  <a:pt x="1449900" y="817123"/>
                </a:lnTo>
                <a:close/>
                <a:moveTo>
                  <a:pt x="891139" y="0"/>
                </a:moveTo>
                <a:lnTo>
                  <a:pt x="1079791" y="0"/>
                </a:lnTo>
                <a:lnTo>
                  <a:pt x="1079791" y="817123"/>
                </a:lnTo>
                <a:lnTo>
                  <a:pt x="891139" y="817123"/>
                </a:lnTo>
                <a:close/>
                <a:moveTo>
                  <a:pt x="0" y="0"/>
                </a:moveTo>
                <a:lnTo>
                  <a:pt x="52822" y="0"/>
                </a:lnTo>
                <a:lnTo>
                  <a:pt x="52822" y="817123"/>
                </a:lnTo>
                <a:lnTo>
                  <a:pt x="0" y="817123"/>
                </a:lnTo>
                <a:close/>
                <a:moveTo>
                  <a:pt x="422931" y="0"/>
                </a:moveTo>
                <a:lnTo>
                  <a:pt x="521030" y="0"/>
                </a:lnTo>
                <a:lnTo>
                  <a:pt x="521030" y="817123"/>
                </a:lnTo>
                <a:lnTo>
                  <a:pt x="422931" y="8171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7" name="Logo" descr="Corning">
            <a:extLst>
              <a:ext uri="{FF2B5EF4-FFF2-40B4-BE49-F238E27FC236}">
                <a16:creationId xmlns:a16="http://schemas.microsoft.com/office/drawing/2014/main" id="{B89D8963-F9AF-6F49-8892-5B613C85F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457200" y="6134194"/>
            <a:ext cx="1554480" cy="2285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6CED1F-DE97-604A-AA5A-D4D7A150C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790700"/>
            <a:ext cx="8970264" cy="2387600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7699A951-123B-5644-B859-7BF61C6F7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243388"/>
            <a:ext cx="8970264" cy="9763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[Presenter Name</a:t>
            </a:r>
            <a:br>
              <a:rPr lang="en-US"/>
            </a:br>
            <a:r>
              <a:rPr lang="en-US"/>
              <a:t>Presenter Title</a:t>
            </a:r>
            <a:br>
              <a:rPr lang="en-US"/>
            </a:br>
            <a:r>
              <a:rPr lang="en-US"/>
              <a:t>Business Unit]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65F9F479-9247-954B-AFE4-05CD981DEA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95900"/>
            <a:ext cx="3529584" cy="60007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2017359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2664" userDrawn="1">
          <p15:clr>
            <a:srgbClr val="FBAE40"/>
          </p15:clr>
        </p15:guide>
        <p15:guide id="3" orient="horz" pos="3336" userDrawn="1">
          <p15:clr>
            <a:srgbClr val="FBAE40"/>
          </p15:clr>
        </p15:guide>
        <p15:guide id="4" pos="59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fo Security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Corning">
            <a:extLst>
              <a:ext uri="{FF2B5EF4-FFF2-40B4-BE49-F238E27FC236}">
                <a16:creationId xmlns:a16="http://schemas.microsoft.com/office/drawing/2014/main" id="{6CF0FA79-46CB-1048-2B8B-B9961C0631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6507790"/>
            <a:ext cx="914400" cy="134416"/>
          </a:xfrm>
          <a:prstGeom prst="rect">
            <a:avLst/>
          </a:prstGeom>
          <a:noFill/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7F9B1CB1-8C87-684F-BBD7-4C8473336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rot="16200000" flipH="1">
            <a:off x="6096000" y="762000"/>
            <a:ext cx="6858000" cy="5334000"/>
          </a:xfrm>
          <a:custGeom>
            <a:avLst/>
            <a:gdLst>
              <a:gd name="connsiteX0" fmla="*/ 5334000 w 6858000"/>
              <a:gd name="connsiteY0" fmla="*/ 3771900 h 5334000"/>
              <a:gd name="connsiteX1" fmla="*/ 5334000 w 6858000"/>
              <a:gd name="connsiteY1" fmla="*/ 5334000 h 5334000"/>
              <a:gd name="connsiteX2" fmla="*/ 6858000 w 6858000"/>
              <a:gd name="connsiteY2" fmla="*/ 5334000 h 5334000"/>
              <a:gd name="connsiteX3" fmla="*/ 5334000 w 6858000"/>
              <a:gd name="connsiteY3" fmla="*/ 0 h 5334000"/>
              <a:gd name="connsiteX4" fmla="*/ 5334000 w 6858000"/>
              <a:gd name="connsiteY4" fmla="*/ 1562100 h 5334000"/>
              <a:gd name="connsiteX5" fmla="*/ 6858000 w 6858000"/>
              <a:gd name="connsiteY5" fmla="*/ 0 h 5334000"/>
              <a:gd name="connsiteX6" fmla="*/ 0 w 6858000"/>
              <a:gd name="connsiteY6" fmla="*/ 5334000 h 5334000"/>
              <a:gd name="connsiteX7" fmla="*/ 5334000 w 6858000"/>
              <a:gd name="connsiteY7" fmla="*/ 5334000 h 5334000"/>
              <a:gd name="connsiteX8" fmla="*/ 2667000 w 6858000"/>
              <a:gd name="connsiteY8" fmla="*/ 2667000 h 5334000"/>
              <a:gd name="connsiteX9" fmla="*/ 0 w 6858000"/>
              <a:gd name="connsiteY9" fmla="*/ 0 h 5334000"/>
              <a:gd name="connsiteX10" fmla="*/ 2667000 w 6858000"/>
              <a:gd name="connsiteY10" fmla="*/ 2667000 h 5334000"/>
              <a:gd name="connsiteX11" fmla="*/ 5334000 w 6858000"/>
              <a:gd name="connsiteY11" fmla="*/ 0 h 533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5334000">
                <a:moveTo>
                  <a:pt x="5334000" y="3771900"/>
                </a:moveTo>
                <a:lnTo>
                  <a:pt x="5334000" y="5334000"/>
                </a:lnTo>
                <a:lnTo>
                  <a:pt x="6858000" y="5334000"/>
                </a:lnTo>
                <a:close/>
                <a:moveTo>
                  <a:pt x="5334000" y="0"/>
                </a:moveTo>
                <a:lnTo>
                  <a:pt x="5334000" y="1562100"/>
                </a:lnTo>
                <a:lnTo>
                  <a:pt x="6858000" y="0"/>
                </a:lnTo>
                <a:close/>
                <a:moveTo>
                  <a:pt x="0" y="5334000"/>
                </a:moveTo>
                <a:lnTo>
                  <a:pt x="5334000" y="5334000"/>
                </a:lnTo>
                <a:lnTo>
                  <a:pt x="2667000" y="2667000"/>
                </a:lnTo>
                <a:close/>
                <a:moveTo>
                  <a:pt x="0" y="0"/>
                </a:moveTo>
                <a:lnTo>
                  <a:pt x="2667000" y="2667000"/>
                </a:lnTo>
                <a:lnTo>
                  <a:pt x="533400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71500"/>
            <a:ext cx="5980176" cy="884123"/>
          </a:xfrm>
        </p:spPr>
        <p:txBody>
          <a:bodyPr/>
          <a:lstStyle/>
          <a:p>
            <a:r>
              <a:rPr lang="en-US" dirty="0"/>
              <a:t>Information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90700"/>
            <a:ext cx="5980176" cy="4381500"/>
          </a:xfrm>
        </p:spPr>
        <p:txBody>
          <a:bodyPr/>
          <a:lstStyle/>
          <a:p>
            <a:r>
              <a:rPr lang="en-US" dirty="0"/>
              <a:t>This presentation contains Corning information and is intended solely for those with a need to know. It may not be distributed, in whole or part, in any form by any means, or by any person or organization without authorization from Corning Incorporated.</a:t>
            </a:r>
          </a:p>
        </p:txBody>
      </p:sp>
    </p:spTree>
    <p:extLst>
      <p:ext uri="{BB962C8B-B14F-4D97-AF65-F5344CB8AC3E}">
        <p14:creationId xmlns:p14="http://schemas.microsoft.com/office/powerpoint/2010/main" val="3795355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pos="4056" userDrawn="1">
          <p15:clr>
            <a:srgbClr val="FBAE40"/>
          </p15:clr>
        </p15:guide>
        <p15:guide id="6" orient="horz" pos="3888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3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ogo" descr="Corning">
            <a:extLst>
              <a:ext uri="{FF2B5EF4-FFF2-40B4-BE49-F238E27FC236}">
                <a16:creationId xmlns:a16="http://schemas.microsoft.com/office/drawing/2014/main" id="{B89D8963-F9AF-6F49-8892-5B613C85F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457200" y="6134194"/>
            <a:ext cx="1554480" cy="2285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6CED1F-DE97-604A-AA5A-D4D7A150C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790700"/>
            <a:ext cx="8970264" cy="2387600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7699A951-123B-5644-B859-7BF61C6F7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243388"/>
            <a:ext cx="8970264" cy="9763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[Presenter Name</a:t>
            </a:r>
            <a:br>
              <a:rPr lang="en-US"/>
            </a:br>
            <a:r>
              <a:rPr lang="en-US"/>
              <a:t>Presenter Title</a:t>
            </a:r>
            <a:br>
              <a:rPr lang="en-US"/>
            </a:br>
            <a:r>
              <a:rPr lang="en-US"/>
              <a:t>Business Unit]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65F9F479-9247-954B-AFE4-05CD981DEA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95900"/>
            <a:ext cx="3529584" cy="60007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3162983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2664" userDrawn="1">
          <p15:clr>
            <a:srgbClr val="FBAE40"/>
          </p15:clr>
        </p15:guide>
        <p15:guide id="3" orient="horz" pos="3336" userDrawn="1">
          <p15:clr>
            <a:srgbClr val="FBAE40"/>
          </p15:clr>
        </p15:guide>
        <p15:guide id="4" pos="594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3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ogo" descr="Corning">
            <a:extLst>
              <a:ext uri="{FF2B5EF4-FFF2-40B4-BE49-F238E27FC236}">
                <a16:creationId xmlns:a16="http://schemas.microsoft.com/office/drawing/2014/main" id="{B89D8963-F9AF-6F49-8892-5B613C85F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457200" y="6134194"/>
            <a:ext cx="1554480" cy="2285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6CED1F-DE97-604A-AA5A-D4D7A150C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790700"/>
            <a:ext cx="8970264" cy="2387600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7699A951-123B-5644-B859-7BF61C6F7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243388"/>
            <a:ext cx="8970264" cy="9763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[Presenter Name</a:t>
            </a:r>
            <a:br>
              <a:rPr lang="en-US"/>
            </a:br>
            <a:r>
              <a:rPr lang="en-US"/>
              <a:t>Presenter Title</a:t>
            </a:r>
            <a:br>
              <a:rPr lang="en-US"/>
            </a:br>
            <a:r>
              <a:rPr lang="en-US"/>
              <a:t>Business Unit]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65F9F479-9247-954B-AFE4-05CD981DEA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95900"/>
            <a:ext cx="3529584" cy="60007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19461142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2664" userDrawn="1">
          <p15:clr>
            <a:srgbClr val="FBAE40"/>
          </p15:clr>
        </p15:guide>
        <p15:guide id="3" orient="horz" pos="3336" userDrawn="1">
          <p15:clr>
            <a:srgbClr val="FBAE40"/>
          </p15:clr>
        </p15:guide>
        <p15:guide id="4" pos="594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fo Security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" descr="Corning">
            <a:extLst>
              <a:ext uri="{FF2B5EF4-FFF2-40B4-BE49-F238E27FC236}">
                <a16:creationId xmlns:a16="http://schemas.microsoft.com/office/drawing/2014/main" id="{4C5D336C-F86F-5AA7-B507-B2F5FCD6C5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457200" y="6507791"/>
            <a:ext cx="914400" cy="134415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7F9B1CB1-8C87-684F-BBD7-4C8473336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rot="16200000" flipH="1">
            <a:off x="6096000" y="762000"/>
            <a:ext cx="6858000" cy="5334000"/>
          </a:xfrm>
          <a:custGeom>
            <a:avLst/>
            <a:gdLst>
              <a:gd name="connsiteX0" fmla="*/ 5334000 w 6858000"/>
              <a:gd name="connsiteY0" fmla="*/ 3771900 h 5334000"/>
              <a:gd name="connsiteX1" fmla="*/ 5334000 w 6858000"/>
              <a:gd name="connsiteY1" fmla="*/ 5334000 h 5334000"/>
              <a:gd name="connsiteX2" fmla="*/ 6858000 w 6858000"/>
              <a:gd name="connsiteY2" fmla="*/ 5334000 h 5334000"/>
              <a:gd name="connsiteX3" fmla="*/ 5334000 w 6858000"/>
              <a:gd name="connsiteY3" fmla="*/ 0 h 5334000"/>
              <a:gd name="connsiteX4" fmla="*/ 5334000 w 6858000"/>
              <a:gd name="connsiteY4" fmla="*/ 1562100 h 5334000"/>
              <a:gd name="connsiteX5" fmla="*/ 6858000 w 6858000"/>
              <a:gd name="connsiteY5" fmla="*/ 0 h 5334000"/>
              <a:gd name="connsiteX6" fmla="*/ 0 w 6858000"/>
              <a:gd name="connsiteY6" fmla="*/ 5334000 h 5334000"/>
              <a:gd name="connsiteX7" fmla="*/ 5334000 w 6858000"/>
              <a:gd name="connsiteY7" fmla="*/ 5334000 h 5334000"/>
              <a:gd name="connsiteX8" fmla="*/ 2667000 w 6858000"/>
              <a:gd name="connsiteY8" fmla="*/ 2667000 h 5334000"/>
              <a:gd name="connsiteX9" fmla="*/ 0 w 6858000"/>
              <a:gd name="connsiteY9" fmla="*/ 0 h 5334000"/>
              <a:gd name="connsiteX10" fmla="*/ 2667000 w 6858000"/>
              <a:gd name="connsiteY10" fmla="*/ 2667000 h 5334000"/>
              <a:gd name="connsiteX11" fmla="*/ 5334000 w 6858000"/>
              <a:gd name="connsiteY11" fmla="*/ 0 h 533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5334000">
                <a:moveTo>
                  <a:pt x="5334000" y="3771900"/>
                </a:moveTo>
                <a:lnTo>
                  <a:pt x="5334000" y="5334000"/>
                </a:lnTo>
                <a:lnTo>
                  <a:pt x="6858000" y="5334000"/>
                </a:lnTo>
                <a:close/>
                <a:moveTo>
                  <a:pt x="5334000" y="0"/>
                </a:moveTo>
                <a:lnTo>
                  <a:pt x="5334000" y="1562100"/>
                </a:lnTo>
                <a:lnTo>
                  <a:pt x="6858000" y="0"/>
                </a:lnTo>
                <a:close/>
                <a:moveTo>
                  <a:pt x="0" y="5334000"/>
                </a:moveTo>
                <a:lnTo>
                  <a:pt x="5334000" y="5334000"/>
                </a:lnTo>
                <a:lnTo>
                  <a:pt x="2667000" y="2667000"/>
                </a:lnTo>
                <a:close/>
                <a:moveTo>
                  <a:pt x="0" y="0"/>
                </a:moveTo>
                <a:lnTo>
                  <a:pt x="2667000" y="2667000"/>
                </a:lnTo>
                <a:lnTo>
                  <a:pt x="5334000" y="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71500"/>
            <a:ext cx="5980176" cy="884123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Information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90700"/>
            <a:ext cx="5980176" cy="4381500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This presentation contains Corning information and is intended solely for those with a need to know. It may not be distributed, in whole or part, in any form by any means, or by any person or organization without authorization from Corning Incorporated.</a:t>
            </a:r>
          </a:p>
        </p:txBody>
      </p:sp>
    </p:spTree>
    <p:extLst>
      <p:ext uri="{BB962C8B-B14F-4D97-AF65-F5344CB8AC3E}">
        <p14:creationId xmlns:p14="http://schemas.microsoft.com/office/powerpoint/2010/main" val="1713128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3888" userDrawn="1">
          <p15:clr>
            <a:srgbClr val="FBAE40"/>
          </p15:clr>
        </p15:guide>
        <p15:guide id="6" pos="4056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fo Security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Corning">
            <a:extLst>
              <a:ext uri="{FF2B5EF4-FFF2-40B4-BE49-F238E27FC236}">
                <a16:creationId xmlns:a16="http://schemas.microsoft.com/office/drawing/2014/main" id="{D654B812-8A88-7F8A-0F76-C94FD70119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457200" y="6507791"/>
            <a:ext cx="914400" cy="134415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7F9B1CB1-8C87-684F-BBD7-4C8473336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rot="16200000" flipH="1">
            <a:off x="6096000" y="762000"/>
            <a:ext cx="6858000" cy="5334000"/>
          </a:xfrm>
          <a:custGeom>
            <a:avLst/>
            <a:gdLst>
              <a:gd name="connsiteX0" fmla="*/ 5334000 w 6858000"/>
              <a:gd name="connsiteY0" fmla="*/ 3771900 h 5334000"/>
              <a:gd name="connsiteX1" fmla="*/ 5334000 w 6858000"/>
              <a:gd name="connsiteY1" fmla="*/ 5334000 h 5334000"/>
              <a:gd name="connsiteX2" fmla="*/ 6858000 w 6858000"/>
              <a:gd name="connsiteY2" fmla="*/ 5334000 h 5334000"/>
              <a:gd name="connsiteX3" fmla="*/ 5334000 w 6858000"/>
              <a:gd name="connsiteY3" fmla="*/ 0 h 5334000"/>
              <a:gd name="connsiteX4" fmla="*/ 5334000 w 6858000"/>
              <a:gd name="connsiteY4" fmla="*/ 1562100 h 5334000"/>
              <a:gd name="connsiteX5" fmla="*/ 6858000 w 6858000"/>
              <a:gd name="connsiteY5" fmla="*/ 0 h 5334000"/>
              <a:gd name="connsiteX6" fmla="*/ 0 w 6858000"/>
              <a:gd name="connsiteY6" fmla="*/ 5334000 h 5334000"/>
              <a:gd name="connsiteX7" fmla="*/ 5334000 w 6858000"/>
              <a:gd name="connsiteY7" fmla="*/ 5334000 h 5334000"/>
              <a:gd name="connsiteX8" fmla="*/ 2667000 w 6858000"/>
              <a:gd name="connsiteY8" fmla="*/ 2667000 h 5334000"/>
              <a:gd name="connsiteX9" fmla="*/ 0 w 6858000"/>
              <a:gd name="connsiteY9" fmla="*/ 0 h 5334000"/>
              <a:gd name="connsiteX10" fmla="*/ 2667000 w 6858000"/>
              <a:gd name="connsiteY10" fmla="*/ 2667000 h 5334000"/>
              <a:gd name="connsiteX11" fmla="*/ 5334000 w 6858000"/>
              <a:gd name="connsiteY11" fmla="*/ 0 h 533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5334000">
                <a:moveTo>
                  <a:pt x="5334000" y="3771900"/>
                </a:moveTo>
                <a:lnTo>
                  <a:pt x="5334000" y="5334000"/>
                </a:lnTo>
                <a:lnTo>
                  <a:pt x="6858000" y="5334000"/>
                </a:lnTo>
                <a:close/>
                <a:moveTo>
                  <a:pt x="5334000" y="0"/>
                </a:moveTo>
                <a:lnTo>
                  <a:pt x="5334000" y="1562100"/>
                </a:lnTo>
                <a:lnTo>
                  <a:pt x="6858000" y="0"/>
                </a:lnTo>
                <a:close/>
                <a:moveTo>
                  <a:pt x="0" y="5334000"/>
                </a:moveTo>
                <a:lnTo>
                  <a:pt x="5334000" y="5334000"/>
                </a:lnTo>
                <a:lnTo>
                  <a:pt x="2667000" y="2667000"/>
                </a:lnTo>
                <a:close/>
                <a:moveTo>
                  <a:pt x="0" y="0"/>
                </a:moveTo>
                <a:lnTo>
                  <a:pt x="2667000" y="2667000"/>
                </a:lnTo>
                <a:lnTo>
                  <a:pt x="5334000" y="0"/>
                </a:lnTo>
                <a:close/>
              </a:path>
            </a:pathLst>
          </a:custGeom>
          <a:solidFill>
            <a:srgbClr val="242D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71500"/>
            <a:ext cx="5980176" cy="884123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Information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90700"/>
            <a:ext cx="5980176" cy="4381500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This presentation contains Corning information and is intended solely for those with a need to know. It may not be distributed, in whole or part, in any form by any means, or by any person or organization without authorization from Corning Incorporated.</a:t>
            </a:r>
          </a:p>
        </p:txBody>
      </p:sp>
    </p:spTree>
    <p:extLst>
      <p:ext uri="{BB962C8B-B14F-4D97-AF65-F5344CB8AC3E}">
        <p14:creationId xmlns:p14="http://schemas.microsoft.com/office/powerpoint/2010/main" val="9593406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3888" userDrawn="1">
          <p15:clr>
            <a:srgbClr val="FBAE40"/>
          </p15:clr>
        </p15:guide>
        <p15:guide id="6" pos="4056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Content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3977079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3888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Content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11503152" cy="884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0700"/>
            <a:ext cx="5522976" cy="43815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37376" y="1790700"/>
            <a:ext cx="5522976" cy="43815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16619251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4052" userDrawn="1">
          <p15:clr>
            <a:srgbClr val="FBAE40"/>
          </p15:clr>
        </p15:guide>
        <p15:guide id="5" pos="3768" userDrawn="1">
          <p15:clr>
            <a:srgbClr val="FBAE40"/>
          </p15:clr>
        </p15:guide>
        <p15:guide id="6" orient="horz" pos="360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 Content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11503152" cy="884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0700"/>
            <a:ext cx="3529584" cy="43815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43984" y="1790700"/>
            <a:ext cx="3529584" cy="43815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08F3C97-58B6-574D-B683-C9A252DAFCE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430768" y="1790700"/>
            <a:ext cx="3529584" cy="43815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3121558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2796" userDrawn="1">
          <p15:clr>
            <a:srgbClr val="FBAE40"/>
          </p15:clr>
        </p15:guide>
        <p15:guide id="5" pos="2512" userDrawn="1">
          <p15:clr>
            <a:srgbClr val="FBAE40"/>
          </p15:clr>
        </p15:guide>
        <p15:guide id="6" pos="5024" userDrawn="1">
          <p15:clr>
            <a:srgbClr val="FBAE40"/>
          </p15:clr>
        </p15:guide>
        <p15:guide id="7" pos="5308" userDrawn="1">
          <p15:clr>
            <a:srgbClr val="FBAE40"/>
          </p15:clr>
        </p15:guide>
        <p15:guide id="8" orient="horz" pos="36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 Content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11503152" cy="884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0700"/>
            <a:ext cx="2532888" cy="43815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447288" y="1790700"/>
            <a:ext cx="2532888" cy="43815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AB18A2D-6F4E-6249-9C38-650E2C603CD0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437376" y="1790700"/>
            <a:ext cx="2532888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DBD8484-5B6C-9F4C-AB43-33C39E73E21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427464" y="1790700"/>
            <a:ext cx="2532888" cy="43815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41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4052" userDrawn="1">
          <p15:clr>
            <a:srgbClr val="FBAE40"/>
          </p15:clr>
        </p15:guide>
        <p15:guide id="5" pos="3768" userDrawn="1">
          <p15:clr>
            <a:srgbClr val="FBAE40"/>
          </p15:clr>
        </p15:guide>
        <p15:guide id="6" pos="2168" userDrawn="1">
          <p15:clr>
            <a:srgbClr val="FBAE40"/>
          </p15:clr>
        </p15:guide>
        <p15:guide id="7" pos="1884" userDrawn="1">
          <p15:clr>
            <a:srgbClr val="FBAE40"/>
          </p15:clr>
        </p15:guide>
        <p15:guide id="8" pos="5652" userDrawn="1">
          <p15:clr>
            <a:srgbClr val="FBAE40"/>
          </p15:clr>
        </p15:guide>
        <p15:guide id="9" pos="5936" userDrawn="1">
          <p15:clr>
            <a:srgbClr val="FBAE40"/>
          </p15:clr>
        </p15:guide>
        <p15:guide id="10" orient="horz" pos="360" userDrawn="1">
          <p15:clr>
            <a:srgbClr val="FBAE40"/>
          </p15:clr>
        </p15:guide>
        <p15:guide id="11" orient="horz" pos="3888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1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1">
            <a:extLst>
              <a:ext uri="{FF2B5EF4-FFF2-40B4-BE49-F238E27FC236}">
                <a16:creationId xmlns:a16="http://schemas.microsoft.com/office/drawing/2014/main" id="{F0607A8F-481C-D34B-9ECD-61CA05654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7854950" y="0"/>
            <a:ext cx="3074833" cy="6858001"/>
          </a:xfrm>
          <a:custGeom>
            <a:avLst/>
            <a:gdLst>
              <a:gd name="connsiteX0" fmla="*/ 1383358 w 3074833"/>
              <a:gd name="connsiteY0" fmla="*/ 4470399 h 6858001"/>
              <a:gd name="connsiteX1" fmla="*/ 2141544 w 3074833"/>
              <a:gd name="connsiteY1" fmla="*/ 4470399 h 6858001"/>
              <a:gd name="connsiteX2" fmla="*/ 2141544 w 3074833"/>
              <a:gd name="connsiteY2" fmla="*/ 6858001 h 6858001"/>
              <a:gd name="connsiteX3" fmla="*/ 1207113 w 3074833"/>
              <a:gd name="connsiteY3" fmla="*/ 6858001 h 6858001"/>
              <a:gd name="connsiteX4" fmla="*/ 1207113 w 3074833"/>
              <a:gd name="connsiteY4" fmla="*/ 5843780 h 6858001"/>
              <a:gd name="connsiteX5" fmla="*/ 0 w 3074833"/>
              <a:gd name="connsiteY5" fmla="*/ 6552086 h 6858001"/>
              <a:gd name="connsiteX6" fmla="*/ 0 w 3074833"/>
              <a:gd name="connsiteY6" fmla="*/ 5704114 h 6858001"/>
              <a:gd name="connsiteX7" fmla="*/ 794766 w 3074833"/>
              <a:gd name="connsiteY7" fmla="*/ 5250200 h 6858001"/>
              <a:gd name="connsiteX8" fmla="*/ 1383358 w 3074833"/>
              <a:gd name="connsiteY8" fmla="*/ 4470399 h 6858001"/>
              <a:gd name="connsiteX9" fmla="*/ 2083630 w 3074833"/>
              <a:gd name="connsiteY9" fmla="*/ 0 h 6858001"/>
              <a:gd name="connsiteX10" fmla="*/ 3074833 w 3074833"/>
              <a:gd name="connsiteY10" fmla="*/ 0 h 6858001"/>
              <a:gd name="connsiteX11" fmla="*/ 3074833 w 3074833"/>
              <a:gd name="connsiteY11" fmla="*/ 4469747 h 6858001"/>
              <a:gd name="connsiteX12" fmla="*/ 2140402 w 3074833"/>
              <a:gd name="connsiteY12" fmla="*/ 4469747 h 6858001"/>
              <a:gd name="connsiteX13" fmla="*/ 2140402 w 3074833"/>
              <a:gd name="connsiteY13" fmla="*/ 948171 h 6858001"/>
              <a:gd name="connsiteX14" fmla="*/ 933289 w 3074833"/>
              <a:gd name="connsiteY14" fmla="*/ 1656477 h 6858001"/>
              <a:gd name="connsiteX15" fmla="*/ 933289 w 3074833"/>
              <a:gd name="connsiteY15" fmla="*/ 808505 h 6858001"/>
              <a:gd name="connsiteX16" fmla="*/ 1728055 w 3074833"/>
              <a:gd name="connsiteY16" fmla="*/ 354591 h 6858001"/>
              <a:gd name="connsiteX17" fmla="*/ 2011907 w 3074833"/>
              <a:gd name="connsiteY17" fmla="*/ 88275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074833" h="6858001">
                <a:moveTo>
                  <a:pt x="1383358" y="4470399"/>
                </a:moveTo>
                <a:lnTo>
                  <a:pt x="2141544" y="4470399"/>
                </a:lnTo>
                <a:lnTo>
                  <a:pt x="2141544" y="6858001"/>
                </a:lnTo>
                <a:lnTo>
                  <a:pt x="1207113" y="6858001"/>
                </a:lnTo>
                <a:lnTo>
                  <a:pt x="1207113" y="5843780"/>
                </a:lnTo>
                <a:cubicBezTo>
                  <a:pt x="865707" y="6163017"/>
                  <a:pt x="463336" y="6399119"/>
                  <a:pt x="0" y="6552086"/>
                </a:cubicBezTo>
                <a:lnTo>
                  <a:pt x="0" y="5704114"/>
                </a:lnTo>
                <a:cubicBezTo>
                  <a:pt x="243861" y="5624305"/>
                  <a:pt x="508783" y="5473001"/>
                  <a:pt x="794766" y="5250200"/>
                </a:cubicBezTo>
                <a:cubicBezTo>
                  <a:pt x="1080748" y="5027400"/>
                  <a:pt x="1276946" y="4767466"/>
                  <a:pt x="1383358" y="4470399"/>
                </a:cubicBezTo>
                <a:close/>
                <a:moveTo>
                  <a:pt x="2083630" y="0"/>
                </a:moveTo>
                <a:lnTo>
                  <a:pt x="3074833" y="0"/>
                </a:lnTo>
                <a:lnTo>
                  <a:pt x="3074833" y="4469747"/>
                </a:lnTo>
                <a:lnTo>
                  <a:pt x="2140402" y="4469747"/>
                </a:lnTo>
                <a:lnTo>
                  <a:pt x="2140402" y="948171"/>
                </a:lnTo>
                <a:cubicBezTo>
                  <a:pt x="1798996" y="1267408"/>
                  <a:pt x="1396625" y="1503510"/>
                  <a:pt x="933289" y="1656477"/>
                </a:cubicBezTo>
                <a:lnTo>
                  <a:pt x="933289" y="808505"/>
                </a:lnTo>
                <a:cubicBezTo>
                  <a:pt x="1177150" y="728696"/>
                  <a:pt x="1442072" y="577392"/>
                  <a:pt x="1728055" y="354591"/>
                </a:cubicBezTo>
                <a:cubicBezTo>
                  <a:pt x="1835298" y="271041"/>
                  <a:pt x="1929916" y="182269"/>
                  <a:pt x="2011907" y="88275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2151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2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2">
            <a:extLst>
              <a:ext uri="{FF2B5EF4-FFF2-40B4-BE49-F238E27FC236}">
                <a16:creationId xmlns:a16="http://schemas.microsoft.com/office/drawing/2014/main" id="{42DD55A3-915A-5746-B2CA-E5B5B4D28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7220838" y="1"/>
            <a:ext cx="4971163" cy="6857999"/>
          </a:xfrm>
          <a:custGeom>
            <a:avLst/>
            <a:gdLst>
              <a:gd name="connsiteX0" fmla="*/ 2344749 w 4971163"/>
              <a:gd name="connsiteY0" fmla="*/ 0 h 6857999"/>
              <a:gd name="connsiteX1" fmla="*/ 4971163 w 4971163"/>
              <a:gd name="connsiteY1" fmla="*/ 0 h 6857999"/>
              <a:gd name="connsiteX2" fmla="*/ 4971163 w 4971163"/>
              <a:gd name="connsiteY2" fmla="*/ 1658209 h 6857999"/>
              <a:gd name="connsiteX3" fmla="*/ 4961218 w 4971163"/>
              <a:gd name="connsiteY3" fmla="*/ 1673556 h 6857999"/>
              <a:gd name="connsiteX4" fmla="*/ 4841816 w 4971163"/>
              <a:gd name="connsiteY4" fmla="*/ 1834733 h 6857999"/>
              <a:gd name="connsiteX5" fmla="*/ 4229947 w 4971163"/>
              <a:gd name="connsiteY5" fmla="*/ 2456579 h 6857999"/>
              <a:gd name="connsiteX6" fmla="*/ 3669620 w 4971163"/>
              <a:gd name="connsiteY6" fmla="*/ 2995290 h 6857999"/>
              <a:gd name="connsiteX7" fmla="*/ 3478411 w 4971163"/>
              <a:gd name="connsiteY7" fmla="*/ 3254669 h 6857999"/>
              <a:gd name="connsiteX8" fmla="*/ 4971163 w 4971163"/>
              <a:gd name="connsiteY8" fmla="*/ 3254669 h 6857999"/>
              <a:gd name="connsiteX9" fmla="*/ 4971163 w 4971163"/>
              <a:gd name="connsiteY9" fmla="*/ 4122593 h 6857999"/>
              <a:gd name="connsiteX10" fmla="*/ 2102941 w 4971163"/>
              <a:gd name="connsiteY10" fmla="*/ 4122593 h 6857999"/>
              <a:gd name="connsiteX11" fmla="*/ 2117174 w 4971163"/>
              <a:gd name="connsiteY11" fmla="*/ 4125362 h 6857999"/>
              <a:gd name="connsiteX12" fmla="*/ 2753413 w 4971163"/>
              <a:gd name="connsiteY12" fmla="*/ 4459718 h 6857999"/>
              <a:gd name="connsiteX13" fmla="*/ 3165760 w 4971163"/>
              <a:gd name="connsiteY13" fmla="*/ 5427403 h 6857999"/>
              <a:gd name="connsiteX14" fmla="*/ 3047709 w 4971163"/>
              <a:gd name="connsiteY14" fmla="*/ 6054237 h 6857999"/>
              <a:gd name="connsiteX15" fmla="*/ 2673604 w 4971163"/>
              <a:gd name="connsiteY15" fmla="*/ 6677746 h 6857999"/>
              <a:gd name="connsiteX16" fmla="*/ 2571764 w 4971163"/>
              <a:gd name="connsiteY16" fmla="*/ 6797668 h 6857999"/>
              <a:gd name="connsiteX17" fmla="*/ 2515941 w 4971163"/>
              <a:gd name="connsiteY17" fmla="*/ 6857999 h 6857999"/>
              <a:gd name="connsiteX18" fmla="*/ 1266670 w 4971163"/>
              <a:gd name="connsiteY18" fmla="*/ 6857999 h 6857999"/>
              <a:gd name="connsiteX19" fmla="*/ 1410636 w 4971163"/>
              <a:gd name="connsiteY19" fmla="*/ 6722742 h 6857999"/>
              <a:gd name="connsiteX20" fmla="*/ 2035131 w 4971163"/>
              <a:gd name="connsiteY20" fmla="*/ 6065876 h 6857999"/>
              <a:gd name="connsiteX21" fmla="*/ 2228003 w 4971163"/>
              <a:gd name="connsiteY21" fmla="*/ 5493911 h 6857999"/>
              <a:gd name="connsiteX22" fmla="*/ 2060072 w 4971163"/>
              <a:gd name="connsiteY22" fmla="*/ 5013394 h 6857999"/>
              <a:gd name="connsiteX23" fmla="*/ 1596181 w 4971163"/>
              <a:gd name="connsiteY23" fmla="*/ 4845462 h 6857999"/>
              <a:gd name="connsiteX24" fmla="*/ 1130629 w 4971163"/>
              <a:gd name="connsiteY24" fmla="*/ 5021707 h 6857999"/>
              <a:gd name="connsiteX25" fmla="*/ 931106 w 4971163"/>
              <a:gd name="connsiteY25" fmla="*/ 5606974 h 6857999"/>
              <a:gd name="connsiteX26" fmla="*/ 0 w 4971163"/>
              <a:gd name="connsiteY26" fmla="*/ 5513863 h 6857999"/>
              <a:gd name="connsiteX27" fmla="*/ 522084 w 4971163"/>
              <a:gd name="connsiteY27" fmla="*/ 4406512 h 6857999"/>
              <a:gd name="connsiteX28" fmla="*/ 1619459 w 4971163"/>
              <a:gd name="connsiteY28" fmla="*/ 4070649 h 6857999"/>
              <a:gd name="connsiteX29" fmla="*/ 1960934 w 4971163"/>
              <a:gd name="connsiteY29" fmla="*/ 4094966 h 6857999"/>
              <a:gd name="connsiteX30" fmla="*/ 2059852 w 4971163"/>
              <a:gd name="connsiteY30" fmla="*/ 4114210 h 6857999"/>
              <a:gd name="connsiteX31" fmla="*/ 2098379 w 4971163"/>
              <a:gd name="connsiteY31" fmla="*/ 3879737 h 6857999"/>
              <a:gd name="connsiteX32" fmla="*/ 2377711 w 4971163"/>
              <a:gd name="connsiteY32" fmla="*/ 3189825 h 6857999"/>
              <a:gd name="connsiteX33" fmla="*/ 3428530 w 4971163"/>
              <a:gd name="connsiteY33" fmla="*/ 2020954 h 6857999"/>
              <a:gd name="connsiteX34" fmla="*/ 4203343 w 4971163"/>
              <a:gd name="connsiteY34" fmla="*/ 1222863 h 6857999"/>
              <a:gd name="connsiteX35" fmla="*/ 4396215 w 4971163"/>
              <a:gd name="connsiteY35" fmla="*/ 650898 h 6857999"/>
              <a:gd name="connsiteX36" fmla="*/ 4228284 w 4971163"/>
              <a:gd name="connsiteY36" fmla="*/ 170381 h 6857999"/>
              <a:gd name="connsiteX37" fmla="*/ 3764393 w 4971163"/>
              <a:gd name="connsiteY37" fmla="*/ 2449 h 6857999"/>
              <a:gd name="connsiteX38" fmla="*/ 3298841 w 4971163"/>
              <a:gd name="connsiteY38" fmla="*/ 178694 h 6857999"/>
              <a:gd name="connsiteX39" fmla="*/ 3099318 w 4971163"/>
              <a:gd name="connsiteY39" fmla="*/ 763961 h 6857999"/>
              <a:gd name="connsiteX40" fmla="*/ 2168212 w 4971163"/>
              <a:gd name="connsiteY40" fmla="*/ 670850 h 6857999"/>
              <a:gd name="connsiteX41" fmla="*/ 2340300 w 4971163"/>
              <a:gd name="connsiteY41" fmla="*/ 826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971163" h="6857999">
                <a:moveTo>
                  <a:pt x="2344749" y="0"/>
                </a:moveTo>
                <a:lnTo>
                  <a:pt x="4971163" y="0"/>
                </a:lnTo>
                <a:lnTo>
                  <a:pt x="4971163" y="1658209"/>
                </a:lnTo>
                <a:lnTo>
                  <a:pt x="4961218" y="1673556"/>
                </a:lnTo>
                <a:cubicBezTo>
                  <a:pt x="4924292" y="1726693"/>
                  <a:pt x="4884492" y="1780419"/>
                  <a:pt x="4841816" y="1834733"/>
                </a:cubicBezTo>
                <a:cubicBezTo>
                  <a:pt x="4728753" y="1978833"/>
                  <a:pt x="4524797" y="2186115"/>
                  <a:pt x="4229947" y="2456579"/>
                </a:cubicBezTo>
                <a:cubicBezTo>
                  <a:pt x="3935096" y="2727043"/>
                  <a:pt x="3748321" y="2906613"/>
                  <a:pt x="3669620" y="2995290"/>
                </a:cubicBezTo>
                <a:cubicBezTo>
                  <a:pt x="3590919" y="3083967"/>
                  <a:pt x="3527183" y="3170427"/>
                  <a:pt x="3478411" y="3254669"/>
                </a:cubicBezTo>
                <a:lnTo>
                  <a:pt x="4971163" y="3254669"/>
                </a:lnTo>
                <a:lnTo>
                  <a:pt x="4971163" y="4122593"/>
                </a:lnTo>
                <a:lnTo>
                  <a:pt x="2102941" y="4122593"/>
                </a:lnTo>
                <a:lnTo>
                  <a:pt x="2117174" y="4125362"/>
                </a:lnTo>
                <a:cubicBezTo>
                  <a:pt x="2369522" y="4186154"/>
                  <a:pt x="2581602" y="4297606"/>
                  <a:pt x="2753413" y="4459718"/>
                </a:cubicBezTo>
                <a:cubicBezTo>
                  <a:pt x="3028311" y="4719098"/>
                  <a:pt x="3165760" y="5041660"/>
                  <a:pt x="3165760" y="5427403"/>
                </a:cubicBezTo>
                <a:cubicBezTo>
                  <a:pt x="3165760" y="5646878"/>
                  <a:pt x="3126409" y="5855823"/>
                  <a:pt x="3047709" y="6054237"/>
                </a:cubicBezTo>
                <a:cubicBezTo>
                  <a:pt x="2969009" y="6252652"/>
                  <a:pt x="2844307" y="6460488"/>
                  <a:pt x="2673604" y="6677746"/>
                </a:cubicBezTo>
                <a:cubicBezTo>
                  <a:pt x="2645338" y="6713771"/>
                  <a:pt x="2611392" y="6753745"/>
                  <a:pt x="2571764" y="6797668"/>
                </a:cubicBezTo>
                <a:lnTo>
                  <a:pt x="2515941" y="6857999"/>
                </a:lnTo>
                <a:lnTo>
                  <a:pt x="1266670" y="6857999"/>
                </a:lnTo>
                <a:lnTo>
                  <a:pt x="1410636" y="6722742"/>
                </a:lnTo>
                <a:cubicBezTo>
                  <a:pt x="1743555" y="6407039"/>
                  <a:pt x="1951720" y="6188084"/>
                  <a:pt x="2035131" y="6065876"/>
                </a:cubicBezTo>
                <a:cubicBezTo>
                  <a:pt x="2163713" y="5873004"/>
                  <a:pt x="2228003" y="5682349"/>
                  <a:pt x="2228003" y="5493911"/>
                </a:cubicBezTo>
                <a:cubicBezTo>
                  <a:pt x="2228003" y="5285521"/>
                  <a:pt x="2172026" y="5125349"/>
                  <a:pt x="2060072" y="5013394"/>
                </a:cubicBezTo>
                <a:cubicBezTo>
                  <a:pt x="1948117" y="4901440"/>
                  <a:pt x="1793487" y="4845462"/>
                  <a:pt x="1596181" y="4845462"/>
                </a:cubicBezTo>
                <a:cubicBezTo>
                  <a:pt x="1401093" y="4845462"/>
                  <a:pt x="1245908" y="4904211"/>
                  <a:pt x="1130629" y="5021707"/>
                </a:cubicBezTo>
                <a:cubicBezTo>
                  <a:pt x="1015349" y="5139204"/>
                  <a:pt x="948841" y="5334293"/>
                  <a:pt x="931106" y="5606974"/>
                </a:cubicBezTo>
                <a:lnTo>
                  <a:pt x="0" y="5513863"/>
                </a:lnTo>
                <a:cubicBezTo>
                  <a:pt x="55423" y="4999538"/>
                  <a:pt x="229451" y="4630421"/>
                  <a:pt x="522084" y="4406512"/>
                </a:cubicBezTo>
                <a:cubicBezTo>
                  <a:pt x="814718" y="4182604"/>
                  <a:pt x="1180509" y="4070649"/>
                  <a:pt x="1619459" y="4070649"/>
                </a:cubicBezTo>
                <a:cubicBezTo>
                  <a:pt x="1739727" y="4070649"/>
                  <a:pt x="1853552" y="4078755"/>
                  <a:pt x="1960934" y="4094966"/>
                </a:cubicBezTo>
                <a:lnTo>
                  <a:pt x="2059852" y="4114210"/>
                </a:lnTo>
                <a:lnTo>
                  <a:pt x="2098379" y="3879737"/>
                </a:lnTo>
                <a:cubicBezTo>
                  <a:pt x="2151585" y="3640102"/>
                  <a:pt x="2244696" y="3410132"/>
                  <a:pt x="2377711" y="3189825"/>
                </a:cubicBezTo>
                <a:cubicBezTo>
                  <a:pt x="2555064" y="2896083"/>
                  <a:pt x="2905337" y="2506459"/>
                  <a:pt x="3428530" y="2020954"/>
                </a:cubicBezTo>
                <a:cubicBezTo>
                  <a:pt x="3849745" y="1628559"/>
                  <a:pt x="4108016" y="1362529"/>
                  <a:pt x="4203343" y="1222863"/>
                </a:cubicBezTo>
                <a:cubicBezTo>
                  <a:pt x="4331925" y="1029991"/>
                  <a:pt x="4396215" y="839336"/>
                  <a:pt x="4396215" y="650898"/>
                </a:cubicBezTo>
                <a:cubicBezTo>
                  <a:pt x="4396215" y="442508"/>
                  <a:pt x="4340238" y="282336"/>
                  <a:pt x="4228284" y="170381"/>
                </a:cubicBezTo>
                <a:cubicBezTo>
                  <a:pt x="4116329" y="58427"/>
                  <a:pt x="3961699" y="2449"/>
                  <a:pt x="3764393" y="2449"/>
                </a:cubicBezTo>
                <a:cubicBezTo>
                  <a:pt x="3569305" y="2449"/>
                  <a:pt x="3414120" y="61198"/>
                  <a:pt x="3298841" y="178694"/>
                </a:cubicBezTo>
                <a:cubicBezTo>
                  <a:pt x="3183561" y="296191"/>
                  <a:pt x="3117053" y="491280"/>
                  <a:pt x="3099318" y="763961"/>
                </a:cubicBezTo>
                <a:lnTo>
                  <a:pt x="2168212" y="670850"/>
                </a:lnTo>
                <a:cubicBezTo>
                  <a:pt x="2195923" y="413688"/>
                  <a:pt x="2253286" y="192827"/>
                  <a:pt x="2340300" y="8269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0971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Content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 dirty="0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517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3888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3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3">
            <a:extLst>
              <a:ext uri="{FF2B5EF4-FFF2-40B4-BE49-F238E27FC236}">
                <a16:creationId xmlns:a16="http://schemas.microsoft.com/office/drawing/2014/main" id="{0E57622E-AF2F-0948-AE96-9ED98FFEB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7123528" y="-1"/>
            <a:ext cx="4611201" cy="6858001"/>
          </a:xfrm>
          <a:custGeom>
            <a:avLst/>
            <a:gdLst>
              <a:gd name="connsiteX0" fmla="*/ 1852527 w 4611201"/>
              <a:gd name="connsiteY0" fmla="*/ 0 h 6858001"/>
              <a:gd name="connsiteX1" fmla="*/ 4012678 w 4611201"/>
              <a:gd name="connsiteY1" fmla="*/ 0 h 6858001"/>
              <a:gd name="connsiteX2" fmla="*/ 4049212 w 4611201"/>
              <a:gd name="connsiteY2" fmla="*/ 34744 h 6858001"/>
              <a:gd name="connsiteX3" fmla="*/ 4391726 w 4611201"/>
              <a:gd name="connsiteY3" fmla="*/ 846136 h 6858001"/>
              <a:gd name="connsiteX4" fmla="*/ 3690071 w 4611201"/>
              <a:gd name="connsiteY4" fmla="*/ 1870353 h 6858001"/>
              <a:gd name="connsiteX5" fmla="*/ 4360135 w 4611201"/>
              <a:gd name="connsiteY5" fmla="*/ 2272724 h 6858001"/>
              <a:gd name="connsiteX6" fmla="*/ 4611201 w 4611201"/>
              <a:gd name="connsiteY6" fmla="*/ 3027585 h 6858001"/>
              <a:gd name="connsiteX7" fmla="*/ 4142322 w 4611201"/>
              <a:gd name="connsiteY7" fmla="*/ 4121634 h 6858001"/>
              <a:gd name="connsiteX8" fmla="*/ 2975115 w 4611201"/>
              <a:gd name="connsiteY8" fmla="*/ 4573886 h 6858001"/>
              <a:gd name="connsiteX9" fmla="*/ 2369896 w 4611201"/>
              <a:gd name="connsiteY9" fmla="*/ 4478697 h 6858001"/>
              <a:gd name="connsiteX10" fmla="*/ 2269828 w 4611201"/>
              <a:gd name="connsiteY10" fmla="*/ 4438604 h 6858001"/>
              <a:gd name="connsiteX11" fmla="*/ 2382218 w 4611201"/>
              <a:gd name="connsiteY11" fmla="*/ 4506318 h 6858001"/>
              <a:gd name="connsiteX12" fmla="*/ 2607097 w 4611201"/>
              <a:gd name="connsiteY12" fmla="*/ 4698358 h 6858001"/>
              <a:gd name="connsiteX13" fmla="*/ 2949611 w 4611201"/>
              <a:gd name="connsiteY13" fmla="*/ 5509750 h 6858001"/>
              <a:gd name="connsiteX14" fmla="*/ 2247956 w 4611201"/>
              <a:gd name="connsiteY14" fmla="*/ 6533967 h 6858001"/>
              <a:gd name="connsiteX15" fmla="*/ 2781991 w 4611201"/>
              <a:gd name="connsiteY15" fmla="*/ 6793970 h 6858001"/>
              <a:gd name="connsiteX16" fmla="*/ 2843171 w 4611201"/>
              <a:gd name="connsiteY16" fmla="*/ 6858001 h 6858001"/>
              <a:gd name="connsiteX17" fmla="*/ 1143935 w 4611201"/>
              <a:gd name="connsiteY17" fmla="*/ 6858001 h 6858001"/>
              <a:gd name="connsiteX18" fmla="*/ 1233716 w 4611201"/>
              <a:gd name="connsiteY18" fmla="*/ 6194778 h 6858001"/>
              <a:gd name="connsiteX19" fmla="*/ 1812331 w 4611201"/>
              <a:gd name="connsiteY19" fmla="*/ 6030172 h 6858001"/>
              <a:gd name="connsiteX20" fmla="*/ 2011854 w 4611201"/>
              <a:gd name="connsiteY20" fmla="*/ 5566282 h 6858001"/>
              <a:gd name="connsiteX21" fmla="*/ 1865538 w 4611201"/>
              <a:gd name="connsiteY21" fmla="*/ 5173887 h 6858001"/>
              <a:gd name="connsiteX22" fmla="*/ 1476468 w 4611201"/>
              <a:gd name="connsiteY22" fmla="*/ 5027571 h 6858001"/>
              <a:gd name="connsiteX23" fmla="*/ 1067446 w 4611201"/>
              <a:gd name="connsiteY23" fmla="*/ 5193839 h 6858001"/>
              <a:gd name="connsiteX24" fmla="*/ 861273 w 4611201"/>
              <a:gd name="connsiteY24" fmla="*/ 5679345 h 6858001"/>
              <a:gd name="connsiteX25" fmla="*/ 0 w 4611201"/>
              <a:gd name="connsiteY25" fmla="*/ 5533028 h 6858001"/>
              <a:gd name="connsiteX26" fmla="*/ 271018 w 4611201"/>
              <a:gd name="connsiteY26" fmla="*/ 4826385 h 6858001"/>
              <a:gd name="connsiteX27" fmla="*/ 776476 w 4611201"/>
              <a:gd name="connsiteY27" fmla="*/ 4410713 h 6858001"/>
              <a:gd name="connsiteX28" fmla="*/ 1503071 w 4611201"/>
              <a:gd name="connsiteY28" fmla="*/ 4259408 h 6858001"/>
              <a:gd name="connsiteX29" fmla="*/ 2123254 w 4611201"/>
              <a:gd name="connsiteY29" fmla="*/ 4369146 h 6858001"/>
              <a:gd name="connsiteX30" fmla="*/ 2166846 w 4611201"/>
              <a:gd name="connsiteY30" fmla="*/ 4389265 h 6858001"/>
              <a:gd name="connsiteX31" fmla="*/ 2109685 w 4611201"/>
              <a:gd name="connsiteY31" fmla="*/ 4359711 h 6858001"/>
              <a:gd name="connsiteX32" fmla="*/ 1877740 w 4611201"/>
              <a:gd name="connsiteY32" fmla="*/ 4193130 h 6858001"/>
              <a:gd name="connsiteX33" fmla="*/ 1372282 w 4611201"/>
              <a:gd name="connsiteY33" fmla="*/ 3197179 h 6858001"/>
              <a:gd name="connsiteX34" fmla="*/ 2276785 w 4611201"/>
              <a:gd name="connsiteY34" fmla="*/ 3087442 h 6858001"/>
              <a:gd name="connsiteX35" fmla="*/ 2509561 w 4611201"/>
              <a:gd name="connsiteY35" fmla="*/ 3616177 h 6858001"/>
              <a:gd name="connsiteX36" fmla="*/ 2968464 w 4611201"/>
              <a:gd name="connsiteY36" fmla="*/ 3799073 h 6858001"/>
              <a:gd name="connsiteX37" fmla="*/ 3455632 w 4611201"/>
              <a:gd name="connsiteY37" fmla="*/ 3579598 h 6858001"/>
              <a:gd name="connsiteX38" fmla="*/ 3653492 w 4611201"/>
              <a:gd name="connsiteY38" fmla="*/ 2987680 h 6858001"/>
              <a:gd name="connsiteX39" fmla="*/ 3463945 w 4611201"/>
              <a:gd name="connsiteY39" fmla="*/ 2429017 h 6858001"/>
              <a:gd name="connsiteX40" fmla="*/ 3001718 w 4611201"/>
              <a:gd name="connsiteY40" fmla="*/ 2222843 h 6858001"/>
              <a:gd name="connsiteX41" fmla="*/ 2572744 w 4611201"/>
              <a:gd name="connsiteY41" fmla="*/ 2292676 h 6858001"/>
              <a:gd name="connsiteX42" fmla="*/ 2675831 w 4611201"/>
              <a:gd name="connsiteY42" fmla="*/ 1531164 h 6858001"/>
              <a:gd name="connsiteX43" fmla="*/ 3254446 w 4611201"/>
              <a:gd name="connsiteY43" fmla="*/ 1366558 h 6858001"/>
              <a:gd name="connsiteX44" fmla="*/ 3453969 w 4611201"/>
              <a:gd name="connsiteY44" fmla="*/ 902668 h 6858001"/>
              <a:gd name="connsiteX45" fmla="*/ 3307653 w 4611201"/>
              <a:gd name="connsiteY45" fmla="*/ 510273 h 6858001"/>
              <a:gd name="connsiteX46" fmla="*/ 2918583 w 4611201"/>
              <a:gd name="connsiteY46" fmla="*/ 363957 h 6858001"/>
              <a:gd name="connsiteX47" fmla="*/ 2509561 w 4611201"/>
              <a:gd name="connsiteY47" fmla="*/ 530225 h 6858001"/>
              <a:gd name="connsiteX48" fmla="*/ 2303388 w 4611201"/>
              <a:gd name="connsiteY48" fmla="*/ 1015731 h 6858001"/>
              <a:gd name="connsiteX49" fmla="*/ 1442115 w 4611201"/>
              <a:gd name="connsiteY49" fmla="*/ 869414 h 6858001"/>
              <a:gd name="connsiteX50" fmla="*/ 1713133 w 4611201"/>
              <a:gd name="connsiteY50" fmla="*/ 162771 h 6858001"/>
              <a:gd name="connsiteX51" fmla="*/ 1812687 w 4611201"/>
              <a:gd name="connsiteY51" fmla="*/ 3765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611201" h="6858001">
                <a:moveTo>
                  <a:pt x="1852527" y="0"/>
                </a:moveTo>
                <a:lnTo>
                  <a:pt x="4012678" y="0"/>
                </a:lnTo>
                <a:lnTo>
                  <a:pt x="4049212" y="34744"/>
                </a:lnTo>
                <a:cubicBezTo>
                  <a:pt x="4277554" y="274171"/>
                  <a:pt x="4391726" y="544636"/>
                  <a:pt x="4391726" y="846136"/>
                </a:cubicBezTo>
                <a:cubicBezTo>
                  <a:pt x="4391726" y="1274002"/>
                  <a:pt x="4157841" y="1615407"/>
                  <a:pt x="3690071" y="1870353"/>
                </a:cubicBezTo>
                <a:cubicBezTo>
                  <a:pt x="3969403" y="1930210"/>
                  <a:pt x="4192757" y="2064334"/>
                  <a:pt x="4360135" y="2272724"/>
                </a:cubicBezTo>
                <a:cubicBezTo>
                  <a:pt x="4527512" y="2481114"/>
                  <a:pt x="4611201" y="2732735"/>
                  <a:pt x="4611201" y="3027585"/>
                </a:cubicBezTo>
                <a:cubicBezTo>
                  <a:pt x="4611201" y="3455450"/>
                  <a:pt x="4454908" y="3820133"/>
                  <a:pt x="4142322" y="4121634"/>
                </a:cubicBezTo>
                <a:cubicBezTo>
                  <a:pt x="3829737" y="4423135"/>
                  <a:pt x="3440667" y="4573886"/>
                  <a:pt x="2975115" y="4573886"/>
                </a:cubicBezTo>
                <a:cubicBezTo>
                  <a:pt x="2754532" y="4573886"/>
                  <a:pt x="2552792" y="4542157"/>
                  <a:pt x="2369896" y="4478697"/>
                </a:cubicBezTo>
                <a:lnTo>
                  <a:pt x="2269828" y="4438604"/>
                </a:lnTo>
                <a:lnTo>
                  <a:pt x="2382218" y="4506318"/>
                </a:lnTo>
                <a:cubicBezTo>
                  <a:pt x="2462859" y="4561187"/>
                  <a:pt x="2537818" y="4625200"/>
                  <a:pt x="2607097" y="4698358"/>
                </a:cubicBezTo>
                <a:cubicBezTo>
                  <a:pt x="2835439" y="4937785"/>
                  <a:pt x="2949611" y="5208250"/>
                  <a:pt x="2949611" y="5509750"/>
                </a:cubicBezTo>
                <a:cubicBezTo>
                  <a:pt x="2949611" y="5937616"/>
                  <a:pt x="2715726" y="6279021"/>
                  <a:pt x="2247956" y="6533967"/>
                </a:cubicBezTo>
                <a:cubicBezTo>
                  <a:pt x="2457455" y="6578860"/>
                  <a:pt x="2635466" y="6665527"/>
                  <a:pt x="2781991" y="6793970"/>
                </a:cubicBezTo>
                <a:lnTo>
                  <a:pt x="2843171" y="6858001"/>
                </a:lnTo>
                <a:lnTo>
                  <a:pt x="1143935" y="6858001"/>
                </a:lnTo>
                <a:lnTo>
                  <a:pt x="1233716" y="6194778"/>
                </a:lnTo>
                <a:cubicBezTo>
                  <a:pt x="1486444" y="6201429"/>
                  <a:pt x="1679316" y="6146560"/>
                  <a:pt x="1812331" y="6030172"/>
                </a:cubicBezTo>
                <a:cubicBezTo>
                  <a:pt x="1945346" y="5913784"/>
                  <a:pt x="2011854" y="5759154"/>
                  <a:pt x="2011854" y="5566282"/>
                </a:cubicBezTo>
                <a:cubicBezTo>
                  <a:pt x="2011854" y="5402230"/>
                  <a:pt x="1963082" y="5271432"/>
                  <a:pt x="1865538" y="5173887"/>
                </a:cubicBezTo>
                <a:cubicBezTo>
                  <a:pt x="1767993" y="5076343"/>
                  <a:pt x="1638303" y="5027571"/>
                  <a:pt x="1476468" y="5027571"/>
                </a:cubicBezTo>
                <a:cubicBezTo>
                  <a:pt x="1316850" y="5027571"/>
                  <a:pt x="1180509" y="5082994"/>
                  <a:pt x="1067446" y="5193839"/>
                </a:cubicBezTo>
                <a:cubicBezTo>
                  <a:pt x="954384" y="5304686"/>
                  <a:pt x="885659" y="5466520"/>
                  <a:pt x="861273" y="5679345"/>
                </a:cubicBezTo>
                <a:lnTo>
                  <a:pt x="0" y="5533028"/>
                </a:lnTo>
                <a:cubicBezTo>
                  <a:pt x="59857" y="5238178"/>
                  <a:pt x="150196" y="5002630"/>
                  <a:pt x="271018" y="4826385"/>
                </a:cubicBezTo>
                <a:cubicBezTo>
                  <a:pt x="391840" y="4650140"/>
                  <a:pt x="560326" y="4511583"/>
                  <a:pt x="776476" y="4410713"/>
                </a:cubicBezTo>
                <a:cubicBezTo>
                  <a:pt x="992625" y="4309843"/>
                  <a:pt x="1234824" y="4259408"/>
                  <a:pt x="1503071" y="4259408"/>
                </a:cubicBezTo>
                <a:cubicBezTo>
                  <a:pt x="1732522" y="4259408"/>
                  <a:pt x="1939250" y="4295987"/>
                  <a:pt x="2123254" y="4369146"/>
                </a:cubicBezTo>
                <a:lnTo>
                  <a:pt x="2166846" y="4389265"/>
                </a:lnTo>
                <a:lnTo>
                  <a:pt x="2109685" y="4359711"/>
                </a:lnTo>
                <a:cubicBezTo>
                  <a:pt x="2027659" y="4312116"/>
                  <a:pt x="1950344" y="4256590"/>
                  <a:pt x="1877740" y="4193130"/>
                </a:cubicBezTo>
                <a:cubicBezTo>
                  <a:pt x="1587323" y="3939292"/>
                  <a:pt x="1418837" y="3607309"/>
                  <a:pt x="1372282" y="3197179"/>
                </a:cubicBezTo>
                <a:lnTo>
                  <a:pt x="2276785" y="3087442"/>
                </a:lnTo>
                <a:cubicBezTo>
                  <a:pt x="2305605" y="3318001"/>
                  <a:pt x="2383197" y="3494246"/>
                  <a:pt x="2509561" y="3616177"/>
                </a:cubicBezTo>
                <a:cubicBezTo>
                  <a:pt x="2635926" y="3738107"/>
                  <a:pt x="2788893" y="3799073"/>
                  <a:pt x="2968464" y="3799073"/>
                </a:cubicBezTo>
                <a:cubicBezTo>
                  <a:pt x="3161336" y="3799073"/>
                  <a:pt x="3323725" y="3725914"/>
                  <a:pt x="3455632" y="3579598"/>
                </a:cubicBezTo>
                <a:cubicBezTo>
                  <a:pt x="3587538" y="3433281"/>
                  <a:pt x="3653492" y="3235976"/>
                  <a:pt x="3653492" y="2987680"/>
                </a:cubicBezTo>
                <a:cubicBezTo>
                  <a:pt x="3653492" y="2752687"/>
                  <a:pt x="3590309" y="2566466"/>
                  <a:pt x="3463945" y="2429017"/>
                </a:cubicBezTo>
                <a:cubicBezTo>
                  <a:pt x="3337581" y="2291568"/>
                  <a:pt x="3183505" y="2222843"/>
                  <a:pt x="3001718" y="2222843"/>
                </a:cubicBezTo>
                <a:cubicBezTo>
                  <a:pt x="2882004" y="2222843"/>
                  <a:pt x="2739013" y="2246121"/>
                  <a:pt x="2572744" y="2292676"/>
                </a:cubicBezTo>
                <a:lnTo>
                  <a:pt x="2675831" y="1531164"/>
                </a:lnTo>
                <a:cubicBezTo>
                  <a:pt x="2928559" y="1537815"/>
                  <a:pt x="3121431" y="1482946"/>
                  <a:pt x="3254446" y="1366558"/>
                </a:cubicBezTo>
                <a:cubicBezTo>
                  <a:pt x="3387461" y="1250170"/>
                  <a:pt x="3453969" y="1095540"/>
                  <a:pt x="3453969" y="902668"/>
                </a:cubicBezTo>
                <a:cubicBezTo>
                  <a:pt x="3453969" y="738616"/>
                  <a:pt x="3405197" y="607818"/>
                  <a:pt x="3307653" y="510273"/>
                </a:cubicBezTo>
                <a:cubicBezTo>
                  <a:pt x="3210108" y="412729"/>
                  <a:pt x="3080418" y="363957"/>
                  <a:pt x="2918583" y="363957"/>
                </a:cubicBezTo>
                <a:cubicBezTo>
                  <a:pt x="2758965" y="363957"/>
                  <a:pt x="2622624" y="419380"/>
                  <a:pt x="2509561" y="530225"/>
                </a:cubicBezTo>
                <a:cubicBezTo>
                  <a:pt x="2396499" y="641072"/>
                  <a:pt x="2327774" y="802906"/>
                  <a:pt x="2303388" y="1015731"/>
                </a:cubicBezTo>
                <a:lnTo>
                  <a:pt x="1442115" y="869414"/>
                </a:lnTo>
                <a:cubicBezTo>
                  <a:pt x="1501972" y="574564"/>
                  <a:pt x="1592311" y="339016"/>
                  <a:pt x="1713133" y="162771"/>
                </a:cubicBezTo>
                <a:cubicBezTo>
                  <a:pt x="1743338" y="118710"/>
                  <a:pt x="1776523" y="77004"/>
                  <a:pt x="1812687" y="37654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0808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4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4">
            <a:extLst>
              <a:ext uri="{FF2B5EF4-FFF2-40B4-BE49-F238E27FC236}">
                <a16:creationId xmlns:a16="http://schemas.microsoft.com/office/drawing/2014/main" id="{E2C17158-4132-0244-8E16-D7DDBAF08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8002981" y="0"/>
            <a:ext cx="4189018" cy="6858001"/>
          </a:xfrm>
          <a:custGeom>
            <a:avLst/>
            <a:gdLst>
              <a:gd name="connsiteX0" fmla="*/ 2844381 w 4189018"/>
              <a:gd name="connsiteY0" fmla="*/ 372587 h 6858001"/>
              <a:gd name="connsiteX1" fmla="*/ 1723728 w 4189018"/>
              <a:gd name="connsiteY1" fmla="*/ 2038602 h 6858001"/>
              <a:gd name="connsiteX2" fmla="*/ 2844381 w 4189018"/>
              <a:gd name="connsiteY2" fmla="*/ 2038602 h 6858001"/>
              <a:gd name="connsiteX3" fmla="*/ 2244068 w 4189018"/>
              <a:gd name="connsiteY3" fmla="*/ 0 h 6858001"/>
              <a:gd name="connsiteX4" fmla="*/ 3748883 w 4189018"/>
              <a:gd name="connsiteY4" fmla="*/ 0 h 6858001"/>
              <a:gd name="connsiteX5" fmla="*/ 3748883 w 4189018"/>
              <a:gd name="connsiteY5" fmla="*/ 2038602 h 6858001"/>
              <a:gd name="connsiteX6" fmla="*/ 4189018 w 4189018"/>
              <a:gd name="connsiteY6" fmla="*/ 2038602 h 6858001"/>
              <a:gd name="connsiteX7" fmla="*/ 4189018 w 4189018"/>
              <a:gd name="connsiteY7" fmla="*/ 2859971 h 6858001"/>
              <a:gd name="connsiteX8" fmla="*/ 3748883 w 4189018"/>
              <a:gd name="connsiteY8" fmla="*/ 2859971 h 6858001"/>
              <a:gd name="connsiteX9" fmla="*/ 3748883 w 4189018"/>
              <a:gd name="connsiteY9" fmla="*/ 3840957 h 6858001"/>
              <a:gd name="connsiteX10" fmla="*/ 2848587 w 4189018"/>
              <a:gd name="connsiteY10" fmla="*/ 3840957 h 6858001"/>
              <a:gd name="connsiteX11" fmla="*/ 2848587 w 4189018"/>
              <a:gd name="connsiteY11" fmla="*/ 6858001 h 6858001"/>
              <a:gd name="connsiteX12" fmla="*/ 1944085 w 4189018"/>
              <a:gd name="connsiteY12" fmla="*/ 6858001 h 6858001"/>
              <a:gd name="connsiteX13" fmla="*/ 1944085 w 4189018"/>
              <a:gd name="connsiteY13" fmla="*/ 5263525 h 6858001"/>
              <a:gd name="connsiteX14" fmla="*/ 871553 w 4189018"/>
              <a:gd name="connsiteY14" fmla="*/ 6858001 h 6858001"/>
              <a:gd name="connsiteX15" fmla="*/ 0 w 4189018"/>
              <a:gd name="connsiteY15" fmla="*/ 6858001 h 6858001"/>
              <a:gd name="connsiteX16" fmla="*/ 2063798 w 4189018"/>
              <a:gd name="connsiteY16" fmla="*/ 3836938 h 6858001"/>
              <a:gd name="connsiteX17" fmla="*/ 2844381 w 4189018"/>
              <a:gd name="connsiteY17" fmla="*/ 3836938 h 6858001"/>
              <a:gd name="connsiteX18" fmla="*/ 2844381 w 4189018"/>
              <a:gd name="connsiteY18" fmla="*/ 2859971 h 6858001"/>
              <a:gd name="connsiteX19" fmla="*/ 849153 w 4189018"/>
              <a:gd name="connsiteY19" fmla="*/ 2859971 h 6858001"/>
              <a:gd name="connsiteX20" fmla="*/ 849153 w 4189018"/>
              <a:gd name="connsiteY20" fmla="*/ 2041928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89018" h="6858001">
                <a:moveTo>
                  <a:pt x="2844381" y="372587"/>
                </a:moveTo>
                <a:lnTo>
                  <a:pt x="1723728" y="2038602"/>
                </a:lnTo>
                <a:lnTo>
                  <a:pt x="2844381" y="2038602"/>
                </a:lnTo>
                <a:close/>
                <a:moveTo>
                  <a:pt x="2244068" y="0"/>
                </a:moveTo>
                <a:lnTo>
                  <a:pt x="3748883" y="0"/>
                </a:lnTo>
                <a:lnTo>
                  <a:pt x="3748883" y="2038602"/>
                </a:lnTo>
                <a:lnTo>
                  <a:pt x="4189018" y="2038602"/>
                </a:lnTo>
                <a:lnTo>
                  <a:pt x="4189018" y="2859971"/>
                </a:lnTo>
                <a:lnTo>
                  <a:pt x="3748883" y="2859971"/>
                </a:lnTo>
                <a:lnTo>
                  <a:pt x="3748883" y="3840957"/>
                </a:lnTo>
                <a:lnTo>
                  <a:pt x="2848587" y="3840957"/>
                </a:lnTo>
                <a:lnTo>
                  <a:pt x="2848587" y="6858001"/>
                </a:lnTo>
                <a:lnTo>
                  <a:pt x="1944085" y="6858001"/>
                </a:lnTo>
                <a:lnTo>
                  <a:pt x="1944085" y="5263525"/>
                </a:lnTo>
                <a:lnTo>
                  <a:pt x="871553" y="6858001"/>
                </a:lnTo>
                <a:lnTo>
                  <a:pt x="0" y="6858001"/>
                </a:lnTo>
                <a:lnTo>
                  <a:pt x="2063798" y="3836938"/>
                </a:lnTo>
                <a:lnTo>
                  <a:pt x="2844381" y="3836938"/>
                </a:lnTo>
                <a:lnTo>
                  <a:pt x="2844381" y="2859971"/>
                </a:lnTo>
                <a:lnTo>
                  <a:pt x="849153" y="2859971"/>
                </a:lnTo>
                <a:lnTo>
                  <a:pt x="849153" y="2041928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92541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5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">
            <a:extLst>
              <a:ext uri="{FF2B5EF4-FFF2-40B4-BE49-F238E27FC236}">
                <a16:creationId xmlns:a16="http://schemas.microsoft.com/office/drawing/2014/main" id="{7EBF3AE6-9B01-D942-8757-1210007D0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7874956" y="0"/>
            <a:ext cx="4317045" cy="6858000"/>
          </a:xfrm>
          <a:custGeom>
            <a:avLst/>
            <a:gdLst>
              <a:gd name="connsiteX0" fmla="*/ 1919430 w 4317045"/>
              <a:gd name="connsiteY0" fmla="*/ 0 h 6858000"/>
              <a:gd name="connsiteX1" fmla="*/ 4317045 w 4317045"/>
              <a:gd name="connsiteY1" fmla="*/ 0 h 6858000"/>
              <a:gd name="connsiteX2" fmla="*/ 4317045 w 4317045"/>
              <a:gd name="connsiteY2" fmla="*/ 575288 h 6858000"/>
              <a:gd name="connsiteX3" fmla="*/ 2684219 w 4317045"/>
              <a:gd name="connsiteY3" fmla="*/ 575288 h 6858000"/>
              <a:gd name="connsiteX4" fmla="*/ 2537903 w 4317045"/>
              <a:gd name="connsiteY4" fmla="*/ 1403308 h 6858000"/>
              <a:gd name="connsiteX5" fmla="*/ 3176375 w 4317045"/>
              <a:gd name="connsiteY5" fmla="*/ 1247015 h 6858000"/>
              <a:gd name="connsiteX6" fmla="*/ 4230520 w 4317045"/>
              <a:gd name="connsiteY6" fmla="*/ 1699266 h 6858000"/>
              <a:gd name="connsiteX7" fmla="*/ 4317045 w 4317045"/>
              <a:gd name="connsiteY7" fmla="*/ 1799414 h 6858000"/>
              <a:gd name="connsiteX8" fmla="*/ 4317045 w 4317045"/>
              <a:gd name="connsiteY8" fmla="*/ 3942248 h 6858000"/>
              <a:gd name="connsiteX9" fmla="*/ 4313655 w 4317045"/>
              <a:gd name="connsiteY9" fmla="*/ 3947222 h 6858000"/>
              <a:gd name="connsiteX10" fmla="*/ 2993480 w 4317045"/>
              <a:gd name="connsiteY10" fmla="*/ 4592346 h 6858000"/>
              <a:gd name="connsiteX11" fmla="*/ 2899793 w 4317045"/>
              <a:gd name="connsiteY11" fmla="*/ 4589128 h 6858000"/>
              <a:gd name="connsiteX12" fmla="*/ 2899793 w 4317045"/>
              <a:gd name="connsiteY12" fmla="*/ 5459274 h 6858000"/>
              <a:gd name="connsiteX13" fmla="*/ 1137342 w 4317045"/>
              <a:gd name="connsiteY13" fmla="*/ 5459274 h 6858000"/>
              <a:gd name="connsiteX14" fmla="*/ 991026 w 4317045"/>
              <a:gd name="connsiteY14" fmla="*/ 6287294 h 6858000"/>
              <a:gd name="connsiteX15" fmla="*/ 1629498 w 4317045"/>
              <a:gd name="connsiteY15" fmla="*/ 6131001 h 6858000"/>
              <a:gd name="connsiteX16" fmla="*/ 2683643 w 4317045"/>
              <a:gd name="connsiteY16" fmla="*/ 6583252 h 6858000"/>
              <a:gd name="connsiteX17" fmla="*/ 2872774 w 4317045"/>
              <a:gd name="connsiteY17" fmla="*/ 6826213 h 6858000"/>
              <a:gd name="connsiteX18" fmla="*/ 2890385 w 4317045"/>
              <a:gd name="connsiteY18" fmla="*/ 6858000 h 6858000"/>
              <a:gd name="connsiteX19" fmla="*/ 0 w 4317045"/>
              <a:gd name="connsiteY19" fmla="*/ 6858000 h 6858000"/>
              <a:gd name="connsiteX20" fmla="*/ 429037 w 4317045"/>
              <a:gd name="connsiteY20" fmla="*/ 4584700 h 6858000"/>
              <a:gd name="connsiteX21" fmla="*/ 2810287 w 4317045"/>
              <a:gd name="connsiteY21" fmla="*/ 4584700 h 6858000"/>
              <a:gd name="connsiteX22" fmla="*/ 2671542 w 4317045"/>
              <a:gd name="connsiteY22" fmla="*/ 4569691 h 6858000"/>
              <a:gd name="connsiteX23" fmla="*/ 1892779 w 4317045"/>
              <a:gd name="connsiteY23" fmla="*/ 4229879 h 6858000"/>
              <a:gd name="connsiteX24" fmla="*/ 1383996 w 4317045"/>
              <a:gd name="connsiteY24" fmla="*/ 3255544 h 6858000"/>
              <a:gd name="connsiteX25" fmla="*/ 2315102 w 4317045"/>
              <a:gd name="connsiteY25" fmla="*/ 3159108 h 6858000"/>
              <a:gd name="connsiteX26" fmla="*/ 2551204 w 4317045"/>
              <a:gd name="connsiteY26" fmla="*/ 3659577 h 6858000"/>
              <a:gd name="connsiteX27" fmla="*/ 3003456 w 4317045"/>
              <a:gd name="connsiteY27" fmla="*/ 3844136 h 6858000"/>
              <a:gd name="connsiteX28" fmla="*/ 3498937 w 4317045"/>
              <a:gd name="connsiteY28" fmla="*/ 3606371 h 6858000"/>
              <a:gd name="connsiteX29" fmla="*/ 3701785 w 4317045"/>
              <a:gd name="connsiteY29" fmla="*/ 2889752 h 6858000"/>
              <a:gd name="connsiteX30" fmla="*/ 3500600 w 4317045"/>
              <a:gd name="connsiteY30" fmla="*/ 2216363 h 6858000"/>
              <a:gd name="connsiteX31" fmla="*/ 2976853 w 4317045"/>
              <a:gd name="connsiteY31" fmla="*/ 1991900 h 6858000"/>
              <a:gd name="connsiteX32" fmla="*/ 2255246 w 4317045"/>
              <a:gd name="connsiteY32" fmla="*/ 2347715 h 6858000"/>
              <a:gd name="connsiteX33" fmla="*/ 1497059 w 4317045"/>
              <a:gd name="connsiteY33" fmla="*/ 223797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317045" h="6858000">
                <a:moveTo>
                  <a:pt x="1919430" y="0"/>
                </a:moveTo>
                <a:lnTo>
                  <a:pt x="4317045" y="0"/>
                </a:lnTo>
                <a:lnTo>
                  <a:pt x="4317045" y="575288"/>
                </a:lnTo>
                <a:lnTo>
                  <a:pt x="2684219" y="575288"/>
                </a:lnTo>
                <a:lnTo>
                  <a:pt x="2537903" y="1403308"/>
                </a:lnTo>
                <a:cubicBezTo>
                  <a:pt x="2746293" y="1299113"/>
                  <a:pt x="2959117" y="1247015"/>
                  <a:pt x="3176375" y="1247015"/>
                </a:cubicBezTo>
                <a:cubicBezTo>
                  <a:pt x="3590939" y="1247015"/>
                  <a:pt x="3942321" y="1397766"/>
                  <a:pt x="4230520" y="1699266"/>
                </a:cubicBezTo>
                <a:lnTo>
                  <a:pt x="4317045" y="1799414"/>
                </a:lnTo>
                <a:lnTo>
                  <a:pt x="4317045" y="3942248"/>
                </a:lnTo>
                <a:lnTo>
                  <a:pt x="4313655" y="3947222"/>
                </a:lnTo>
                <a:cubicBezTo>
                  <a:pt x="3996635" y="4377305"/>
                  <a:pt x="3556577" y="4592346"/>
                  <a:pt x="2993480" y="4592346"/>
                </a:cubicBezTo>
                <a:lnTo>
                  <a:pt x="2899793" y="4589128"/>
                </a:lnTo>
                <a:lnTo>
                  <a:pt x="2899793" y="5459274"/>
                </a:lnTo>
                <a:lnTo>
                  <a:pt x="1137342" y="5459274"/>
                </a:lnTo>
                <a:lnTo>
                  <a:pt x="991026" y="6287294"/>
                </a:lnTo>
                <a:cubicBezTo>
                  <a:pt x="1199416" y="6183099"/>
                  <a:pt x="1412240" y="6131001"/>
                  <a:pt x="1629498" y="6131001"/>
                </a:cubicBezTo>
                <a:cubicBezTo>
                  <a:pt x="2044062" y="6131001"/>
                  <a:pt x="2395444" y="6281752"/>
                  <a:pt x="2683643" y="6583252"/>
                </a:cubicBezTo>
                <a:cubicBezTo>
                  <a:pt x="2755693" y="6658627"/>
                  <a:pt x="2818737" y="6739614"/>
                  <a:pt x="2872774" y="6826213"/>
                </a:cubicBezTo>
                <a:lnTo>
                  <a:pt x="2890385" y="6858000"/>
                </a:lnTo>
                <a:lnTo>
                  <a:pt x="0" y="6858000"/>
                </a:lnTo>
                <a:lnTo>
                  <a:pt x="429037" y="4584700"/>
                </a:lnTo>
                <a:lnTo>
                  <a:pt x="2810287" y="4584700"/>
                </a:lnTo>
                <a:lnTo>
                  <a:pt x="2671542" y="4569691"/>
                </a:lnTo>
                <a:cubicBezTo>
                  <a:pt x="2365191" y="4524383"/>
                  <a:pt x="2105604" y="4411112"/>
                  <a:pt x="1892779" y="4229879"/>
                </a:cubicBezTo>
                <a:cubicBezTo>
                  <a:pt x="1609014" y="3988235"/>
                  <a:pt x="1439419" y="3663456"/>
                  <a:pt x="1383996" y="3255544"/>
                </a:cubicBezTo>
                <a:lnTo>
                  <a:pt x="2315102" y="3159108"/>
                </a:lnTo>
                <a:cubicBezTo>
                  <a:pt x="2341705" y="3369715"/>
                  <a:pt x="2420406" y="3536538"/>
                  <a:pt x="2551204" y="3659577"/>
                </a:cubicBezTo>
                <a:cubicBezTo>
                  <a:pt x="2682002" y="3782616"/>
                  <a:pt x="2832753" y="3844136"/>
                  <a:pt x="3003456" y="3844136"/>
                </a:cubicBezTo>
                <a:cubicBezTo>
                  <a:pt x="3198545" y="3844136"/>
                  <a:pt x="3363705" y="3764881"/>
                  <a:pt x="3498937" y="3606371"/>
                </a:cubicBezTo>
                <a:cubicBezTo>
                  <a:pt x="3634169" y="3447861"/>
                  <a:pt x="3701785" y="3208988"/>
                  <a:pt x="3701785" y="2889752"/>
                </a:cubicBezTo>
                <a:cubicBezTo>
                  <a:pt x="3701785" y="2590468"/>
                  <a:pt x="3634723" y="2366005"/>
                  <a:pt x="3500600" y="2216363"/>
                </a:cubicBezTo>
                <a:cubicBezTo>
                  <a:pt x="3366476" y="2066721"/>
                  <a:pt x="3191894" y="1991900"/>
                  <a:pt x="2976853" y="1991900"/>
                </a:cubicBezTo>
                <a:cubicBezTo>
                  <a:pt x="2708605" y="1991900"/>
                  <a:pt x="2468070" y="2110505"/>
                  <a:pt x="2255246" y="2347715"/>
                </a:cubicBezTo>
                <a:lnTo>
                  <a:pt x="1497059" y="2237978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70931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6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6">
            <a:extLst>
              <a:ext uri="{FF2B5EF4-FFF2-40B4-BE49-F238E27FC236}">
                <a16:creationId xmlns:a16="http://schemas.microsoft.com/office/drawing/2014/main" id="{FD077953-D44C-BE40-B3E2-50792C568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7524750" y="-1"/>
            <a:ext cx="4667249" cy="6858001"/>
          </a:xfrm>
          <a:custGeom>
            <a:avLst/>
            <a:gdLst>
              <a:gd name="connsiteX0" fmla="*/ 1782403 w 4667249"/>
              <a:gd name="connsiteY0" fmla="*/ 3838576 h 6858001"/>
              <a:gd name="connsiteX1" fmla="*/ 2701870 w 4667249"/>
              <a:gd name="connsiteY1" fmla="*/ 4149499 h 6858001"/>
              <a:gd name="connsiteX2" fmla="*/ 3165760 w 4667249"/>
              <a:gd name="connsiteY2" fmla="*/ 5052339 h 6858001"/>
              <a:gd name="connsiteX3" fmla="*/ 2261257 w 4667249"/>
              <a:gd name="connsiteY3" fmla="*/ 5152101 h 6858001"/>
              <a:gd name="connsiteX4" fmla="*/ 2088337 w 4667249"/>
              <a:gd name="connsiteY4" fmla="*/ 4739754 h 6858001"/>
              <a:gd name="connsiteX5" fmla="*/ 1725871 w 4667249"/>
              <a:gd name="connsiteY5" fmla="*/ 4606739 h 6858001"/>
              <a:gd name="connsiteX6" fmla="*/ 1225402 w 4667249"/>
              <a:gd name="connsiteY6" fmla="*/ 4872769 h 6858001"/>
              <a:gd name="connsiteX7" fmla="*/ 967685 w 4667249"/>
              <a:gd name="connsiteY7" fmla="*/ 5980120 h 6858001"/>
              <a:gd name="connsiteX8" fmla="*/ 1835609 w 4667249"/>
              <a:gd name="connsiteY8" fmla="*/ 5567773 h 6858001"/>
              <a:gd name="connsiteX9" fmla="*/ 2838211 w 4667249"/>
              <a:gd name="connsiteY9" fmla="*/ 6013374 h 6858001"/>
              <a:gd name="connsiteX10" fmla="*/ 3229462 w 4667249"/>
              <a:gd name="connsiteY10" fmla="*/ 6827676 h 6858001"/>
              <a:gd name="connsiteX11" fmla="*/ 3233077 w 4667249"/>
              <a:gd name="connsiteY11" fmla="*/ 6858001 h 6858001"/>
              <a:gd name="connsiteX12" fmla="*/ 2315605 w 4667249"/>
              <a:gd name="connsiteY12" fmla="*/ 6858001 h 6858001"/>
              <a:gd name="connsiteX13" fmla="*/ 2314879 w 4667249"/>
              <a:gd name="connsiteY13" fmla="*/ 6853058 h 6858001"/>
              <a:gd name="connsiteX14" fmla="*/ 2154845 w 4667249"/>
              <a:gd name="connsiteY14" fmla="*/ 6477264 h 6858001"/>
              <a:gd name="connsiteX15" fmla="*/ 1689292 w 4667249"/>
              <a:gd name="connsiteY15" fmla="*/ 6256126 h 6858001"/>
              <a:gd name="connsiteX16" fmla="*/ 1233715 w 4667249"/>
              <a:gd name="connsiteY16" fmla="*/ 6467288 h 6858001"/>
              <a:gd name="connsiteX17" fmla="*/ 1094049 w 4667249"/>
              <a:gd name="connsiteY17" fmla="*/ 6728746 h 6858001"/>
              <a:gd name="connsiteX18" fmla="*/ 1067257 w 4667249"/>
              <a:gd name="connsiteY18" fmla="*/ 6858001 h 6858001"/>
              <a:gd name="connsiteX19" fmla="*/ 21170 w 4667249"/>
              <a:gd name="connsiteY19" fmla="*/ 6858001 h 6858001"/>
              <a:gd name="connsiteX20" fmla="*/ 7430 w 4667249"/>
              <a:gd name="connsiteY20" fmla="*/ 6677800 h 6858001"/>
              <a:gd name="connsiteX21" fmla="*/ 0 w 4667249"/>
              <a:gd name="connsiteY21" fmla="*/ 6362538 h 6858001"/>
              <a:gd name="connsiteX22" fmla="*/ 495481 w 4667249"/>
              <a:gd name="connsiteY22" fmla="*/ 4430493 h 6858001"/>
              <a:gd name="connsiteX23" fmla="*/ 1782403 w 4667249"/>
              <a:gd name="connsiteY23" fmla="*/ 3838576 h 6858001"/>
              <a:gd name="connsiteX24" fmla="*/ 3513159 w 4667249"/>
              <a:gd name="connsiteY24" fmla="*/ 1802660 h 6858001"/>
              <a:gd name="connsiteX25" fmla="*/ 3057582 w 4667249"/>
              <a:gd name="connsiteY25" fmla="*/ 2013822 h 6858001"/>
              <a:gd name="connsiteX26" fmla="*/ 2871361 w 4667249"/>
              <a:gd name="connsiteY26" fmla="*/ 2637330 h 6858001"/>
              <a:gd name="connsiteX27" fmla="*/ 3080860 w 4667249"/>
              <a:gd name="connsiteY27" fmla="*/ 3340648 h 6858001"/>
              <a:gd name="connsiteX28" fmla="*/ 3559714 w 4667249"/>
              <a:gd name="connsiteY28" fmla="*/ 3588389 h 6858001"/>
              <a:gd name="connsiteX29" fmla="*/ 3992014 w 4667249"/>
              <a:gd name="connsiteY29" fmla="*/ 3385540 h 6858001"/>
              <a:gd name="connsiteX30" fmla="*/ 4164933 w 4667249"/>
              <a:gd name="connsiteY30" fmla="*/ 2720465 h 6858001"/>
              <a:gd name="connsiteX31" fmla="*/ 3978712 w 4667249"/>
              <a:gd name="connsiteY31" fmla="*/ 2023798 h 6858001"/>
              <a:gd name="connsiteX32" fmla="*/ 3513159 w 4667249"/>
              <a:gd name="connsiteY32" fmla="*/ 1802660 h 6858001"/>
              <a:gd name="connsiteX33" fmla="*/ 2302640 w 4667249"/>
              <a:gd name="connsiteY33" fmla="*/ 0 h 6858001"/>
              <a:gd name="connsiteX34" fmla="*/ 4667249 w 4667249"/>
              <a:gd name="connsiteY34" fmla="*/ 0 h 6858001"/>
              <a:gd name="connsiteX35" fmla="*/ 4667249 w 4667249"/>
              <a:gd name="connsiteY35" fmla="*/ 634430 h 6858001"/>
              <a:gd name="connsiteX36" fmla="*/ 4085124 w 4667249"/>
              <a:gd name="connsiteY36" fmla="*/ 698635 h 6858001"/>
              <a:gd name="connsiteX37" fmla="*/ 3912204 w 4667249"/>
              <a:gd name="connsiteY37" fmla="*/ 286288 h 6858001"/>
              <a:gd name="connsiteX38" fmla="*/ 3549738 w 4667249"/>
              <a:gd name="connsiteY38" fmla="*/ 153273 h 6858001"/>
              <a:gd name="connsiteX39" fmla="*/ 3049269 w 4667249"/>
              <a:gd name="connsiteY39" fmla="*/ 419303 h 6858001"/>
              <a:gd name="connsiteX40" fmla="*/ 2791552 w 4667249"/>
              <a:gd name="connsiteY40" fmla="*/ 1526654 h 6858001"/>
              <a:gd name="connsiteX41" fmla="*/ 3659476 w 4667249"/>
              <a:gd name="connsiteY41" fmla="*/ 1114307 h 6858001"/>
              <a:gd name="connsiteX42" fmla="*/ 4662078 w 4667249"/>
              <a:gd name="connsiteY42" fmla="*/ 1559908 h 6858001"/>
              <a:gd name="connsiteX43" fmla="*/ 4667249 w 4667249"/>
              <a:gd name="connsiteY43" fmla="*/ 1566012 h 6858001"/>
              <a:gd name="connsiteX44" fmla="*/ 4667249 w 4667249"/>
              <a:gd name="connsiteY44" fmla="*/ 3880308 h 6858001"/>
              <a:gd name="connsiteX45" fmla="*/ 4640462 w 4667249"/>
              <a:gd name="connsiteY45" fmla="*/ 3910950 h 6858001"/>
              <a:gd name="connsiteX46" fmla="*/ 3513159 w 4667249"/>
              <a:gd name="connsiteY46" fmla="*/ 4363202 h 6858001"/>
              <a:gd name="connsiteX47" fmla="*/ 2299396 w 4667249"/>
              <a:gd name="connsiteY47" fmla="*/ 3789574 h 6858001"/>
              <a:gd name="connsiteX48" fmla="*/ 1823867 w 4667249"/>
              <a:gd name="connsiteY48" fmla="*/ 1909072 h 6858001"/>
              <a:gd name="connsiteX49" fmla="*/ 2203220 w 4667249"/>
              <a:gd name="connsiteY49" fmla="*/ 13669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4667249" h="6858001">
                <a:moveTo>
                  <a:pt x="1782403" y="3838576"/>
                </a:moveTo>
                <a:cubicBezTo>
                  <a:pt x="2152628" y="3838576"/>
                  <a:pt x="2459117" y="3942217"/>
                  <a:pt x="2701870" y="4149499"/>
                </a:cubicBezTo>
                <a:cubicBezTo>
                  <a:pt x="2944623" y="4356781"/>
                  <a:pt x="3099253" y="4657728"/>
                  <a:pt x="3165760" y="5052339"/>
                </a:cubicBezTo>
                <a:lnTo>
                  <a:pt x="2261257" y="5152101"/>
                </a:lnTo>
                <a:cubicBezTo>
                  <a:pt x="2239088" y="4965879"/>
                  <a:pt x="2181448" y="4828431"/>
                  <a:pt x="2088337" y="4739754"/>
                </a:cubicBezTo>
                <a:cubicBezTo>
                  <a:pt x="1995227" y="4651077"/>
                  <a:pt x="1874405" y="4606739"/>
                  <a:pt x="1725871" y="4606739"/>
                </a:cubicBezTo>
                <a:cubicBezTo>
                  <a:pt x="1528565" y="4606739"/>
                  <a:pt x="1361742" y="4695416"/>
                  <a:pt x="1225402" y="4872769"/>
                </a:cubicBezTo>
                <a:cubicBezTo>
                  <a:pt x="1089061" y="5050122"/>
                  <a:pt x="1003156" y="5419239"/>
                  <a:pt x="967685" y="5980120"/>
                </a:cubicBezTo>
                <a:cubicBezTo>
                  <a:pt x="1200461" y="5705222"/>
                  <a:pt x="1489769" y="5567773"/>
                  <a:pt x="1835609" y="5567773"/>
                </a:cubicBezTo>
                <a:cubicBezTo>
                  <a:pt x="2225787" y="5567773"/>
                  <a:pt x="2559987" y="5716307"/>
                  <a:pt x="2838211" y="6013374"/>
                </a:cubicBezTo>
                <a:cubicBezTo>
                  <a:pt x="3046878" y="6236174"/>
                  <a:pt x="3177295" y="6507608"/>
                  <a:pt x="3229462" y="6827676"/>
                </a:cubicBezTo>
                <a:lnTo>
                  <a:pt x="3233077" y="6858001"/>
                </a:lnTo>
                <a:lnTo>
                  <a:pt x="2315605" y="6858001"/>
                </a:lnTo>
                <a:lnTo>
                  <a:pt x="2314879" y="6853058"/>
                </a:lnTo>
                <a:cubicBezTo>
                  <a:pt x="2285782" y="6694669"/>
                  <a:pt x="2232438" y="6569404"/>
                  <a:pt x="2154845" y="6477264"/>
                </a:cubicBezTo>
                <a:cubicBezTo>
                  <a:pt x="2030697" y="6329839"/>
                  <a:pt x="1875513" y="6256126"/>
                  <a:pt x="1689292" y="6256126"/>
                </a:cubicBezTo>
                <a:cubicBezTo>
                  <a:pt x="1509722" y="6256126"/>
                  <a:pt x="1357863" y="6326514"/>
                  <a:pt x="1233715" y="6467288"/>
                </a:cubicBezTo>
                <a:cubicBezTo>
                  <a:pt x="1171642" y="6537675"/>
                  <a:pt x="1125086" y="6624828"/>
                  <a:pt x="1094049" y="6728746"/>
                </a:cubicBezTo>
                <a:lnTo>
                  <a:pt x="1067257" y="6858001"/>
                </a:lnTo>
                <a:lnTo>
                  <a:pt x="21170" y="6858001"/>
                </a:lnTo>
                <a:lnTo>
                  <a:pt x="7430" y="6677800"/>
                </a:lnTo>
                <a:cubicBezTo>
                  <a:pt x="2477" y="6576531"/>
                  <a:pt x="0" y="6471444"/>
                  <a:pt x="0" y="6362538"/>
                </a:cubicBezTo>
                <a:cubicBezTo>
                  <a:pt x="0" y="5469120"/>
                  <a:pt x="165160" y="4825105"/>
                  <a:pt x="495481" y="4430493"/>
                </a:cubicBezTo>
                <a:cubicBezTo>
                  <a:pt x="825802" y="4035882"/>
                  <a:pt x="1254776" y="3838576"/>
                  <a:pt x="1782403" y="3838576"/>
                </a:cubicBezTo>
                <a:close/>
                <a:moveTo>
                  <a:pt x="3513159" y="1802660"/>
                </a:moveTo>
                <a:cubicBezTo>
                  <a:pt x="3333589" y="1802660"/>
                  <a:pt x="3181730" y="1873048"/>
                  <a:pt x="3057582" y="2013822"/>
                </a:cubicBezTo>
                <a:cubicBezTo>
                  <a:pt x="2933435" y="2154596"/>
                  <a:pt x="2871361" y="2362433"/>
                  <a:pt x="2871361" y="2637330"/>
                </a:cubicBezTo>
                <a:cubicBezTo>
                  <a:pt x="2871361" y="2941048"/>
                  <a:pt x="2941194" y="3175488"/>
                  <a:pt x="3080860" y="3340648"/>
                </a:cubicBezTo>
                <a:cubicBezTo>
                  <a:pt x="3220526" y="3505808"/>
                  <a:pt x="3380144" y="3588389"/>
                  <a:pt x="3559714" y="3588389"/>
                </a:cubicBezTo>
                <a:cubicBezTo>
                  <a:pt x="3732634" y="3588389"/>
                  <a:pt x="3876734" y="3520772"/>
                  <a:pt x="3992014" y="3385540"/>
                </a:cubicBezTo>
                <a:cubicBezTo>
                  <a:pt x="4107293" y="3250309"/>
                  <a:pt x="4164933" y="3028617"/>
                  <a:pt x="4164933" y="2720465"/>
                </a:cubicBezTo>
                <a:cubicBezTo>
                  <a:pt x="4164933" y="2403445"/>
                  <a:pt x="4102860" y="2171223"/>
                  <a:pt x="3978712" y="2023798"/>
                </a:cubicBezTo>
                <a:cubicBezTo>
                  <a:pt x="3854564" y="1876373"/>
                  <a:pt x="3699380" y="1802660"/>
                  <a:pt x="3513159" y="1802660"/>
                </a:cubicBezTo>
                <a:close/>
                <a:moveTo>
                  <a:pt x="2302640" y="0"/>
                </a:moveTo>
                <a:lnTo>
                  <a:pt x="4667249" y="0"/>
                </a:lnTo>
                <a:lnTo>
                  <a:pt x="4667249" y="634430"/>
                </a:lnTo>
                <a:lnTo>
                  <a:pt x="4085124" y="698635"/>
                </a:lnTo>
                <a:cubicBezTo>
                  <a:pt x="4062955" y="512413"/>
                  <a:pt x="4005315" y="374965"/>
                  <a:pt x="3912204" y="286288"/>
                </a:cubicBezTo>
                <a:cubicBezTo>
                  <a:pt x="3819094" y="197611"/>
                  <a:pt x="3698272" y="153273"/>
                  <a:pt x="3549738" y="153273"/>
                </a:cubicBezTo>
                <a:cubicBezTo>
                  <a:pt x="3352432" y="153273"/>
                  <a:pt x="3185609" y="241950"/>
                  <a:pt x="3049269" y="419303"/>
                </a:cubicBezTo>
                <a:cubicBezTo>
                  <a:pt x="2912928" y="596656"/>
                  <a:pt x="2827023" y="965773"/>
                  <a:pt x="2791552" y="1526654"/>
                </a:cubicBezTo>
                <a:cubicBezTo>
                  <a:pt x="3024328" y="1251756"/>
                  <a:pt x="3313636" y="1114307"/>
                  <a:pt x="3659476" y="1114307"/>
                </a:cubicBezTo>
                <a:cubicBezTo>
                  <a:pt x="4049654" y="1114307"/>
                  <a:pt x="4383854" y="1262841"/>
                  <a:pt x="4662078" y="1559908"/>
                </a:cubicBezTo>
                <a:lnTo>
                  <a:pt x="4667249" y="1566012"/>
                </a:lnTo>
                <a:lnTo>
                  <a:pt x="4667249" y="3880308"/>
                </a:lnTo>
                <a:lnTo>
                  <a:pt x="4640462" y="3910950"/>
                </a:lnTo>
                <a:cubicBezTo>
                  <a:pt x="4347829" y="4212451"/>
                  <a:pt x="3972062" y="4363202"/>
                  <a:pt x="3513159" y="4363202"/>
                </a:cubicBezTo>
                <a:cubicBezTo>
                  <a:pt x="3021003" y="4363202"/>
                  <a:pt x="2616415" y="4171992"/>
                  <a:pt x="2299396" y="3789574"/>
                </a:cubicBezTo>
                <a:cubicBezTo>
                  <a:pt x="1982377" y="3407155"/>
                  <a:pt x="1823867" y="2780322"/>
                  <a:pt x="1823867" y="1909072"/>
                </a:cubicBezTo>
                <a:cubicBezTo>
                  <a:pt x="1823867" y="1127331"/>
                  <a:pt x="1950318" y="536540"/>
                  <a:pt x="2203220" y="136697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64233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7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7">
            <a:extLst>
              <a:ext uri="{FF2B5EF4-FFF2-40B4-BE49-F238E27FC236}">
                <a16:creationId xmlns:a16="http://schemas.microsoft.com/office/drawing/2014/main" id="{7805E7A8-C4A1-644E-BEE2-6EB1E6CFA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6720450" y="-1"/>
            <a:ext cx="5471550" cy="6858001"/>
          </a:xfrm>
          <a:custGeom>
            <a:avLst/>
            <a:gdLst>
              <a:gd name="connsiteX0" fmla="*/ 2537884 w 5471550"/>
              <a:gd name="connsiteY0" fmla="*/ 0 h 6858001"/>
              <a:gd name="connsiteX1" fmla="*/ 5471550 w 5471550"/>
              <a:gd name="connsiteY1" fmla="*/ 0 h 6858001"/>
              <a:gd name="connsiteX2" fmla="*/ 5471550 w 5471550"/>
              <a:gd name="connsiteY2" fmla="*/ 840275 h 6858001"/>
              <a:gd name="connsiteX3" fmla="*/ 5434912 w 5471550"/>
              <a:gd name="connsiteY3" fmla="*/ 885635 h 6858001"/>
              <a:gd name="connsiteX4" fmla="*/ 4928831 w 5471550"/>
              <a:gd name="connsiteY4" fmla="*/ 1663461 h 6858001"/>
              <a:gd name="connsiteX5" fmla="*/ 4305322 w 5471550"/>
              <a:gd name="connsiteY5" fmla="*/ 3211425 h 6858001"/>
              <a:gd name="connsiteX6" fmla="*/ 4094161 w 5471550"/>
              <a:gd name="connsiteY6" fmla="*/ 4676254 h 6858001"/>
              <a:gd name="connsiteX7" fmla="*/ 3195688 w 5471550"/>
              <a:gd name="connsiteY7" fmla="*/ 4676254 h 6858001"/>
              <a:gd name="connsiteX8" fmla="*/ 3195688 w 5471550"/>
              <a:gd name="connsiteY8" fmla="*/ 5353360 h 6858001"/>
              <a:gd name="connsiteX9" fmla="*/ 2390947 w 5471550"/>
              <a:gd name="connsiteY9" fmla="*/ 6470687 h 6858001"/>
              <a:gd name="connsiteX10" fmla="*/ 2198595 w 5471550"/>
              <a:gd name="connsiteY10" fmla="*/ 6840532 h 6858001"/>
              <a:gd name="connsiteX11" fmla="*/ 2190896 w 5471550"/>
              <a:gd name="connsiteY11" fmla="*/ 6858001 h 6858001"/>
              <a:gd name="connsiteX12" fmla="*/ 1311375 w 5471550"/>
              <a:gd name="connsiteY12" fmla="*/ 6858001 h 6858001"/>
              <a:gd name="connsiteX13" fmla="*/ 1405154 w 5471550"/>
              <a:gd name="connsiteY13" fmla="*/ 6664962 h 6858001"/>
              <a:gd name="connsiteX14" fmla="*/ 2124917 w 5471550"/>
              <a:gd name="connsiteY14" fmla="*/ 5542907 h 6858001"/>
              <a:gd name="connsiteX15" fmla="*/ 0 w 5471550"/>
              <a:gd name="connsiteY15" fmla="*/ 5542907 h 6858001"/>
              <a:gd name="connsiteX16" fmla="*/ 0 w 5471550"/>
              <a:gd name="connsiteY16" fmla="*/ 4674983 h 6858001"/>
              <a:gd name="connsiteX17" fmla="*/ 3193042 w 5471550"/>
              <a:gd name="connsiteY17" fmla="*/ 4674983 h 6858001"/>
              <a:gd name="connsiteX18" fmla="*/ 3204597 w 5471550"/>
              <a:gd name="connsiteY18" fmla="*/ 4422902 h 6858001"/>
              <a:gd name="connsiteX19" fmla="*/ 3610318 w 5471550"/>
              <a:gd name="connsiteY19" fmla="*/ 2614520 h 6858001"/>
              <a:gd name="connsiteX20" fmla="*/ 4662801 w 5471550"/>
              <a:gd name="connsiteY20" fmla="*/ 735681 h 6858001"/>
              <a:gd name="connsiteX21" fmla="*/ 2537884 w 5471550"/>
              <a:gd name="connsiteY21" fmla="*/ 73568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471550" h="6858001">
                <a:moveTo>
                  <a:pt x="2537884" y="0"/>
                </a:moveTo>
                <a:lnTo>
                  <a:pt x="5471550" y="0"/>
                </a:lnTo>
                <a:lnTo>
                  <a:pt x="5471550" y="840275"/>
                </a:lnTo>
                <a:lnTo>
                  <a:pt x="5434912" y="885635"/>
                </a:lnTo>
                <a:cubicBezTo>
                  <a:pt x="5267950" y="1100745"/>
                  <a:pt x="5099257" y="1360020"/>
                  <a:pt x="4928831" y="1663461"/>
                </a:cubicBezTo>
                <a:cubicBezTo>
                  <a:pt x="4656150" y="2148967"/>
                  <a:pt x="4448314" y="2664955"/>
                  <a:pt x="4305322" y="3211425"/>
                </a:cubicBezTo>
                <a:cubicBezTo>
                  <a:pt x="4162331" y="3757895"/>
                  <a:pt x="4091944" y="4246172"/>
                  <a:pt x="4094161" y="4676254"/>
                </a:cubicBezTo>
                <a:lnTo>
                  <a:pt x="3195688" y="4676254"/>
                </a:lnTo>
                <a:lnTo>
                  <a:pt x="3195688" y="5353360"/>
                </a:lnTo>
                <a:cubicBezTo>
                  <a:pt x="2931875" y="5612740"/>
                  <a:pt x="2663628" y="5985182"/>
                  <a:pt x="2390947" y="6470687"/>
                </a:cubicBezTo>
                <a:cubicBezTo>
                  <a:pt x="2322777" y="6592063"/>
                  <a:pt x="2258659" y="6715345"/>
                  <a:pt x="2198595" y="6840532"/>
                </a:cubicBezTo>
                <a:lnTo>
                  <a:pt x="2190896" y="6858001"/>
                </a:lnTo>
                <a:lnTo>
                  <a:pt x="1311375" y="6858001"/>
                </a:lnTo>
                <a:lnTo>
                  <a:pt x="1405154" y="6664962"/>
                </a:lnTo>
                <a:cubicBezTo>
                  <a:pt x="1610652" y="6261933"/>
                  <a:pt x="1850573" y="5887915"/>
                  <a:pt x="2124917" y="5542907"/>
                </a:cubicBezTo>
                <a:lnTo>
                  <a:pt x="0" y="5542907"/>
                </a:lnTo>
                <a:lnTo>
                  <a:pt x="0" y="4674983"/>
                </a:lnTo>
                <a:lnTo>
                  <a:pt x="3193042" y="4674983"/>
                </a:lnTo>
                <a:lnTo>
                  <a:pt x="3204597" y="4422902"/>
                </a:lnTo>
                <a:cubicBezTo>
                  <a:pt x="3245211" y="3830292"/>
                  <a:pt x="3380452" y="3227498"/>
                  <a:pt x="3610318" y="2614520"/>
                </a:cubicBezTo>
                <a:cubicBezTo>
                  <a:pt x="3873023" y="1913973"/>
                  <a:pt x="4223851" y="1287694"/>
                  <a:pt x="4662801" y="735681"/>
                </a:cubicBezTo>
                <a:lnTo>
                  <a:pt x="2537884" y="73568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0474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8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8">
            <a:extLst>
              <a:ext uri="{FF2B5EF4-FFF2-40B4-BE49-F238E27FC236}">
                <a16:creationId xmlns:a16="http://schemas.microsoft.com/office/drawing/2014/main" id="{2A745F4E-5140-5D46-A6AE-9193C2AF0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7640674" y="1"/>
            <a:ext cx="4551327" cy="6857999"/>
          </a:xfrm>
          <a:custGeom>
            <a:avLst/>
            <a:gdLst>
              <a:gd name="connsiteX0" fmla="*/ 1473909 w 4551327"/>
              <a:gd name="connsiteY0" fmla="*/ 4678558 h 6857999"/>
              <a:gd name="connsiteX1" fmla="*/ 1044935 w 4551327"/>
              <a:gd name="connsiteY1" fmla="*/ 4838177 h 6857999"/>
              <a:gd name="connsiteX2" fmla="*/ 885317 w 4551327"/>
              <a:gd name="connsiteY2" fmla="*/ 5260500 h 6857999"/>
              <a:gd name="connsiteX3" fmla="*/ 1043273 w 4551327"/>
              <a:gd name="connsiteY3" fmla="*/ 5696124 h 6857999"/>
              <a:gd name="connsiteX4" fmla="*/ 1463933 w 4551327"/>
              <a:gd name="connsiteY4" fmla="*/ 5852417 h 6857999"/>
              <a:gd name="connsiteX5" fmla="*/ 1889581 w 4551327"/>
              <a:gd name="connsiteY5" fmla="*/ 5694462 h 6857999"/>
              <a:gd name="connsiteX6" fmla="*/ 2049199 w 4551327"/>
              <a:gd name="connsiteY6" fmla="*/ 5257174 h 6857999"/>
              <a:gd name="connsiteX7" fmla="*/ 1891244 w 4551327"/>
              <a:gd name="connsiteY7" fmla="*/ 4836514 h 6857999"/>
              <a:gd name="connsiteX8" fmla="*/ 1473909 w 4551327"/>
              <a:gd name="connsiteY8" fmla="*/ 4678558 h 6857999"/>
              <a:gd name="connsiteX9" fmla="*/ 1463933 w 4551327"/>
              <a:gd name="connsiteY9" fmla="*/ 3936999 h 6857999"/>
              <a:gd name="connsiteX10" fmla="*/ 2543018 w 4551327"/>
              <a:gd name="connsiteY10" fmla="*/ 4292815 h 6857999"/>
              <a:gd name="connsiteX11" fmla="*/ 2927099 w 4551327"/>
              <a:gd name="connsiteY11" fmla="*/ 5193992 h 6857999"/>
              <a:gd name="connsiteX12" fmla="*/ 2750854 w 4551327"/>
              <a:gd name="connsiteY12" fmla="*/ 5797548 h 6857999"/>
              <a:gd name="connsiteX13" fmla="*/ 2255373 w 4551327"/>
              <a:gd name="connsiteY13" fmla="*/ 6201582 h 6857999"/>
              <a:gd name="connsiteX14" fmla="*/ 2872231 w 4551327"/>
              <a:gd name="connsiteY14" fmla="*/ 6677111 h 6857999"/>
              <a:gd name="connsiteX15" fmla="*/ 2964614 w 4551327"/>
              <a:gd name="connsiteY15" fmla="*/ 6839431 h 6857999"/>
              <a:gd name="connsiteX16" fmla="*/ 2971641 w 4551327"/>
              <a:gd name="connsiteY16" fmla="*/ 6857999 h 6857999"/>
              <a:gd name="connsiteX17" fmla="*/ 2003274 w 4551327"/>
              <a:gd name="connsiteY17" fmla="*/ 6857999 h 6857999"/>
              <a:gd name="connsiteX18" fmla="*/ 1966065 w 4551327"/>
              <a:gd name="connsiteY18" fmla="*/ 6808463 h 6857999"/>
              <a:gd name="connsiteX19" fmla="*/ 1477234 w 4551327"/>
              <a:gd name="connsiteY19" fmla="*/ 6600627 h 6857999"/>
              <a:gd name="connsiteX20" fmla="*/ 966789 w 4551327"/>
              <a:gd name="connsiteY20" fmla="*/ 6836729 h 6857999"/>
              <a:gd name="connsiteX21" fmla="*/ 953825 w 4551327"/>
              <a:gd name="connsiteY21" fmla="*/ 6857999 h 6857999"/>
              <a:gd name="connsiteX22" fmla="*/ 0 w 4551327"/>
              <a:gd name="connsiteY22" fmla="*/ 6857999 h 6857999"/>
              <a:gd name="connsiteX23" fmla="*/ 73925 w 4551327"/>
              <a:gd name="connsiteY23" fmla="*/ 6712028 h 6857999"/>
              <a:gd name="connsiteX24" fmla="*/ 692445 w 4551327"/>
              <a:gd name="connsiteY24" fmla="*/ 6201582 h 6857999"/>
              <a:gd name="connsiteX25" fmla="*/ 165373 w 4551327"/>
              <a:gd name="connsiteY25" fmla="*/ 5780921 h 6857999"/>
              <a:gd name="connsiteX26" fmla="*/ 766 w 4551327"/>
              <a:gd name="connsiteY26" fmla="*/ 5193992 h 6857999"/>
              <a:gd name="connsiteX27" fmla="*/ 381522 w 4551327"/>
              <a:gd name="connsiteY27" fmla="*/ 4292815 h 6857999"/>
              <a:gd name="connsiteX28" fmla="*/ 1463933 w 4551327"/>
              <a:gd name="connsiteY28" fmla="*/ 3936999 h 6857999"/>
              <a:gd name="connsiteX29" fmla="*/ 3304001 w 4551327"/>
              <a:gd name="connsiteY29" fmla="*/ 2096004 h 6857999"/>
              <a:gd name="connsiteX30" fmla="*/ 2793556 w 4551327"/>
              <a:gd name="connsiteY30" fmla="*/ 2332106 h 6857999"/>
              <a:gd name="connsiteX31" fmla="*/ 2625624 w 4551327"/>
              <a:gd name="connsiteY31" fmla="*/ 2844214 h 6857999"/>
              <a:gd name="connsiteX32" fmla="*/ 2823484 w 4551327"/>
              <a:gd name="connsiteY32" fmla="*/ 3446108 h 6857999"/>
              <a:gd name="connsiteX33" fmla="*/ 3317303 w 4551327"/>
              <a:gd name="connsiteY33" fmla="*/ 3662258 h 6857999"/>
              <a:gd name="connsiteX34" fmla="*/ 3796158 w 4551327"/>
              <a:gd name="connsiteY34" fmla="*/ 3454421 h 6857999"/>
              <a:gd name="connsiteX35" fmla="*/ 3985704 w 4551327"/>
              <a:gd name="connsiteY35" fmla="*/ 2854191 h 6857999"/>
              <a:gd name="connsiteX36" fmla="*/ 3792832 w 4551327"/>
              <a:gd name="connsiteY36" fmla="*/ 2303840 h 6857999"/>
              <a:gd name="connsiteX37" fmla="*/ 3304001 w 4551327"/>
              <a:gd name="connsiteY37" fmla="*/ 2096004 h 6857999"/>
              <a:gd name="connsiteX38" fmla="*/ 3300676 w 4551327"/>
              <a:gd name="connsiteY38" fmla="*/ 173935 h 6857999"/>
              <a:gd name="connsiteX39" fmla="*/ 2871702 w 4551327"/>
              <a:gd name="connsiteY39" fmla="*/ 333554 h 6857999"/>
              <a:gd name="connsiteX40" fmla="*/ 2712084 w 4551327"/>
              <a:gd name="connsiteY40" fmla="*/ 755877 h 6857999"/>
              <a:gd name="connsiteX41" fmla="*/ 2870040 w 4551327"/>
              <a:gd name="connsiteY41" fmla="*/ 1191501 h 6857999"/>
              <a:gd name="connsiteX42" fmla="*/ 3290700 w 4551327"/>
              <a:gd name="connsiteY42" fmla="*/ 1347794 h 6857999"/>
              <a:gd name="connsiteX43" fmla="*/ 3716348 w 4551327"/>
              <a:gd name="connsiteY43" fmla="*/ 1189839 h 6857999"/>
              <a:gd name="connsiteX44" fmla="*/ 3875966 w 4551327"/>
              <a:gd name="connsiteY44" fmla="*/ 752551 h 6857999"/>
              <a:gd name="connsiteX45" fmla="*/ 3718011 w 4551327"/>
              <a:gd name="connsiteY45" fmla="*/ 331891 h 6857999"/>
              <a:gd name="connsiteX46" fmla="*/ 3300676 w 4551327"/>
              <a:gd name="connsiteY46" fmla="*/ 173935 h 6857999"/>
              <a:gd name="connsiteX47" fmla="*/ 2027799 w 4551327"/>
              <a:gd name="connsiteY47" fmla="*/ 0 h 6857999"/>
              <a:gd name="connsiteX48" fmla="*/ 4551327 w 4551327"/>
              <a:gd name="connsiteY48" fmla="*/ 0 h 6857999"/>
              <a:gd name="connsiteX49" fmla="*/ 4551327 w 4551327"/>
              <a:gd name="connsiteY49" fmla="*/ 1326623 h 6857999"/>
              <a:gd name="connsiteX50" fmla="*/ 4480561 w 4551327"/>
              <a:gd name="connsiteY50" fmla="*/ 1417315 h 6857999"/>
              <a:gd name="connsiteX51" fmla="*/ 4082140 w 4551327"/>
              <a:gd name="connsiteY51" fmla="*/ 1696959 h 6857999"/>
              <a:gd name="connsiteX52" fmla="*/ 4439202 w 4551327"/>
              <a:gd name="connsiteY52" fmla="*/ 1897313 h 6857999"/>
              <a:gd name="connsiteX53" fmla="*/ 4551327 w 4551327"/>
              <a:gd name="connsiteY53" fmla="*/ 1998529 h 6857999"/>
              <a:gd name="connsiteX54" fmla="*/ 4551327 w 4551327"/>
              <a:gd name="connsiteY54" fmla="*/ 3913549 h 6857999"/>
              <a:gd name="connsiteX55" fmla="*/ 4479523 w 4551327"/>
              <a:gd name="connsiteY55" fmla="*/ 3991470 h 6857999"/>
              <a:gd name="connsiteX56" fmla="*/ 3333930 w 4551327"/>
              <a:gd name="connsiteY56" fmla="*/ 4413793 h 6857999"/>
              <a:gd name="connsiteX57" fmla="*/ 2226579 w 4551327"/>
              <a:gd name="connsiteY57" fmla="*/ 4064628 h 6857999"/>
              <a:gd name="connsiteX58" fmla="*/ 1704494 w 4551327"/>
              <a:gd name="connsiteY58" fmla="*/ 2934000 h 6857999"/>
              <a:gd name="connsiteX59" fmla="*/ 1900692 w 4551327"/>
              <a:gd name="connsiteY59" fmla="*/ 2207405 h 6857999"/>
              <a:gd name="connsiteX60" fmla="*/ 2519212 w 4551327"/>
              <a:gd name="connsiteY60" fmla="*/ 1696959 h 6857999"/>
              <a:gd name="connsiteX61" fmla="*/ 1992140 w 4551327"/>
              <a:gd name="connsiteY61" fmla="*/ 1276298 h 6857999"/>
              <a:gd name="connsiteX62" fmla="*/ 1827533 w 4551327"/>
              <a:gd name="connsiteY62" fmla="*/ 689369 h 6857999"/>
              <a:gd name="connsiteX63" fmla="*/ 1976266 w 4551327"/>
              <a:gd name="connsiteY63" fmla="*/ 8170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4551327" h="6857999">
                <a:moveTo>
                  <a:pt x="1473909" y="4678558"/>
                </a:moveTo>
                <a:cubicBezTo>
                  <a:pt x="1294339" y="4678558"/>
                  <a:pt x="1151347" y="4731765"/>
                  <a:pt x="1044935" y="4838177"/>
                </a:cubicBezTo>
                <a:cubicBezTo>
                  <a:pt x="938523" y="4944589"/>
                  <a:pt x="885317" y="5085363"/>
                  <a:pt x="885317" y="5260500"/>
                </a:cubicBezTo>
                <a:cubicBezTo>
                  <a:pt x="885317" y="5446721"/>
                  <a:pt x="937969" y="5591929"/>
                  <a:pt x="1043273" y="5696124"/>
                </a:cubicBezTo>
                <a:cubicBezTo>
                  <a:pt x="1148576" y="5800320"/>
                  <a:pt x="1288796" y="5852417"/>
                  <a:pt x="1463933" y="5852417"/>
                </a:cubicBezTo>
                <a:cubicBezTo>
                  <a:pt x="1641286" y="5852417"/>
                  <a:pt x="1783169" y="5799765"/>
                  <a:pt x="1889581" y="5694462"/>
                </a:cubicBezTo>
                <a:cubicBezTo>
                  <a:pt x="1995993" y="5589158"/>
                  <a:pt x="2049199" y="5443396"/>
                  <a:pt x="2049199" y="5257174"/>
                </a:cubicBezTo>
                <a:cubicBezTo>
                  <a:pt x="2049199" y="5082038"/>
                  <a:pt x="1996547" y="4941818"/>
                  <a:pt x="1891244" y="4836514"/>
                </a:cubicBezTo>
                <a:cubicBezTo>
                  <a:pt x="1785940" y="4731210"/>
                  <a:pt x="1646829" y="4678558"/>
                  <a:pt x="1473909" y="4678558"/>
                </a:cubicBezTo>
                <a:close/>
                <a:moveTo>
                  <a:pt x="1463933" y="3936999"/>
                </a:moveTo>
                <a:cubicBezTo>
                  <a:pt x="1927269" y="3936999"/>
                  <a:pt x="2286964" y="4055605"/>
                  <a:pt x="2543018" y="4292815"/>
                </a:cubicBezTo>
                <a:cubicBezTo>
                  <a:pt x="2799072" y="4530025"/>
                  <a:pt x="2927099" y="4830418"/>
                  <a:pt x="2927099" y="5193992"/>
                </a:cubicBezTo>
                <a:cubicBezTo>
                  <a:pt x="2927099" y="5420118"/>
                  <a:pt x="2868351" y="5621303"/>
                  <a:pt x="2750854" y="5797548"/>
                </a:cubicBezTo>
                <a:cubicBezTo>
                  <a:pt x="2633357" y="5973793"/>
                  <a:pt x="2468197" y="6108471"/>
                  <a:pt x="2255373" y="6201582"/>
                </a:cubicBezTo>
                <a:cubicBezTo>
                  <a:pt x="2525837" y="6310211"/>
                  <a:pt x="2731456" y="6468721"/>
                  <a:pt x="2872231" y="6677111"/>
                </a:cubicBezTo>
                <a:cubicBezTo>
                  <a:pt x="2907425" y="6729209"/>
                  <a:pt x="2938219" y="6783315"/>
                  <a:pt x="2964614" y="6839431"/>
                </a:cubicBezTo>
                <a:lnTo>
                  <a:pt x="2971641" y="6857999"/>
                </a:lnTo>
                <a:lnTo>
                  <a:pt x="2003274" y="6857999"/>
                </a:lnTo>
                <a:lnTo>
                  <a:pt x="1966065" y="6808463"/>
                </a:lnTo>
                <a:cubicBezTo>
                  <a:pt x="1837484" y="6669906"/>
                  <a:pt x="1674540" y="6600627"/>
                  <a:pt x="1477234" y="6600627"/>
                </a:cubicBezTo>
                <a:cubicBezTo>
                  <a:pt x="1248892" y="6600627"/>
                  <a:pt x="1078743" y="6679328"/>
                  <a:pt x="966789" y="6836729"/>
                </a:cubicBezTo>
                <a:lnTo>
                  <a:pt x="953825" y="6857999"/>
                </a:lnTo>
                <a:lnTo>
                  <a:pt x="0" y="6857999"/>
                </a:lnTo>
                <a:lnTo>
                  <a:pt x="73925" y="6712028"/>
                </a:lnTo>
                <a:cubicBezTo>
                  <a:pt x="204723" y="6491444"/>
                  <a:pt x="410896" y="6321295"/>
                  <a:pt x="692445" y="6201582"/>
                </a:cubicBezTo>
                <a:cubicBezTo>
                  <a:pt x="450801" y="6099604"/>
                  <a:pt x="275110" y="5959384"/>
                  <a:pt x="165373" y="5780921"/>
                </a:cubicBezTo>
                <a:cubicBezTo>
                  <a:pt x="55635" y="5602460"/>
                  <a:pt x="766" y="5406816"/>
                  <a:pt x="766" y="5193992"/>
                </a:cubicBezTo>
                <a:cubicBezTo>
                  <a:pt x="766" y="4830418"/>
                  <a:pt x="127685" y="4530025"/>
                  <a:pt x="381522" y="4292815"/>
                </a:cubicBezTo>
                <a:cubicBezTo>
                  <a:pt x="635359" y="4055605"/>
                  <a:pt x="996163" y="3936999"/>
                  <a:pt x="1463933" y="3936999"/>
                </a:cubicBezTo>
                <a:close/>
                <a:moveTo>
                  <a:pt x="3304001" y="2096004"/>
                </a:moveTo>
                <a:cubicBezTo>
                  <a:pt x="3075659" y="2096004"/>
                  <a:pt x="2905510" y="2174705"/>
                  <a:pt x="2793556" y="2332106"/>
                </a:cubicBezTo>
                <a:cubicBezTo>
                  <a:pt x="2681601" y="2489508"/>
                  <a:pt x="2625624" y="2660211"/>
                  <a:pt x="2625624" y="2844214"/>
                </a:cubicBezTo>
                <a:cubicBezTo>
                  <a:pt x="2625624" y="3101377"/>
                  <a:pt x="2691578" y="3302009"/>
                  <a:pt x="2823484" y="3446108"/>
                </a:cubicBezTo>
                <a:cubicBezTo>
                  <a:pt x="2955391" y="3590208"/>
                  <a:pt x="3119997" y="3662258"/>
                  <a:pt x="3317303" y="3662258"/>
                </a:cubicBezTo>
                <a:cubicBezTo>
                  <a:pt x="3510175" y="3662258"/>
                  <a:pt x="3669793" y="3592979"/>
                  <a:pt x="3796158" y="3454421"/>
                </a:cubicBezTo>
                <a:cubicBezTo>
                  <a:pt x="3922522" y="3315864"/>
                  <a:pt x="3985704" y="3115787"/>
                  <a:pt x="3985704" y="2854191"/>
                </a:cubicBezTo>
                <a:cubicBezTo>
                  <a:pt x="3985704" y="2625848"/>
                  <a:pt x="3921413" y="2442398"/>
                  <a:pt x="3792832" y="2303840"/>
                </a:cubicBezTo>
                <a:cubicBezTo>
                  <a:pt x="3664251" y="2165283"/>
                  <a:pt x="3501307" y="2096004"/>
                  <a:pt x="3304001" y="2096004"/>
                </a:cubicBezTo>
                <a:close/>
                <a:moveTo>
                  <a:pt x="3300676" y="173935"/>
                </a:moveTo>
                <a:cubicBezTo>
                  <a:pt x="3121106" y="173935"/>
                  <a:pt x="2978114" y="227142"/>
                  <a:pt x="2871702" y="333554"/>
                </a:cubicBezTo>
                <a:cubicBezTo>
                  <a:pt x="2765290" y="439966"/>
                  <a:pt x="2712084" y="580740"/>
                  <a:pt x="2712084" y="755877"/>
                </a:cubicBezTo>
                <a:cubicBezTo>
                  <a:pt x="2712084" y="942098"/>
                  <a:pt x="2764736" y="1087306"/>
                  <a:pt x="2870040" y="1191501"/>
                </a:cubicBezTo>
                <a:cubicBezTo>
                  <a:pt x="2975343" y="1295697"/>
                  <a:pt x="3115563" y="1347794"/>
                  <a:pt x="3290700" y="1347794"/>
                </a:cubicBezTo>
                <a:cubicBezTo>
                  <a:pt x="3468053" y="1347794"/>
                  <a:pt x="3609936" y="1295142"/>
                  <a:pt x="3716348" y="1189839"/>
                </a:cubicBezTo>
                <a:cubicBezTo>
                  <a:pt x="3822760" y="1084535"/>
                  <a:pt x="3875966" y="938773"/>
                  <a:pt x="3875966" y="752551"/>
                </a:cubicBezTo>
                <a:cubicBezTo>
                  <a:pt x="3875966" y="577415"/>
                  <a:pt x="3823314" y="437195"/>
                  <a:pt x="3718011" y="331891"/>
                </a:cubicBezTo>
                <a:cubicBezTo>
                  <a:pt x="3612707" y="226587"/>
                  <a:pt x="3473596" y="173935"/>
                  <a:pt x="3300676" y="173935"/>
                </a:cubicBezTo>
                <a:close/>
                <a:moveTo>
                  <a:pt x="2027799" y="0"/>
                </a:moveTo>
                <a:lnTo>
                  <a:pt x="4551327" y="0"/>
                </a:lnTo>
                <a:lnTo>
                  <a:pt x="4551327" y="1326623"/>
                </a:lnTo>
                <a:lnTo>
                  <a:pt x="4480561" y="1417315"/>
                </a:lnTo>
                <a:cubicBezTo>
                  <a:pt x="4374565" y="1533911"/>
                  <a:pt x="4241758" y="1627126"/>
                  <a:pt x="4082140" y="1696959"/>
                </a:cubicBezTo>
                <a:cubicBezTo>
                  <a:pt x="4217372" y="1751274"/>
                  <a:pt x="4336393" y="1818058"/>
                  <a:pt x="4439202" y="1897313"/>
                </a:cubicBezTo>
                <a:lnTo>
                  <a:pt x="4551327" y="1998529"/>
                </a:lnTo>
                <a:lnTo>
                  <a:pt x="4551327" y="3913549"/>
                </a:lnTo>
                <a:lnTo>
                  <a:pt x="4479523" y="3991470"/>
                </a:lnTo>
                <a:cubicBezTo>
                  <a:pt x="4192432" y="4273019"/>
                  <a:pt x="3810567" y="4413793"/>
                  <a:pt x="3333930" y="4413793"/>
                </a:cubicBezTo>
                <a:cubicBezTo>
                  <a:pt x="2890546" y="4413793"/>
                  <a:pt x="2521429" y="4297405"/>
                  <a:pt x="2226579" y="4064628"/>
                </a:cubicBezTo>
                <a:cubicBezTo>
                  <a:pt x="1878523" y="3789731"/>
                  <a:pt x="1704494" y="3412854"/>
                  <a:pt x="1704494" y="2934000"/>
                </a:cubicBezTo>
                <a:cubicBezTo>
                  <a:pt x="1704494" y="2670187"/>
                  <a:pt x="1769894" y="2427988"/>
                  <a:pt x="1900692" y="2207405"/>
                </a:cubicBezTo>
                <a:cubicBezTo>
                  <a:pt x="2031490" y="1986821"/>
                  <a:pt x="2237663" y="1816672"/>
                  <a:pt x="2519212" y="1696959"/>
                </a:cubicBezTo>
                <a:cubicBezTo>
                  <a:pt x="2277568" y="1594981"/>
                  <a:pt x="2101877" y="1454761"/>
                  <a:pt x="1992140" y="1276298"/>
                </a:cubicBezTo>
                <a:cubicBezTo>
                  <a:pt x="1882402" y="1097837"/>
                  <a:pt x="1827533" y="902193"/>
                  <a:pt x="1827533" y="689369"/>
                </a:cubicBezTo>
                <a:cubicBezTo>
                  <a:pt x="1827533" y="462135"/>
                  <a:pt x="1877111" y="259582"/>
                  <a:pt x="1976266" y="81708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98842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9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9">
            <a:extLst>
              <a:ext uri="{FF2B5EF4-FFF2-40B4-BE49-F238E27FC236}">
                <a16:creationId xmlns:a16="http://schemas.microsoft.com/office/drawing/2014/main" id="{E37F8BD0-4718-304E-A7D7-05E33057A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6666977" y="-1"/>
            <a:ext cx="5525022" cy="6858000"/>
          </a:xfrm>
          <a:custGeom>
            <a:avLst/>
            <a:gdLst>
              <a:gd name="connsiteX0" fmla="*/ 1519697 w 5525022"/>
              <a:gd name="connsiteY0" fmla="*/ 4128660 h 6858000"/>
              <a:gd name="connsiteX1" fmla="*/ 1089061 w 5525022"/>
              <a:gd name="connsiteY1" fmla="*/ 4333171 h 6858000"/>
              <a:gd name="connsiteX2" fmla="*/ 917804 w 5525022"/>
              <a:gd name="connsiteY2" fmla="*/ 5003235 h 6858000"/>
              <a:gd name="connsiteX3" fmla="*/ 1104025 w 5525022"/>
              <a:gd name="connsiteY3" fmla="*/ 5696576 h 6858000"/>
              <a:gd name="connsiteX4" fmla="*/ 1569578 w 5525022"/>
              <a:gd name="connsiteY4" fmla="*/ 5917714 h 6858000"/>
              <a:gd name="connsiteX5" fmla="*/ 2023492 w 5525022"/>
              <a:gd name="connsiteY5" fmla="*/ 5704890 h 6858000"/>
              <a:gd name="connsiteX6" fmla="*/ 2208051 w 5525022"/>
              <a:gd name="connsiteY6" fmla="*/ 5079718 h 6858000"/>
              <a:gd name="connsiteX7" fmla="*/ 2000215 w 5525022"/>
              <a:gd name="connsiteY7" fmla="*/ 4378064 h 6858000"/>
              <a:gd name="connsiteX8" fmla="*/ 1519697 w 5525022"/>
              <a:gd name="connsiteY8" fmla="*/ 4128660 h 6858000"/>
              <a:gd name="connsiteX9" fmla="*/ 4034713 w 5525022"/>
              <a:gd name="connsiteY9" fmla="*/ 368430 h 6858000"/>
              <a:gd name="connsiteX10" fmla="*/ 3604077 w 5525022"/>
              <a:gd name="connsiteY10" fmla="*/ 572941 h 6858000"/>
              <a:gd name="connsiteX11" fmla="*/ 3432820 w 5525022"/>
              <a:gd name="connsiteY11" fmla="*/ 1243005 h 6858000"/>
              <a:gd name="connsiteX12" fmla="*/ 3619041 w 5525022"/>
              <a:gd name="connsiteY12" fmla="*/ 1936346 h 6858000"/>
              <a:gd name="connsiteX13" fmla="*/ 4084594 w 5525022"/>
              <a:gd name="connsiteY13" fmla="*/ 2157484 h 6858000"/>
              <a:gd name="connsiteX14" fmla="*/ 4538508 w 5525022"/>
              <a:gd name="connsiteY14" fmla="*/ 1944660 h 6858000"/>
              <a:gd name="connsiteX15" fmla="*/ 4723067 w 5525022"/>
              <a:gd name="connsiteY15" fmla="*/ 1319488 h 6858000"/>
              <a:gd name="connsiteX16" fmla="*/ 4515231 w 5525022"/>
              <a:gd name="connsiteY16" fmla="*/ 617834 h 6858000"/>
              <a:gd name="connsiteX17" fmla="*/ 4034713 w 5525022"/>
              <a:gd name="connsiteY17" fmla="*/ 368430 h 6858000"/>
              <a:gd name="connsiteX18" fmla="*/ 3006525 w 5525022"/>
              <a:gd name="connsiteY18" fmla="*/ 0 h 6858000"/>
              <a:gd name="connsiteX19" fmla="*/ 5135016 w 5525022"/>
              <a:gd name="connsiteY19" fmla="*/ 0 h 6858000"/>
              <a:gd name="connsiteX20" fmla="*/ 5171993 w 5525022"/>
              <a:gd name="connsiteY20" fmla="*/ 32801 h 6858000"/>
              <a:gd name="connsiteX21" fmla="*/ 5295032 w 5525022"/>
              <a:gd name="connsiteY21" fmla="*/ 167245 h 6858000"/>
              <a:gd name="connsiteX22" fmla="*/ 5503076 w 5525022"/>
              <a:gd name="connsiteY22" fmla="*/ 500302 h 6858000"/>
              <a:gd name="connsiteX23" fmla="*/ 5525022 w 5525022"/>
              <a:gd name="connsiteY23" fmla="*/ 554330 h 6858000"/>
              <a:gd name="connsiteX24" fmla="*/ 5525022 w 5525022"/>
              <a:gd name="connsiteY24" fmla="*/ 3560300 h 6858000"/>
              <a:gd name="connsiteX25" fmla="*/ 5491853 w 5525022"/>
              <a:gd name="connsiteY25" fmla="*/ 3640603 h 6858000"/>
              <a:gd name="connsiteX26" fmla="*/ 5275080 w 5525022"/>
              <a:gd name="connsiteY26" fmla="*/ 3983117 h 6858000"/>
              <a:gd name="connsiteX27" fmla="*/ 3984833 w 5525022"/>
              <a:gd name="connsiteY27" fmla="*/ 4575034 h 6858000"/>
              <a:gd name="connsiteX28" fmla="*/ 3060378 w 5525022"/>
              <a:gd name="connsiteY28" fmla="*/ 4270762 h 6858000"/>
              <a:gd name="connsiteX29" fmla="*/ 2976204 w 5525022"/>
              <a:gd name="connsiteY29" fmla="*/ 4189992 h 6858000"/>
              <a:gd name="connsiteX30" fmla="*/ 2902613 w 5525022"/>
              <a:gd name="connsiteY30" fmla="*/ 4102990 h 6858000"/>
              <a:gd name="connsiteX31" fmla="*/ 2988060 w 5525022"/>
              <a:gd name="connsiteY31" fmla="*/ 4260532 h 6858000"/>
              <a:gd name="connsiteX32" fmla="*/ 3255545 w 5525022"/>
              <a:gd name="connsiteY32" fmla="*/ 5814627 h 6858000"/>
              <a:gd name="connsiteX33" fmla="*/ 3185868 w 5525022"/>
              <a:gd name="connsiteY33" fmla="*/ 6712479 h 6858000"/>
              <a:gd name="connsiteX34" fmla="*/ 3154664 w 5525022"/>
              <a:gd name="connsiteY34" fmla="*/ 6858000 h 6858000"/>
              <a:gd name="connsiteX35" fmla="*/ 2204376 w 5525022"/>
              <a:gd name="connsiteY35" fmla="*/ 6858000 h 6858000"/>
              <a:gd name="connsiteX36" fmla="*/ 2228211 w 5525022"/>
              <a:gd name="connsiteY36" fmla="*/ 6741784 h 6858000"/>
              <a:gd name="connsiteX37" fmla="*/ 2291185 w 5525022"/>
              <a:gd name="connsiteY37" fmla="*/ 6193720 h 6858000"/>
              <a:gd name="connsiteX38" fmla="*/ 1409960 w 5525022"/>
              <a:gd name="connsiteY38" fmla="*/ 6602742 h 6858000"/>
              <a:gd name="connsiteX39" fmla="*/ 417335 w 5525022"/>
              <a:gd name="connsiteY39" fmla="*/ 6158804 h 6858000"/>
              <a:gd name="connsiteX40" fmla="*/ 0 w 5525022"/>
              <a:gd name="connsiteY40" fmla="*/ 5003235 h 6858000"/>
              <a:gd name="connsiteX41" fmla="*/ 440612 w 5525022"/>
              <a:gd name="connsiteY41" fmla="*/ 3807761 h 6858000"/>
              <a:gd name="connsiteX42" fmla="*/ 1562927 w 5525022"/>
              <a:gd name="connsiteY42" fmla="*/ 3353847 h 6858000"/>
              <a:gd name="connsiteX43" fmla="*/ 2780016 w 5525022"/>
              <a:gd name="connsiteY43" fmla="*/ 3927475 h 6858000"/>
              <a:gd name="connsiteX44" fmla="*/ 2828860 w 5525022"/>
              <a:gd name="connsiteY44" fmla="*/ 3995390 h 6858000"/>
              <a:gd name="connsiteX45" fmla="*/ 2771070 w 5525022"/>
              <a:gd name="connsiteY45" fmla="*/ 3891253 h 6858000"/>
              <a:gd name="connsiteX46" fmla="*/ 2608126 w 5525022"/>
              <a:gd name="connsiteY46" fmla="*/ 3361271 h 6858000"/>
              <a:gd name="connsiteX47" fmla="*/ 3512629 w 5525022"/>
              <a:gd name="connsiteY47" fmla="*/ 3261510 h 6858000"/>
              <a:gd name="connsiteX48" fmla="*/ 3685549 w 5525022"/>
              <a:gd name="connsiteY48" fmla="*/ 3670531 h 6858000"/>
              <a:gd name="connsiteX49" fmla="*/ 4054666 w 5525022"/>
              <a:gd name="connsiteY49" fmla="*/ 3803546 h 6858000"/>
              <a:gd name="connsiteX50" fmla="*/ 4546822 w 5525022"/>
              <a:gd name="connsiteY50" fmla="*/ 3537516 h 6858000"/>
              <a:gd name="connsiteX51" fmla="*/ 4806201 w 5525022"/>
              <a:gd name="connsiteY51" fmla="*/ 2433490 h 6858000"/>
              <a:gd name="connsiteX52" fmla="*/ 3924976 w 5525022"/>
              <a:gd name="connsiteY52" fmla="*/ 2842512 h 6858000"/>
              <a:gd name="connsiteX53" fmla="*/ 2932351 w 5525022"/>
              <a:gd name="connsiteY53" fmla="*/ 2398574 h 6858000"/>
              <a:gd name="connsiteX54" fmla="*/ 2515016 w 5525022"/>
              <a:gd name="connsiteY54" fmla="*/ 1243005 h 6858000"/>
              <a:gd name="connsiteX55" fmla="*/ 2955628 w 5525022"/>
              <a:gd name="connsiteY55" fmla="*/ 4753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5525022" h="6858000">
                <a:moveTo>
                  <a:pt x="1519697" y="4128660"/>
                </a:moveTo>
                <a:cubicBezTo>
                  <a:pt x="1346778" y="4128660"/>
                  <a:pt x="1203232" y="4196831"/>
                  <a:pt x="1089061" y="4333171"/>
                </a:cubicBezTo>
                <a:cubicBezTo>
                  <a:pt x="974890" y="4469512"/>
                  <a:pt x="917804" y="4692867"/>
                  <a:pt x="917804" y="5003235"/>
                </a:cubicBezTo>
                <a:cubicBezTo>
                  <a:pt x="917804" y="5318038"/>
                  <a:pt x="979878" y="5549151"/>
                  <a:pt x="1104025" y="5696576"/>
                </a:cubicBezTo>
                <a:cubicBezTo>
                  <a:pt x="1228173" y="5844002"/>
                  <a:pt x="1383357" y="5917714"/>
                  <a:pt x="1569578" y="5917714"/>
                </a:cubicBezTo>
                <a:cubicBezTo>
                  <a:pt x="1749149" y="5917714"/>
                  <a:pt x="1900453" y="5846773"/>
                  <a:pt x="2023492" y="5704890"/>
                </a:cubicBezTo>
                <a:cubicBezTo>
                  <a:pt x="2146531" y="5563007"/>
                  <a:pt x="2208051" y="5354617"/>
                  <a:pt x="2208051" y="5079718"/>
                </a:cubicBezTo>
                <a:cubicBezTo>
                  <a:pt x="2208051" y="4778218"/>
                  <a:pt x="2138772" y="4544333"/>
                  <a:pt x="2000215" y="4378064"/>
                </a:cubicBezTo>
                <a:cubicBezTo>
                  <a:pt x="1861657" y="4211795"/>
                  <a:pt x="1701485" y="4128660"/>
                  <a:pt x="1519697" y="4128660"/>
                </a:cubicBezTo>
                <a:close/>
                <a:moveTo>
                  <a:pt x="4034713" y="368430"/>
                </a:moveTo>
                <a:cubicBezTo>
                  <a:pt x="3861794" y="368430"/>
                  <a:pt x="3718248" y="436601"/>
                  <a:pt x="3604077" y="572941"/>
                </a:cubicBezTo>
                <a:cubicBezTo>
                  <a:pt x="3489906" y="709282"/>
                  <a:pt x="3432820" y="932637"/>
                  <a:pt x="3432820" y="1243005"/>
                </a:cubicBezTo>
                <a:cubicBezTo>
                  <a:pt x="3432820" y="1557808"/>
                  <a:pt x="3494894" y="1788921"/>
                  <a:pt x="3619041" y="1936346"/>
                </a:cubicBezTo>
                <a:cubicBezTo>
                  <a:pt x="3743189" y="2083772"/>
                  <a:pt x="3898373" y="2157484"/>
                  <a:pt x="4084594" y="2157484"/>
                </a:cubicBezTo>
                <a:cubicBezTo>
                  <a:pt x="4264165" y="2157484"/>
                  <a:pt x="4415469" y="2086543"/>
                  <a:pt x="4538508" y="1944660"/>
                </a:cubicBezTo>
                <a:cubicBezTo>
                  <a:pt x="4661547" y="1802777"/>
                  <a:pt x="4723067" y="1594387"/>
                  <a:pt x="4723067" y="1319488"/>
                </a:cubicBezTo>
                <a:cubicBezTo>
                  <a:pt x="4723067" y="1017988"/>
                  <a:pt x="4653788" y="784103"/>
                  <a:pt x="4515231" y="617834"/>
                </a:cubicBezTo>
                <a:cubicBezTo>
                  <a:pt x="4376673" y="451565"/>
                  <a:pt x="4216501" y="368430"/>
                  <a:pt x="4034713" y="368430"/>
                </a:cubicBezTo>
                <a:close/>
                <a:moveTo>
                  <a:pt x="3006525" y="0"/>
                </a:moveTo>
                <a:lnTo>
                  <a:pt x="5135016" y="0"/>
                </a:lnTo>
                <a:lnTo>
                  <a:pt x="5171993" y="32801"/>
                </a:lnTo>
                <a:cubicBezTo>
                  <a:pt x="5214391" y="74628"/>
                  <a:pt x="5255405" y="119443"/>
                  <a:pt x="5295032" y="167245"/>
                </a:cubicBezTo>
                <a:cubicBezTo>
                  <a:pt x="5374287" y="262850"/>
                  <a:pt x="5443635" y="373869"/>
                  <a:pt x="5503076" y="500302"/>
                </a:cubicBezTo>
                <a:lnTo>
                  <a:pt x="5525022" y="554330"/>
                </a:lnTo>
                <a:lnTo>
                  <a:pt x="5525022" y="3560300"/>
                </a:lnTo>
                <a:lnTo>
                  <a:pt x="5491853" y="3640603"/>
                </a:lnTo>
                <a:cubicBezTo>
                  <a:pt x="5429918" y="3770293"/>
                  <a:pt x="5357660" y="3884464"/>
                  <a:pt x="5275080" y="3983117"/>
                </a:cubicBezTo>
                <a:cubicBezTo>
                  <a:pt x="4944759" y="4377728"/>
                  <a:pt x="4514677" y="4575034"/>
                  <a:pt x="3984833" y="4575034"/>
                </a:cubicBezTo>
                <a:cubicBezTo>
                  <a:pt x="3603523" y="4575034"/>
                  <a:pt x="3295371" y="4473610"/>
                  <a:pt x="3060378" y="4270762"/>
                </a:cubicBezTo>
                <a:cubicBezTo>
                  <a:pt x="3031004" y="4245406"/>
                  <a:pt x="3002946" y="4218483"/>
                  <a:pt x="2976204" y="4189992"/>
                </a:cubicBezTo>
                <a:lnTo>
                  <a:pt x="2902613" y="4102990"/>
                </a:lnTo>
                <a:lnTo>
                  <a:pt x="2988060" y="4260532"/>
                </a:lnTo>
                <a:cubicBezTo>
                  <a:pt x="3166383" y="4639833"/>
                  <a:pt x="3255545" y="5157865"/>
                  <a:pt x="3255545" y="5814627"/>
                </a:cubicBezTo>
                <a:cubicBezTo>
                  <a:pt x="3255545" y="6148828"/>
                  <a:pt x="3232319" y="6448112"/>
                  <a:pt x="3185868" y="6712479"/>
                </a:cubicBezTo>
                <a:lnTo>
                  <a:pt x="3154664" y="6858000"/>
                </a:lnTo>
                <a:lnTo>
                  <a:pt x="2204376" y="6858000"/>
                </a:lnTo>
                <a:lnTo>
                  <a:pt x="2228211" y="6741784"/>
                </a:lnTo>
                <a:cubicBezTo>
                  <a:pt x="2256061" y="6585907"/>
                  <a:pt x="2277052" y="6403219"/>
                  <a:pt x="2291185" y="6193720"/>
                </a:cubicBezTo>
                <a:cubicBezTo>
                  <a:pt x="2056192" y="6466401"/>
                  <a:pt x="1762450" y="6602742"/>
                  <a:pt x="1409960" y="6602742"/>
                </a:cubicBezTo>
                <a:cubicBezTo>
                  <a:pt x="1026433" y="6602742"/>
                  <a:pt x="695558" y="6454763"/>
                  <a:pt x="417335" y="6158804"/>
                </a:cubicBezTo>
                <a:cubicBezTo>
                  <a:pt x="139111" y="5862845"/>
                  <a:pt x="0" y="5477656"/>
                  <a:pt x="0" y="5003235"/>
                </a:cubicBezTo>
                <a:cubicBezTo>
                  <a:pt x="0" y="4508862"/>
                  <a:pt x="146871" y="4110371"/>
                  <a:pt x="440612" y="3807761"/>
                </a:cubicBezTo>
                <a:cubicBezTo>
                  <a:pt x="734354" y="3505152"/>
                  <a:pt x="1108459" y="3353847"/>
                  <a:pt x="1562927" y="3353847"/>
                </a:cubicBezTo>
                <a:cubicBezTo>
                  <a:pt x="2057300" y="3353847"/>
                  <a:pt x="2462996" y="3545056"/>
                  <a:pt x="2780016" y="3927475"/>
                </a:cubicBezTo>
                <a:lnTo>
                  <a:pt x="2828860" y="3995390"/>
                </a:lnTo>
                <a:lnTo>
                  <a:pt x="2771070" y="3891253"/>
                </a:lnTo>
                <a:cubicBezTo>
                  <a:pt x="2695695" y="3739671"/>
                  <a:pt x="2641380" y="3563011"/>
                  <a:pt x="2608126" y="3361271"/>
                </a:cubicBezTo>
                <a:lnTo>
                  <a:pt x="3512629" y="3261510"/>
                </a:lnTo>
                <a:cubicBezTo>
                  <a:pt x="3534798" y="3445514"/>
                  <a:pt x="3592438" y="3581855"/>
                  <a:pt x="3685549" y="3670531"/>
                </a:cubicBezTo>
                <a:cubicBezTo>
                  <a:pt x="3778659" y="3759208"/>
                  <a:pt x="3901698" y="3803546"/>
                  <a:pt x="4054666" y="3803546"/>
                </a:cubicBezTo>
                <a:cubicBezTo>
                  <a:pt x="4247538" y="3803546"/>
                  <a:pt x="4411590" y="3714870"/>
                  <a:pt x="4546822" y="3537516"/>
                </a:cubicBezTo>
                <a:cubicBezTo>
                  <a:pt x="4682054" y="3360163"/>
                  <a:pt x="4768513" y="2992154"/>
                  <a:pt x="4806201" y="2433490"/>
                </a:cubicBezTo>
                <a:cubicBezTo>
                  <a:pt x="4571208" y="2706171"/>
                  <a:pt x="4277466" y="2842512"/>
                  <a:pt x="3924976" y="2842512"/>
                </a:cubicBezTo>
                <a:cubicBezTo>
                  <a:pt x="3541449" y="2842512"/>
                  <a:pt x="3210574" y="2694533"/>
                  <a:pt x="2932351" y="2398574"/>
                </a:cubicBezTo>
                <a:cubicBezTo>
                  <a:pt x="2654127" y="2102615"/>
                  <a:pt x="2515016" y="1717426"/>
                  <a:pt x="2515016" y="1243005"/>
                </a:cubicBezTo>
                <a:cubicBezTo>
                  <a:pt x="2515016" y="748632"/>
                  <a:pt x="2661887" y="350141"/>
                  <a:pt x="2955628" y="47531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39682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0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0">
            <a:extLst>
              <a:ext uri="{FF2B5EF4-FFF2-40B4-BE49-F238E27FC236}">
                <a16:creationId xmlns:a16="http://schemas.microsoft.com/office/drawing/2014/main" id="{CFB431DB-62B0-4A43-A1BD-4215513995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6344424" y="-1"/>
            <a:ext cx="5634877" cy="6858001"/>
          </a:xfrm>
          <a:custGeom>
            <a:avLst/>
            <a:gdLst>
              <a:gd name="connsiteX0" fmla="*/ 0 w 5634877"/>
              <a:gd name="connsiteY0" fmla="*/ 0 h 6858001"/>
              <a:gd name="connsiteX1" fmla="*/ 603020 w 5634877"/>
              <a:gd name="connsiteY1" fmla="*/ 0 h 6858001"/>
              <a:gd name="connsiteX2" fmla="*/ 680866 w 5634877"/>
              <a:gd name="connsiteY2" fmla="*/ 13587 h 6858001"/>
              <a:gd name="connsiteX3" fmla="*/ 3144561 w 5634877"/>
              <a:gd name="connsiteY3" fmla="*/ 1948123 h 6858001"/>
              <a:gd name="connsiteX4" fmla="*/ 3248463 w 5634877"/>
              <a:gd name="connsiteY4" fmla="*/ 2197187 h 6858001"/>
              <a:gd name="connsiteX5" fmla="*/ 3248463 w 5634877"/>
              <a:gd name="connsiteY5" fmla="*/ 123303 h 6858001"/>
              <a:gd name="connsiteX6" fmla="*/ 3421292 w 5634877"/>
              <a:gd name="connsiteY6" fmla="*/ 182150 h 6858001"/>
              <a:gd name="connsiteX7" fmla="*/ 5634877 w 5634877"/>
              <a:gd name="connsiteY7" fmla="*/ 3420932 h 6858001"/>
              <a:gd name="connsiteX8" fmla="*/ 3285945 w 5634877"/>
              <a:gd name="connsiteY8" fmla="*/ 6709223 h 6858001"/>
              <a:gd name="connsiteX9" fmla="*/ 3248463 w 5634877"/>
              <a:gd name="connsiteY9" fmla="*/ 6720191 h 6858001"/>
              <a:gd name="connsiteX10" fmla="*/ 3248463 w 5634877"/>
              <a:gd name="connsiteY10" fmla="*/ 4646204 h 6858001"/>
              <a:gd name="connsiteX11" fmla="*/ 3244586 w 5634877"/>
              <a:gd name="connsiteY11" fmla="*/ 4657937 h 6858001"/>
              <a:gd name="connsiteX12" fmla="*/ 514883 w 5634877"/>
              <a:gd name="connsiteY12" fmla="*/ 6857247 h 6858001"/>
              <a:gd name="connsiteX13" fmla="*/ 508836 w 5634877"/>
              <a:gd name="connsiteY13" fmla="*/ 6858001 h 6858001"/>
              <a:gd name="connsiteX14" fmla="*/ 0 w 5634877"/>
              <a:gd name="connsiteY1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34877" h="6858001">
                <a:moveTo>
                  <a:pt x="0" y="0"/>
                </a:moveTo>
                <a:lnTo>
                  <a:pt x="603020" y="0"/>
                </a:lnTo>
                <a:lnTo>
                  <a:pt x="680866" y="13587"/>
                </a:lnTo>
                <a:cubicBezTo>
                  <a:pt x="1774884" y="232106"/>
                  <a:pt x="2683508" y="964343"/>
                  <a:pt x="3144561" y="1948123"/>
                </a:cubicBezTo>
                <a:lnTo>
                  <a:pt x="3248463" y="2197187"/>
                </a:lnTo>
                <a:lnTo>
                  <a:pt x="3248463" y="123303"/>
                </a:lnTo>
                <a:lnTo>
                  <a:pt x="3421292" y="182150"/>
                </a:lnTo>
                <a:cubicBezTo>
                  <a:pt x="4716846" y="686988"/>
                  <a:pt x="5634877" y="1946751"/>
                  <a:pt x="5634877" y="3420932"/>
                </a:cubicBezTo>
                <a:cubicBezTo>
                  <a:pt x="5634877" y="4945946"/>
                  <a:pt x="4652442" y="6241501"/>
                  <a:pt x="3285945" y="6709223"/>
                </a:cubicBezTo>
                <a:lnTo>
                  <a:pt x="3248463" y="6720191"/>
                </a:lnTo>
                <a:lnTo>
                  <a:pt x="3248463" y="4646204"/>
                </a:lnTo>
                <a:lnTo>
                  <a:pt x="3244586" y="4657937"/>
                </a:lnTo>
                <a:cubicBezTo>
                  <a:pt x="2805262" y="5810834"/>
                  <a:pt x="1769756" y="6669544"/>
                  <a:pt x="514883" y="6857247"/>
                </a:cubicBezTo>
                <a:lnTo>
                  <a:pt x="508836" y="6858001"/>
                </a:lnTo>
                <a:lnTo>
                  <a:pt x="0" y="685800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5522976" cy="323850"/>
          </a:xfrm>
        </p:spPr>
        <p:txBody>
          <a:bodyPr>
            <a:norm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099"/>
            <a:ext cx="5522976" cy="3465576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3711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3768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1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11">
            <a:extLst>
              <a:ext uri="{FF2B5EF4-FFF2-40B4-BE49-F238E27FC236}">
                <a16:creationId xmlns:a16="http://schemas.microsoft.com/office/drawing/2014/main" id="{7E4DD3FD-A499-3046-809D-BE5569E95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7386377" y="0"/>
            <a:ext cx="4805623" cy="6857999"/>
          </a:xfrm>
          <a:custGeom>
            <a:avLst/>
            <a:gdLst>
              <a:gd name="connsiteX0" fmla="*/ 0 w 4805623"/>
              <a:gd name="connsiteY0" fmla="*/ 0 h 6857999"/>
              <a:gd name="connsiteX1" fmla="*/ 4805623 w 4805623"/>
              <a:gd name="connsiteY1" fmla="*/ 0 h 6857999"/>
              <a:gd name="connsiteX2" fmla="*/ 4805623 w 4805623"/>
              <a:gd name="connsiteY2" fmla="*/ 299633 h 6857999"/>
              <a:gd name="connsiteX3" fmla="*/ 4781439 w 4805623"/>
              <a:gd name="connsiteY3" fmla="*/ 461484 h 6857999"/>
              <a:gd name="connsiteX4" fmla="*/ 2842675 w 4805623"/>
              <a:gd name="connsiteY4" fmla="*/ 2365703 h 6857999"/>
              <a:gd name="connsiteX5" fmla="*/ 2658827 w 4805623"/>
              <a:gd name="connsiteY5" fmla="*/ 2390336 h 6857999"/>
              <a:gd name="connsiteX6" fmla="*/ 4805623 w 4805623"/>
              <a:gd name="connsiteY6" fmla="*/ 2390336 h 6857999"/>
              <a:gd name="connsiteX7" fmla="*/ 4805623 w 4805623"/>
              <a:gd name="connsiteY7" fmla="*/ 2689969 h 6857999"/>
              <a:gd name="connsiteX8" fmla="*/ 4781439 w 4805623"/>
              <a:gd name="connsiteY8" fmla="*/ 2851820 h 6857999"/>
              <a:gd name="connsiteX9" fmla="*/ 3246982 w 4805623"/>
              <a:gd name="connsiteY9" fmla="*/ 4646322 h 6857999"/>
              <a:gd name="connsiteX10" fmla="*/ 3121745 w 4805623"/>
              <a:gd name="connsiteY10" fmla="*/ 4686300 h 6857999"/>
              <a:gd name="connsiteX11" fmla="*/ 4510312 w 4805623"/>
              <a:gd name="connsiteY11" fmla="*/ 4686300 h 6857999"/>
              <a:gd name="connsiteX12" fmla="*/ 4454933 w 4805623"/>
              <a:gd name="connsiteY12" fmla="*/ 4824932 h 6857999"/>
              <a:gd name="connsiteX13" fmla="*/ 2902509 w 4805623"/>
              <a:gd name="connsiteY13" fmla="*/ 6164450 h 6857999"/>
              <a:gd name="connsiteX14" fmla="*/ 2768521 w 4805623"/>
              <a:gd name="connsiteY14" fmla="*/ 6191249 h 6857999"/>
              <a:gd name="connsiteX15" fmla="*/ 3923098 w 4805623"/>
              <a:gd name="connsiteY15" fmla="*/ 6191249 h 6857999"/>
              <a:gd name="connsiteX16" fmla="*/ 3793081 w 4805623"/>
              <a:gd name="connsiteY16" fmla="*/ 6322918 h 6857999"/>
              <a:gd name="connsiteX17" fmla="*/ 2787511 w 4805623"/>
              <a:gd name="connsiteY17" fmla="*/ 6847649 h 6857999"/>
              <a:gd name="connsiteX18" fmla="*/ 2718573 w 4805623"/>
              <a:gd name="connsiteY18" fmla="*/ 6857999 h 6857999"/>
              <a:gd name="connsiteX19" fmla="*/ 2083337 w 4805623"/>
              <a:gd name="connsiteY19" fmla="*/ 6857999 h 6857999"/>
              <a:gd name="connsiteX20" fmla="*/ 1986126 w 4805623"/>
              <a:gd name="connsiteY20" fmla="*/ 6842423 h 6857999"/>
              <a:gd name="connsiteX21" fmla="*/ 931532 w 4805623"/>
              <a:gd name="connsiteY21" fmla="*/ 6250714 h 6857999"/>
              <a:gd name="connsiteX22" fmla="*/ 878146 w 4805623"/>
              <a:gd name="connsiteY22" fmla="*/ 6191249 h 6857999"/>
              <a:gd name="connsiteX23" fmla="*/ 2057657 w 4805623"/>
              <a:gd name="connsiteY23" fmla="*/ 6191249 h 6857999"/>
              <a:gd name="connsiteX24" fmla="*/ 1930388 w 4805623"/>
              <a:gd name="connsiteY24" fmla="*/ 6166192 h 6857999"/>
              <a:gd name="connsiteX25" fmla="*/ 388048 w 4805623"/>
              <a:gd name="connsiteY25" fmla="*/ 4862951 h 6857999"/>
              <a:gd name="connsiteX26" fmla="*/ 314717 w 4805623"/>
              <a:gd name="connsiteY26" fmla="*/ 4686300 h 6857999"/>
              <a:gd name="connsiteX27" fmla="*/ 1702951 w 4805623"/>
              <a:gd name="connsiteY27" fmla="*/ 4686300 h 6857999"/>
              <a:gd name="connsiteX28" fmla="*/ 1528338 w 4805623"/>
              <a:gd name="connsiteY28" fmla="*/ 4626631 h 6857999"/>
              <a:gd name="connsiteX29" fmla="*/ 11944 w 4805623"/>
              <a:gd name="connsiteY29" fmla="*/ 2626879 h 6857999"/>
              <a:gd name="connsiteX30" fmla="*/ 0 w 4805623"/>
              <a:gd name="connsiteY30" fmla="*/ 2390336 h 6857999"/>
              <a:gd name="connsiteX31" fmla="*/ 2164852 w 4805623"/>
              <a:gd name="connsiteY31" fmla="*/ 2390336 h 6857999"/>
              <a:gd name="connsiteX32" fmla="*/ 1956518 w 4805623"/>
              <a:gd name="connsiteY32" fmla="*/ 2360546 h 6857999"/>
              <a:gd name="connsiteX33" fmla="*/ 11944 w 4805623"/>
              <a:gd name="connsiteY33" fmla="*/ 23654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805623" h="6857999">
                <a:moveTo>
                  <a:pt x="0" y="0"/>
                </a:moveTo>
                <a:lnTo>
                  <a:pt x="4805623" y="0"/>
                </a:lnTo>
                <a:lnTo>
                  <a:pt x="4805623" y="299633"/>
                </a:lnTo>
                <a:lnTo>
                  <a:pt x="4781439" y="461484"/>
                </a:lnTo>
                <a:cubicBezTo>
                  <a:pt x="4589480" y="1430433"/>
                  <a:pt x="3817637" y="2190761"/>
                  <a:pt x="2842675" y="2365703"/>
                </a:cubicBezTo>
                <a:lnTo>
                  <a:pt x="2658827" y="2390336"/>
                </a:lnTo>
                <a:lnTo>
                  <a:pt x="4805623" y="2390336"/>
                </a:lnTo>
                <a:lnTo>
                  <a:pt x="4805623" y="2689969"/>
                </a:lnTo>
                <a:lnTo>
                  <a:pt x="4781439" y="2851820"/>
                </a:lnTo>
                <a:cubicBezTo>
                  <a:pt x="4616903" y="3682347"/>
                  <a:pt x="4026329" y="4359603"/>
                  <a:pt x="3246982" y="4646322"/>
                </a:cubicBezTo>
                <a:lnTo>
                  <a:pt x="3121745" y="4686300"/>
                </a:lnTo>
                <a:lnTo>
                  <a:pt x="4510312" y="4686300"/>
                </a:lnTo>
                <a:lnTo>
                  <a:pt x="4454933" y="4824932"/>
                </a:lnTo>
                <a:cubicBezTo>
                  <a:pt x="4154246" y="5497479"/>
                  <a:pt x="3585977" y="5999745"/>
                  <a:pt x="2902509" y="6164450"/>
                </a:cubicBezTo>
                <a:lnTo>
                  <a:pt x="2768521" y="6191249"/>
                </a:lnTo>
                <a:lnTo>
                  <a:pt x="3923098" y="6191249"/>
                </a:lnTo>
                <a:lnTo>
                  <a:pt x="3793081" y="6322918"/>
                </a:lnTo>
                <a:cubicBezTo>
                  <a:pt x="3509511" y="6586746"/>
                  <a:pt x="3165380" y="6771674"/>
                  <a:pt x="2787511" y="6847649"/>
                </a:cubicBezTo>
                <a:lnTo>
                  <a:pt x="2718573" y="6857999"/>
                </a:lnTo>
                <a:lnTo>
                  <a:pt x="2083337" y="6857999"/>
                </a:lnTo>
                <a:lnTo>
                  <a:pt x="1986126" y="6842423"/>
                </a:lnTo>
                <a:cubicBezTo>
                  <a:pt x="1584679" y="6756233"/>
                  <a:pt x="1222297" y="6546839"/>
                  <a:pt x="931532" y="6250714"/>
                </a:cubicBezTo>
                <a:lnTo>
                  <a:pt x="878146" y="6191249"/>
                </a:lnTo>
                <a:lnTo>
                  <a:pt x="2057657" y="6191249"/>
                </a:lnTo>
                <a:lnTo>
                  <a:pt x="1930388" y="6166192"/>
                </a:lnTo>
                <a:cubicBezTo>
                  <a:pt x="1256631" y="6006382"/>
                  <a:pt x="694032" y="5518743"/>
                  <a:pt x="388048" y="4862951"/>
                </a:cubicBezTo>
                <a:lnTo>
                  <a:pt x="314717" y="4686300"/>
                </a:lnTo>
                <a:lnTo>
                  <a:pt x="1702951" y="4686300"/>
                </a:lnTo>
                <a:lnTo>
                  <a:pt x="1528338" y="4626631"/>
                </a:lnTo>
                <a:cubicBezTo>
                  <a:pt x="706108" y="4302408"/>
                  <a:pt x="104660" y="3539840"/>
                  <a:pt x="11944" y="2626879"/>
                </a:cubicBezTo>
                <a:lnTo>
                  <a:pt x="0" y="2390336"/>
                </a:lnTo>
                <a:lnTo>
                  <a:pt x="2164852" y="2390336"/>
                </a:lnTo>
                <a:lnTo>
                  <a:pt x="1956518" y="2360546"/>
                </a:lnTo>
                <a:cubicBezTo>
                  <a:pt x="920722" y="2162084"/>
                  <a:pt x="120113" y="1301665"/>
                  <a:pt x="11944" y="236543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rm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099"/>
            <a:ext cx="6400800" cy="3465576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30798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1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1">
            <a:extLst>
              <a:ext uri="{FF2B5EF4-FFF2-40B4-BE49-F238E27FC236}">
                <a16:creationId xmlns:a16="http://schemas.microsoft.com/office/drawing/2014/main" id="{F0607A8F-481C-D34B-9ECD-61CA05654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7854950" y="0"/>
            <a:ext cx="3074833" cy="6858001"/>
          </a:xfrm>
          <a:custGeom>
            <a:avLst/>
            <a:gdLst>
              <a:gd name="connsiteX0" fmla="*/ 1383358 w 3074833"/>
              <a:gd name="connsiteY0" fmla="*/ 4470399 h 6858001"/>
              <a:gd name="connsiteX1" fmla="*/ 2141544 w 3074833"/>
              <a:gd name="connsiteY1" fmla="*/ 4470399 h 6858001"/>
              <a:gd name="connsiteX2" fmla="*/ 2141544 w 3074833"/>
              <a:gd name="connsiteY2" fmla="*/ 6858001 h 6858001"/>
              <a:gd name="connsiteX3" fmla="*/ 1207113 w 3074833"/>
              <a:gd name="connsiteY3" fmla="*/ 6858001 h 6858001"/>
              <a:gd name="connsiteX4" fmla="*/ 1207113 w 3074833"/>
              <a:gd name="connsiteY4" fmla="*/ 5843780 h 6858001"/>
              <a:gd name="connsiteX5" fmla="*/ 0 w 3074833"/>
              <a:gd name="connsiteY5" fmla="*/ 6552086 h 6858001"/>
              <a:gd name="connsiteX6" fmla="*/ 0 w 3074833"/>
              <a:gd name="connsiteY6" fmla="*/ 5704114 h 6858001"/>
              <a:gd name="connsiteX7" fmla="*/ 794766 w 3074833"/>
              <a:gd name="connsiteY7" fmla="*/ 5250200 h 6858001"/>
              <a:gd name="connsiteX8" fmla="*/ 1383358 w 3074833"/>
              <a:gd name="connsiteY8" fmla="*/ 4470399 h 6858001"/>
              <a:gd name="connsiteX9" fmla="*/ 2083630 w 3074833"/>
              <a:gd name="connsiteY9" fmla="*/ 0 h 6858001"/>
              <a:gd name="connsiteX10" fmla="*/ 3074833 w 3074833"/>
              <a:gd name="connsiteY10" fmla="*/ 0 h 6858001"/>
              <a:gd name="connsiteX11" fmla="*/ 3074833 w 3074833"/>
              <a:gd name="connsiteY11" fmla="*/ 4469747 h 6858001"/>
              <a:gd name="connsiteX12" fmla="*/ 2140402 w 3074833"/>
              <a:gd name="connsiteY12" fmla="*/ 4469747 h 6858001"/>
              <a:gd name="connsiteX13" fmla="*/ 2140402 w 3074833"/>
              <a:gd name="connsiteY13" fmla="*/ 948171 h 6858001"/>
              <a:gd name="connsiteX14" fmla="*/ 933289 w 3074833"/>
              <a:gd name="connsiteY14" fmla="*/ 1656477 h 6858001"/>
              <a:gd name="connsiteX15" fmla="*/ 933289 w 3074833"/>
              <a:gd name="connsiteY15" fmla="*/ 808505 h 6858001"/>
              <a:gd name="connsiteX16" fmla="*/ 1728055 w 3074833"/>
              <a:gd name="connsiteY16" fmla="*/ 354591 h 6858001"/>
              <a:gd name="connsiteX17" fmla="*/ 2011907 w 3074833"/>
              <a:gd name="connsiteY17" fmla="*/ 88275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074833" h="6858001">
                <a:moveTo>
                  <a:pt x="1383358" y="4470399"/>
                </a:moveTo>
                <a:lnTo>
                  <a:pt x="2141544" y="4470399"/>
                </a:lnTo>
                <a:lnTo>
                  <a:pt x="2141544" y="6858001"/>
                </a:lnTo>
                <a:lnTo>
                  <a:pt x="1207113" y="6858001"/>
                </a:lnTo>
                <a:lnTo>
                  <a:pt x="1207113" y="5843780"/>
                </a:lnTo>
                <a:cubicBezTo>
                  <a:pt x="865707" y="6163017"/>
                  <a:pt x="463336" y="6399119"/>
                  <a:pt x="0" y="6552086"/>
                </a:cubicBezTo>
                <a:lnTo>
                  <a:pt x="0" y="5704114"/>
                </a:lnTo>
                <a:cubicBezTo>
                  <a:pt x="243861" y="5624305"/>
                  <a:pt x="508783" y="5473001"/>
                  <a:pt x="794766" y="5250200"/>
                </a:cubicBezTo>
                <a:cubicBezTo>
                  <a:pt x="1080748" y="5027400"/>
                  <a:pt x="1276946" y="4767466"/>
                  <a:pt x="1383358" y="4470399"/>
                </a:cubicBezTo>
                <a:close/>
                <a:moveTo>
                  <a:pt x="2083630" y="0"/>
                </a:moveTo>
                <a:lnTo>
                  <a:pt x="3074833" y="0"/>
                </a:lnTo>
                <a:lnTo>
                  <a:pt x="3074833" y="4469747"/>
                </a:lnTo>
                <a:lnTo>
                  <a:pt x="2140402" y="4469747"/>
                </a:lnTo>
                <a:lnTo>
                  <a:pt x="2140402" y="948171"/>
                </a:lnTo>
                <a:cubicBezTo>
                  <a:pt x="1798996" y="1267408"/>
                  <a:pt x="1396625" y="1503510"/>
                  <a:pt x="933289" y="1656477"/>
                </a:cubicBezTo>
                <a:lnTo>
                  <a:pt x="933289" y="808505"/>
                </a:lnTo>
                <a:cubicBezTo>
                  <a:pt x="1177150" y="728696"/>
                  <a:pt x="1442072" y="577392"/>
                  <a:pt x="1728055" y="354591"/>
                </a:cubicBezTo>
                <a:cubicBezTo>
                  <a:pt x="1835298" y="271041"/>
                  <a:pt x="1929916" y="182269"/>
                  <a:pt x="2011907" y="8827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68882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Content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 dirty="0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11503152" cy="8841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0700"/>
            <a:ext cx="5522976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37376" y="1790700"/>
            <a:ext cx="5522976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9079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4052" userDrawn="1">
          <p15:clr>
            <a:srgbClr val="FBAE40"/>
          </p15:clr>
        </p15:guide>
        <p15:guide id="5" pos="3768" userDrawn="1">
          <p15:clr>
            <a:srgbClr val="FBAE40"/>
          </p15:clr>
        </p15:guide>
        <p15:guide id="6" orient="horz" pos="360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2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2">
            <a:extLst>
              <a:ext uri="{FF2B5EF4-FFF2-40B4-BE49-F238E27FC236}">
                <a16:creationId xmlns:a16="http://schemas.microsoft.com/office/drawing/2014/main" id="{42DD55A3-915A-5746-B2CA-E5B5B4D28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20838" y="1"/>
            <a:ext cx="4971163" cy="6857999"/>
          </a:xfrm>
          <a:custGeom>
            <a:avLst/>
            <a:gdLst>
              <a:gd name="connsiteX0" fmla="*/ 2344749 w 4971163"/>
              <a:gd name="connsiteY0" fmla="*/ 0 h 6857999"/>
              <a:gd name="connsiteX1" fmla="*/ 4971163 w 4971163"/>
              <a:gd name="connsiteY1" fmla="*/ 0 h 6857999"/>
              <a:gd name="connsiteX2" fmla="*/ 4971163 w 4971163"/>
              <a:gd name="connsiteY2" fmla="*/ 1658209 h 6857999"/>
              <a:gd name="connsiteX3" fmla="*/ 4961218 w 4971163"/>
              <a:gd name="connsiteY3" fmla="*/ 1673556 h 6857999"/>
              <a:gd name="connsiteX4" fmla="*/ 4841816 w 4971163"/>
              <a:gd name="connsiteY4" fmla="*/ 1834733 h 6857999"/>
              <a:gd name="connsiteX5" fmla="*/ 4229947 w 4971163"/>
              <a:gd name="connsiteY5" fmla="*/ 2456579 h 6857999"/>
              <a:gd name="connsiteX6" fmla="*/ 3669620 w 4971163"/>
              <a:gd name="connsiteY6" fmla="*/ 2995290 h 6857999"/>
              <a:gd name="connsiteX7" fmla="*/ 3478411 w 4971163"/>
              <a:gd name="connsiteY7" fmla="*/ 3254669 h 6857999"/>
              <a:gd name="connsiteX8" fmla="*/ 4971163 w 4971163"/>
              <a:gd name="connsiteY8" fmla="*/ 3254669 h 6857999"/>
              <a:gd name="connsiteX9" fmla="*/ 4971163 w 4971163"/>
              <a:gd name="connsiteY9" fmla="*/ 4122593 h 6857999"/>
              <a:gd name="connsiteX10" fmla="*/ 2102941 w 4971163"/>
              <a:gd name="connsiteY10" fmla="*/ 4122593 h 6857999"/>
              <a:gd name="connsiteX11" fmla="*/ 2117174 w 4971163"/>
              <a:gd name="connsiteY11" fmla="*/ 4125362 h 6857999"/>
              <a:gd name="connsiteX12" fmla="*/ 2753413 w 4971163"/>
              <a:gd name="connsiteY12" fmla="*/ 4459718 h 6857999"/>
              <a:gd name="connsiteX13" fmla="*/ 3165760 w 4971163"/>
              <a:gd name="connsiteY13" fmla="*/ 5427403 h 6857999"/>
              <a:gd name="connsiteX14" fmla="*/ 3047709 w 4971163"/>
              <a:gd name="connsiteY14" fmla="*/ 6054237 h 6857999"/>
              <a:gd name="connsiteX15" fmla="*/ 2673604 w 4971163"/>
              <a:gd name="connsiteY15" fmla="*/ 6677746 h 6857999"/>
              <a:gd name="connsiteX16" fmla="*/ 2571764 w 4971163"/>
              <a:gd name="connsiteY16" fmla="*/ 6797668 h 6857999"/>
              <a:gd name="connsiteX17" fmla="*/ 2515941 w 4971163"/>
              <a:gd name="connsiteY17" fmla="*/ 6857999 h 6857999"/>
              <a:gd name="connsiteX18" fmla="*/ 1266670 w 4971163"/>
              <a:gd name="connsiteY18" fmla="*/ 6857999 h 6857999"/>
              <a:gd name="connsiteX19" fmla="*/ 1410636 w 4971163"/>
              <a:gd name="connsiteY19" fmla="*/ 6722742 h 6857999"/>
              <a:gd name="connsiteX20" fmla="*/ 2035131 w 4971163"/>
              <a:gd name="connsiteY20" fmla="*/ 6065876 h 6857999"/>
              <a:gd name="connsiteX21" fmla="*/ 2228003 w 4971163"/>
              <a:gd name="connsiteY21" fmla="*/ 5493911 h 6857999"/>
              <a:gd name="connsiteX22" fmla="*/ 2060072 w 4971163"/>
              <a:gd name="connsiteY22" fmla="*/ 5013394 h 6857999"/>
              <a:gd name="connsiteX23" fmla="*/ 1596181 w 4971163"/>
              <a:gd name="connsiteY23" fmla="*/ 4845462 h 6857999"/>
              <a:gd name="connsiteX24" fmla="*/ 1130629 w 4971163"/>
              <a:gd name="connsiteY24" fmla="*/ 5021707 h 6857999"/>
              <a:gd name="connsiteX25" fmla="*/ 931106 w 4971163"/>
              <a:gd name="connsiteY25" fmla="*/ 5606974 h 6857999"/>
              <a:gd name="connsiteX26" fmla="*/ 0 w 4971163"/>
              <a:gd name="connsiteY26" fmla="*/ 5513863 h 6857999"/>
              <a:gd name="connsiteX27" fmla="*/ 522084 w 4971163"/>
              <a:gd name="connsiteY27" fmla="*/ 4406512 h 6857999"/>
              <a:gd name="connsiteX28" fmla="*/ 1619459 w 4971163"/>
              <a:gd name="connsiteY28" fmla="*/ 4070649 h 6857999"/>
              <a:gd name="connsiteX29" fmla="*/ 1960934 w 4971163"/>
              <a:gd name="connsiteY29" fmla="*/ 4094966 h 6857999"/>
              <a:gd name="connsiteX30" fmla="*/ 2059852 w 4971163"/>
              <a:gd name="connsiteY30" fmla="*/ 4114210 h 6857999"/>
              <a:gd name="connsiteX31" fmla="*/ 2098379 w 4971163"/>
              <a:gd name="connsiteY31" fmla="*/ 3879737 h 6857999"/>
              <a:gd name="connsiteX32" fmla="*/ 2377711 w 4971163"/>
              <a:gd name="connsiteY32" fmla="*/ 3189825 h 6857999"/>
              <a:gd name="connsiteX33" fmla="*/ 3428530 w 4971163"/>
              <a:gd name="connsiteY33" fmla="*/ 2020954 h 6857999"/>
              <a:gd name="connsiteX34" fmla="*/ 4203343 w 4971163"/>
              <a:gd name="connsiteY34" fmla="*/ 1222863 h 6857999"/>
              <a:gd name="connsiteX35" fmla="*/ 4396215 w 4971163"/>
              <a:gd name="connsiteY35" fmla="*/ 650898 h 6857999"/>
              <a:gd name="connsiteX36" fmla="*/ 4228284 w 4971163"/>
              <a:gd name="connsiteY36" fmla="*/ 170381 h 6857999"/>
              <a:gd name="connsiteX37" fmla="*/ 3764393 w 4971163"/>
              <a:gd name="connsiteY37" fmla="*/ 2449 h 6857999"/>
              <a:gd name="connsiteX38" fmla="*/ 3298841 w 4971163"/>
              <a:gd name="connsiteY38" fmla="*/ 178694 h 6857999"/>
              <a:gd name="connsiteX39" fmla="*/ 3099318 w 4971163"/>
              <a:gd name="connsiteY39" fmla="*/ 763961 h 6857999"/>
              <a:gd name="connsiteX40" fmla="*/ 2168212 w 4971163"/>
              <a:gd name="connsiteY40" fmla="*/ 670850 h 6857999"/>
              <a:gd name="connsiteX41" fmla="*/ 2340300 w 4971163"/>
              <a:gd name="connsiteY41" fmla="*/ 826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971163" h="6857999">
                <a:moveTo>
                  <a:pt x="2344749" y="0"/>
                </a:moveTo>
                <a:lnTo>
                  <a:pt x="4971163" y="0"/>
                </a:lnTo>
                <a:lnTo>
                  <a:pt x="4971163" y="1658209"/>
                </a:lnTo>
                <a:lnTo>
                  <a:pt x="4961218" y="1673556"/>
                </a:lnTo>
                <a:cubicBezTo>
                  <a:pt x="4924292" y="1726693"/>
                  <a:pt x="4884492" y="1780419"/>
                  <a:pt x="4841816" y="1834733"/>
                </a:cubicBezTo>
                <a:cubicBezTo>
                  <a:pt x="4728753" y="1978833"/>
                  <a:pt x="4524797" y="2186115"/>
                  <a:pt x="4229947" y="2456579"/>
                </a:cubicBezTo>
                <a:cubicBezTo>
                  <a:pt x="3935096" y="2727043"/>
                  <a:pt x="3748321" y="2906613"/>
                  <a:pt x="3669620" y="2995290"/>
                </a:cubicBezTo>
                <a:cubicBezTo>
                  <a:pt x="3590919" y="3083967"/>
                  <a:pt x="3527183" y="3170427"/>
                  <a:pt x="3478411" y="3254669"/>
                </a:cubicBezTo>
                <a:lnTo>
                  <a:pt x="4971163" y="3254669"/>
                </a:lnTo>
                <a:lnTo>
                  <a:pt x="4971163" y="4122593"/>
                </a:lnTo>
                <a:lnTo>
                  <a:pt x="2102941" y="4122593"/>
                </a:lnTo>
                <a:lnTo>
                  <a:pt x="2117174" y="4125362"/>
                </a:lnTo>
                <a:cubicBezTo>
                  <a:pt x="2369522" y="4186154"/>
                  <a:pt x="2581602" y="4297606"/>
                  <a:pt x="2753413" y="4459718"/>
                </a:cubicBezTo>
                <a:cubicBezTo>
                  <a:pt x="3028311" y="4719098"/>
                  <a:pt x="3165760" y="5041660"/>
                  <a:pt x="3165760" y="5427403"/>
                </a:cubicBezTo>
                <a:cubicBezTo>
                  <a:pt x="3165760" y="5646878"/>
                  <a:pt x="3126409" y="5855823"/>
                  <a:pt x="3047709" y="6054237"/>
                </a:cubicBezTo>
                <a:cubicBezTo>
                  <a:pt x="2969009" y="6252652"/>
                  <a:pt x="2844307" y="6460488"/>
                  <a:pt x="2673604" y="6677746"/>
                </a:cubicBezTo>
                <a:cubicBezTo>
                  <a:pt x="2645338" y="6713771"/>
                  <a:pt x="2611392" y="6753745"/>
                  <a:pt x="2571764" y="6797668"/>
                </a:cubicBezTo>
                <a:lnTo>
                  <a:pt x="2515941" y="6857999"/>
                </a:lnTo>
                <a:lnTo>
                  <a:pt x="1266670" y="6857999"/>
                </a:lnTo>
                <a:lnTo>
                  <a:pt x="1410636" y="6722742"/>
                </a:lnTo>
                <a:cubicBezTo>
                  <a:pt x="1743555" y="6407039"/>
                  <a:pt x="1951720" y="6188084"/>
                  <a:pt x="2035131" y="6065876"/>
                </a:cubicBezTo>
                <a:cubicBezTo>
                  <a:pt x="2163713" y="5873004"/>
                  <a:pt x="2228003" y="5682349"/>
                  <a:pt x="2228003" y="5493911"/>
                </a:cubicBezTo>
                <a:cubicBezTo>
                  <a:pt x="2228003" y="5285521"/>
                  <a:pt x="2172026" y="5125349"/>
                  <a:pt x="2060072" y="5013394"/>
                </a:cubicBezTo>
                <a:cubicBezTo>
                  <a:pt x="1948117" y="4901440"/>
                  <a:pt x="1793487" y="4845462"/>
                  <a:pt x="1596181" y="4845462"/>
                </a:cubicBezTo>
                <a:cubicBezTo>
                  <a:pt x="1401093" y="4845462"/>
                  <a:pt x="1245908" y="4904211"/>
                  <a:pt x="1130629" y="5021707"/>
                </a:cubicBezTo>
                <a:cubicBezTo>
                  <a:pt x="1015349" y="5139204"/>
                  <a:pt x="948841" y="5334293"/>
                  <a:pt x="931106" y="5606974"/>
                </a:cubicBezTo>
                <a:lnTo>
                  <a:pt x="0" y="5513863"/>
                </a:lnTo>
                <a:cubicBezTo>
                  <a:pt x="55423" y="4999538"/>
                  <a:pt x="229451" y="4630421"/>
                  <a:pt x="522084" y="4406512"/>
                </a:cubicBezTo>
                <a:cubicBezTo>
                  <a:pt x="814718" y="4182604"/>
                  <a:pt x="1180509" y="4070649"/>
                  <a:pt x="1619459" y="4070649"/>
                </a:cubicBezTo>
                <a:cubicBezTo>
                  <a:pt x="1739727" y="4070649"/>
                  <a:pt x="1853552" y="4078755"/>
                  <a:pt x="1960934" y="4094966"/>
                </a:cubicBezTo>
                <a:lnTo>
                  <a:pt x="2059852" y="4114210"/>
                </a:lnTo>
                <a:lnTo>
                  <a:pt x="2098379" y="3879737"/>
                </a:lnTo>
                <a:cubicBezTo>
                  <a:pt x="2151585" y="3640102"/>
                  <a:pt x="2244696" y="3410132"/>
                  <a:pt x="2377711" y="3189825"/>
                </a:cubicBezTo>
                <a:cubicBezTo>
                  <a:pt x="2555064" y="2896083"/>
                  <a:pt x="2905337" y="2506459"/>
                  <a:pt x="3428530" y="2020954"/>
                </a:cubicBezTo>
                <a:cubicBezTo>
                  <a:pt x="3849745" y="1628559"/>
                  <a:pt x="4108016" y="1362529"/>
                  <a:pt x="4203343" y="1222863"/>
                </a:cubicBezTo>
                <a:cubicBezTo>
                  <a:pt x="4331925" y="1029991"/>
                  <a:pt x="4396215" y="839336"/>
                  <a:pt x="4396215" y="650898"/>
                </a:cubicBezTo>
                <a:cubicBezTo>
                  <a:pt x="4396215" y="442508"/>
                  <a:pt x="4340238" y="282336"/>
                  <a:pt x="4228284" y="170381"/>
                </a:cubicBezTo>
                <a:cubicBezTo>
                  <a:pt x="4116329" y="58427"/>
                  <a:pt x="3961699" y="2449"/>
                  <a:pt x="3764393" y="2449"/>
                </a:cubicBezTo>
                <a:cubicBezTo>
                  <a:pt x="3569305" y="2449"/>
                  <a:pt x="3414120" y="61198"/>
                  <a:pt x="3298841" y="178694"/>
                </a:cubicBezTo>
                <a:cubicBezTo>
                  <a:pt x="3183561" y="296191"/>
                  <a:pt x="3117053" y="491280"/>
                  <a:pt x="3099318" y="763961"/>
                </a:cubicBezTo>
                <a:lnTo>
                  <a:pt x="2168212" y="670850"/>
                </a:lnTo>
                <a:cubicBezTo>
                  <a:pt x="2195923" y="413688"/>
                  <a:pt x="2253286" y="192827"/>
                  <a:pt x="2340300" y="826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219228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3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3">
            <a:extLst>
              <a:ext uri="{FF2B5EF4-FFF2-40B4-BE49-F238E27FC236}">
                <a16:creationId xmlns:a16="http://schemas.microsoft.com/office/drawing/2014/main" id="{0E57622E-AF2F-0948-AE96-9ED98FFEB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23528" y="-1"/>
            <a:ext cx="4611201" cy="6858001"/>
          </a:xfrm>
          <a:custGeom>
            <a:avLst/>
            <a:gdLst>
              <a:gd name="connsiteX0" fmla="*/ 1852527 w 4611201"/>
              <a:gd name="connsiteY0" fmla="*/ 0 h 6858001"/>
              <a:gd name="connsiteX1" fmla="*/ 4012678 w 4611201"/>
              <a:gd name="connsiteY1" fmla="*/ 0 h 6858001"/>
              <a:gd name="connsiteX2" fmla="*/ 4049212 w 4611201"/>
              <a:gd name="connsiteY2" fmla="*/ 34744 h 6858001"/>
              <a:gd name="connsiteX3" fmla="*/ 4391726 w 4611201"/>
              <a:gd name="connsiteY3" fmla="*/ 846136 h 6858001"/>
              <a:gd name="connsiteX4" fmla="*/ 3690071 w 4611201"/>
              <a:gd name="connsiteY4" fmla="*/ 1870353 h 6858001"/>
              <a:gd name="connsiteX5" fmla="*/ 4360135 w 4611201"/>
              <a:gd name="connsiteY5" fmla="*/ 2272724 h 6858001"/>
              <a:gd name="connsiteX6" fmla="*/ 4611201 w 4611201"/>
              <a:gd name="connsiteY6" fmla="*/ 3027585 h 6858001"/>
              <a:gd name="connsiteX7" fmla="*/ 4142322 w 4611201"/>
              <a:gd name="connsiteY7" fmla="*/ 4121634 h 6858001"/>
              <a:gd name="connsiteX8" fmla="*/ 2975115 w 4611201"/>
              <a:gd name="connsiteY8" fmla="*/ 4573886 h 6858001"/>
              <a:gd name="connsiteX9" fmla="*/ 2369896 w 4611201"/>
              <a:gd name="connsiteY9" fmla="*/ 4478697 h 6858001"/>
              <a:gd name="connsiteX10" fmla="*/ 2269828 w 4611201"/>
              <a:gd name="connsiteY10" fmla="*/ 4438604 h 6858001"/>
              <a:gd name="connsiteX11" fmla="*/ 2382218 w 4611201"/>
              <a:gd name="connsiteY11" fmla="*/ 4506318 h 6858001"/>
              <a:gd name="connsiteX12" fmla="*/ 2607097 w 4611201"/>
              <a:gd name="connsiteY12" fmla="*/ 4698358 h 6858001"/>
              <a:gd name="connsiteX13" fmla="*/ 2949611 w 4611201"/>
              <a:gd name="connsiteY13" fmla="*/ 5509750 h 6858001"/>
              <a:gd name="connsiteX14" fmla="*/ 2247956 w 4611201"/>
              <a:gd name="connsiteY14" fmla="*/ 6533967 h 6858001"/>
              <a:gd name="connsiteX15" fmla="*/ 2781991 w 4611201"/>
              <a:gd name="connsiteY15" fmla="*/ 6793970 h 6858001"/>
              <a:gd name="connsiteX16" fmla="*/ 2843171 w 4611201"/>
              <a:gd name="connsiteY16" fmla="*/ 6858001 h 6858001"/>
              <a:gd name="connsiteX17" fmla="*/ 1143935 w 4611201"/>
              <a:gd name="connsiteY17" fmla="*/ 6858001 h 6858001"/>
              <a:gd name="connsiteX18" fmla="*/ 1233716 w 4611201"/>
              <a:gd name="connsiteY18" fmla="*/ 6194778 h 6858001"/>
              <a:gd name="connsiteX19" fmla="*/ 1812331 w 4611201"/>
              <a:gd name="connsiteY19" fmla="*/ 6030172 h 6858001"/>
              <a:gd name="connsiteX20" fmla="*/ 2011854 w 4611201"/>
              <a:gd name="connsiteY20" fmla="*/ 5566282 h 6858001"/>
              <a:gd name="connsiteX21" fmla="*/ 1865538 w 4611201"/>
              <a:gd name="connsiteY21" fmla="*/ 5173887 h 6858001"/>
              <a:gd name="connsiteX22" fmla="*/ 1476468 w 4611201"/>
              <a:gd name="connsiteY22" fmla="*/ 5027571 h 6858001"/>
              <a:gd name="connsiteX23" fmla="*/ 1067446 w 4611201"/>
              <a:gd name="connsiteY23" fmla="*/ 5193839 h 6858001"/>
              <a:gd name="connsiteX24" fmla="*/ 861273 w 4611201"/>
              <a:gd name="connsiteY24" fmla="*/ 5679345 h 6858001"/>
              <a:gd name="connsiteX25" fmla="*/ 0 w 4611201"/>
              <a:gd name="connsiteY25" fmla="*/ 5533028 h 6858001"/>
              <a:gd name="connsiteX26" fmla="*/ 271018 w 4611201"/>
              <a:gd name="connsiteY26" fmla="*/ 4826385 h 6858001"/>
              <a:gd name="connsiteX27" fmla="*/ 776476 w 4611201"/>
              <a:gd name="connsiteY27" fmla="*/ 4410713 h 6858001"/>
              <a:gd name="connsiteX28" fmla="*/ 1503071 w 4611201"/>
              <a:gd name="connsiteY28" fmla="*/ 4259408 h 6858001"/>
              <a:gd name="connsiteX29" fmla="*/ 2123254 w 4611201"/>
              <a:gd name="connsiteY29" fmla="*/ 4369146 h 6858001"/>
              <a:gd name="connsiteX30" fmla="*/ 2166846 w 4611201"/>
              <a:gd name="connsiteY30" fmla="*/ 4389265 h 6858001"/>
              <a:gd name="connsiteX31" fmla="*/ 2109685 w 4611201"/>
              <a:gd name="connsiteY31" fmla="*/ 4359711 h 6858001"/>
              <a:gd name="connsiteX32" fmla="*/ 1877740 w 4611201"/>
              <a:gd name="connsiteY32" fmla="*/ 4193130 h 6858001"/>
              <a:gd name="connsiteX33" fmla="*/ 1372282 w 4611201"/>
              <a:gd name="connsiteY33" fmla="*/ 3197179 h 6858001"/>
              <a:gd name="connsiteX34" fmla="*/ 2276785 w 4611201"/>
              <a:gd name="connsiteY34" fmla="*/ 3087442 h 6858001"/>
              <a:gd name="connsiteX35" fmla="*/ 2509561 w 4611201"/>
              <a:gd name="connsiteY35" fmla="*/ 3616177 h 6858001"/>
              <a:gd name="connsiteX36" fmla="*/ 2968464 w 4611201"/>
              <a:gd name="connsiteY36" fmla="*/ 3799073 h 6858001"/>
              <a:gd name="connsiteX37" fmla="*/ 3455632 w 4611201"/>
              <a:gd name="connsiteY37" fmla="*/ 3579598 h 6858001"/>
              <a:gd name="connsiteX38" fmla="*/ 3653492 w 4611201"/>
              <a:gd name="connsiteY38" fmla="*/ 2987680 h 6858001"/>
              <a:gd name="connsiteX39" fmla="*/ 3463945 w 4611201"/>
              <a:gd name="connsiteY39" fmla="*/ 2429017 h 6858001"/>
              <a:gd name="connsiteX40" fmla="*/ 3001718 w 4611201"/>
              <a:gd name="connsiteY40" fmla="*/ 2222843 h 6858001"/>
              <a:gd name="connsiteX41" fmla="*/ 2572744 w 4611201"/>
              <a:gd name="connsiteY41" fmla="*/ 2292676 h 6858001"/>
              <a:gd name="connsiteX42" fmla="*/ 2675831 w 4611201"/>
              <a:gd name="connsiteY42" fmla="*/ 1531164 h 6858001"/>
              <a:gd name="connsiteX43" fmla="*/ 3254446 w 4611201"/>
              <a:gd name="connsiteY43" fmla="*/ 1366558 h 6858001"/>
              <a:gd name="connsiteX44" fmla="*/ 3453969 w 4611201"/>
              <a:gd name="connsiteY44" fmla="*/ 902668 h 6858001"/>
              <a:gd name="connsiteX45" fmla="*/ 3307653 w 4611201"/>
              <a:gd name="connsiteY45" fmla="*/ 510273 h 6858001"/>
              <a:gd name="connsiteX46" fmla="*/ 2918583 w 4611201"/>
              <a:gd name="connsiteY46" fmla="*/ 363957 h 6858001"/>
              <a:gd name="connsiteX47" fmla="*/ 2509561 w 4611201"/>
              <a:gd name="connsiteY47" fmla="*/ 530225 h 6858001"/>
              <a:gd name="connsiteX48" fmla="*/ 2303388 w 4611201"/>
              <a:gd name="connsiteY48" fmla="*/ 1015731 h 6858001"/>
              <a:gd name="connsiteX49" fmla="*/ 1442115 w 4611201"/>
              <a:gd name="connsiteY49" fmla="*/ 869414 h 6858001"/>
              <a:gd name="connsiteX50" fmla="*/ 1713133 w 4611201"/>
              <a:gd name="connsiteY50" fmla="*/ 162771 h 6858001"/>
              <a:gd name="connsiteX51" fmla="*/ 1812687 w 4611201"/>
              <a:gd name="connsiteY51" fmla="*/ 3765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611201" h="6858001">
                <a:moveTo>
                  <a:pt x="1852527" y="0"/>
                </a:moveTo>
                <a:lnTo>
                  <a:pt x="4012678" y="0"/>
                </a:lnTo>
                <a:lnTo>
                  <a:pt x="4049212" y="34744"/>
                </a:lnTo>
                <a:cubicBezTo>
                  <a:pt x="4277554" y="274171"/>
                  <a:pt x="4391726" y="544636"/>
                  <a:pt x="4391726" y="846136"/>
                </a:cubicBezTo>
                <a:cubicBezTo>
                  <a:pt x="4391726" y="1274002"/>
                  <a:pt x="4157841" y="1615407"/>
                  <a:pt x="3690071" y="1870353"/>
                </a:cubicBezTo>
                <a:cubicBezTo>
                  <a:pt x="3969403" y="1930210"/>
                  <a:pt x="4192757" y="2064334"/>
                  <a:pt x="4360135" y="2272724"/>
                </a:cubicBezTo>
                <a:cubicBezTo>
                  <a:pt x="4527512" y="2481114"/>
                  <a:pt x="4611201" y="2732735"/>
                  <a:pt x="4611201" y="3027585"/>
                </a:cubicBezTo>
                <a:cubicBezTo>
                  <a:pt x="4611201" y="3455450"/>
                  <a:pt x="4454908" y="3820133"/>
                  <a:pt x="4142322" y="4121634"/>
                </a:cubicBezTo>
                <a:cubicBezTo>
                  <a:pt x="3829737" y="4423135"/>
                  <a:pt x="3440667" y="4573886"/>
                  <a:pt x="2975115" y="4573886"/>
                </a:cubicBezTo>
                <a:cubicBezTo>
                  <a:pt x="2754532" y="4573886"/>
                  <a:pt x="2552792" y="4542157"/>
                  <a:pt x="2369896" y="4478697"/>
                </a:cubicBezTo>
                <a:lnTo>
                  <a:pt x="2269828" y="4438604"/>
                </a:lnTo>
                <a:lnTo>
                  <a:pt x="2382218" y="4506318"/>
                </a:lnTo>
                <a:cubicBezTo>
                  <a:pt x="2462859" y="4561187"/>
                  <a:pt x="2537818" y="4625200"/>
                  <a:pt x="2607097" y="4698358"/>
                </a:cubicBezTo>
                <a:cubicBezTo>
                  <a:pt x="2835439" y="4937785"/>
                  <a:pt x="2949611" y="5208250"/>
                  <a:pt x="2949611" y="5509750"/>
                </a:cubicBezTo>
                <a:cubicBezTo>
                  <a:pt x="2949611" y="5937616"/>
                  <a:pt x="2715726" y="6279021"/>
                  <a:pt x="2247956" y="6533967"/>
                </a:cubicBezTo>
                <a:cubicBezTo>
                  <a:pt x="2457455" y="6578860"/>
                  <a:pt x="2635466" y="6665527"/>
                  <a:pt x="2781991" y="6793970"/>
                </a:cubicBezTo>
                <a:lnTo>
                  <a:pt x="2843171" y="6858001"/>
                </a:lnTo>
                <a:lnTo>
                  <a:pt x="1143935" y="6858001"/>
                </a:lnTo>
                <a:lnTo>
                  <a:pt x="1233716" y="6194778"/>
                </a:lnTo>
                <a:cubicBezTo>
                  <a:pt x="1486444" y="6201429"/>
                  <a:pt x="1679316" y="6146560"/>
                  <a:pt x="1812331" y="6030172"/>
                </a:cubicBezTo>
                <a:cubicBezTo>
                  <a:pt x="1945346" y="5913784"/>
                  <a:pt x="2011854" y="5759154"/>
                  <a:pt x="2011854" y="5566282"/>
                </a:cubicBezTo>
                <a:cubicBezTo>
                  <a:pt x="2011854" y="5402230"/>
                  <a:pt x="1963082" y="5271432"/>
                  <a:pt x="1865538" y="5173887"/>
                </a:cubicBezTo>
                <a:cubicBezTo>
                  <a:pt x="1767993" y="5076343"/>
                  <a:pt x="1638303" y="5027571"/>
                  <a:pt x="1476468" y="5027571"/>
                </a:cubicBezTo>
                <a:cubicBezTo>
                  <a:pt x="1316850" y="5027571"/>
                  <a:pt x="1180509" y="5082994"/>
                  <a:pt x="1067446" y="5193839"/>
                </a:cubicBezTo>
                <a:cubicBezTo>
                  <a:pt x="954384" y="5304686"/>
                  <a:pt x="885659" y="5466520"/>
                  <a:pt x="861273" y="5679345"/>
                </a:cubicBezTo>
                <a:lnTo>
                  <a:pt x="0" y="5533028"/>
                </a:lnTo>
                <a:cubicBezTo>
                  <a:pt x="59857" y="5238178"/>
                  <a:pt x="150196" y="5002630"/>
                  <a:pt x="271018" y="4826385"/>
                </a:cubicBezTo>
                <a:cubicBezTo>
                  <a:pt x="391840" y="4650140"/>
                  <a:pt x="560326" y="4511583"/>
                  <a:pt x="776476" y="4410713"/>
                </a:cubicBezTo>
                <a:cubicBezTo>
                  <a:pt x="992625" y="4309843"/>
                  <a:pt x="1234824" y="4259408"/>
                  <a:pt x="1503071" y="4259408"/>
                </a:cubicBezTo>
                <a:cubicBezTo>
                  <a:pt x="1732522" y="4259408"/>
                  <a:pt x="1939250" y="4295987"/>
                  <a:pt x="2123254" y="4369146"/>
                </a:cubicBezTo>
                <a:lnTo>
                  <a:pt x="2166846" y="4389265"/>
                </a:lnTo>
                <a:lnTo>
                  <a:pt x="2109685" y="4359711"/>
                </a:lnTo>
                <a:cubicBezTo>
                  <a:pt x="2027659" y="4312116"/>
                  <a:pt x="1950344" y="4256590"/>
                  <a:pt x="1877740" y="4193130"/>
                </a:cubicBezTo>
                <a:cubicBezTo>
                  <a:pt x="1587323" y="3939292"/>
                  <a:pt x="1418837" y="3607309"/>
                  <a:pt x="1372282" y="3197179"/>
                </a:cubicBezTo>
                <a:lnTo>
                  <a:pt x="2276785" y="3087442"/>
                </a:lnTo>
                <a:cubicBezTo>
                  <a:pt x="2305605" y="3318001"/>
                  <a:pt x="2383197" y="3494246"/>
                  <a:pt x="2509561" y="3616177"/>
                </a:cubicBezTo>
                <a:cubicBezTo>
                  <a:pt x="2635926" y="3738107"/>
                  <a:pt x="2788893" y="3799073"/>
                  <a:pt x="2968464" y="3799073"/>
                </a:cubicBezTo>
                <a:cubicBezTo>
                  <a:pt x="3161336" y="3799073"/>
                  <a:pt x="3323725" y="3725914"/>
                  <a:pt x="3455632" y="3579598"/>
                </a:cubicBezTo>
                <a:cubicBezTo>
                  <a:pt x="3587538" y="3433281"/>
                  <a:pt x="3653492" y="3235976"/>
                  <a:pt x="3653492" y="2987680"/>
                </a:cubicBezTo>
                <a:cubicBezTo>
                  <a:pt x="3653492" y="2752687"/>
                  <a:pt x="3590309" y="2566466"/>
                  <a:pt x="3463945" y="2429017"/>
                </a:cubicBezTo>
                <a:cubicBezTo>
                  <a:pt x="3337581" y="2291568"/>
                  <a:pt x="3183505" y="2222843"/>
                  <a:pt x="3001718" y="2222843"/>
                </a:cubicBezTo>
                <a:cubicBezTo>
                  <a:pt x="2882004" y="2222843"/>
                  <a:pt x="2739013" y="2246121"/>
                  <a:pt x="2572744" y="2292676"/>
                </a:cubicBezTo>
                <a:lnTo>
                  <a:pt x="2675831" y="1531164"/>
                </a:lnTo>
                <a:cubicBezTo>
                  <a:pt x="2928559" y="1537815"/>
                  <a:pt x="3121431" y="1482946"/>
                  <a:pt x="3254446" y="1366558"/>
                </a:cubicBezTo>
                <a:cubicBezTo>
                  <a:pt x="3387461" y="1250170"/>
                  <a:pt x="3453969" y="1095540"/>
                  <a:pt x="3453969" y="902668"/>
                </a:cubicBezTo>
                <a:cubicBezTo>
                  <a:pt x="3453969" y="738616"/>
                  <a:pt x="3405197" y="607818"/>
                  <a:pt x="3307653" y="510273"/>
                </a:cubicBezTo>
                <a:cubicBezTo>
                  <a:pt x="3210108" y="412729"/>
                  <a:pt x="3080418" y="363957"/>
                  <a:pt x="2918583" y="363957"/>
                </a:cubicBezTo>
                <a:cubicBezTo>
                  <a:pt x="2758965" y="363957"/>
                  <a:pt x="2622624" y="419380"/>
                  <a:pt x="2509561" y="530225"/>
                </a:cubicBezTo>
                <a:cubicBezTo>
                  <a:pt x="2396499" y="641072"/>
                  <a:pt x="2327774" y="802906"/>
                  <a:pt x="2303388" y="1015731"/>
                </a:cubicBezTo>
                <a:lnTo>
                  <a:pt x="1442115" y="869414"/>
                </a:lnTo>
                <a:cubicBezTo>
                  <a:pt x="1501972" y="574564"/>
                  <a:pt x="1592311" y="339016"/>
                  <a:pt x="1713133" y="162771"/>
                </a:cubicBezTo>
                <a:cubicBezTo>
                  <a:pt x="1743338" y="118710"/>
                  <a:pt x="1776523" y="77004"/>
                  <a:pt x="1812687" y="3765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051273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4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4">
            <a:extLst>
              <a:ext uri="{FF2B5EF4-FFF2-40B4-BE49-F238E27FC236}">
                <a16:creationId xmlns:a16="http://schemas.microsoft.com/office/drawing/2014/main" id="{E2C17158-4132-0244-8E16-D7DDBAF08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2981" y="0"/>
            <a:ext cx="4189018" cy="6858001"/>
          </a:xfrm>
          <a:custGeom>
            <a:avLst/>
            <a:gdLst>
              <a:gd name="connsiteX0" fmla="*/ 2844381 w 4189018"/>
              <a:gd name="connsiteY0" fmla="*/ 372587 h 6858001"/>
              <a:gd name="connsiteX1" fmla="*/ 1723728 w 4189018"/>
              <a:gd name="connsiteY1" fmla="*/ 2038602 h 6858001"/>
              <a:gd name="connsiteX2" fmla="*/ 2844381 w 4189018"/>
              <a:gd name="connsiteY2" fmla="*/ 2038602 h 6858001"/>
              <a:gd name="connsiteX3" fmla="*/ 2244068 w 4189018"/>
              <a:gd name="connsiteY3" fmla="*/ 0 h 6858001"/>
              <a:gd name="connsiteX4" fmla="*/ 3748883 w 4189018"/>
              <a:gd name="connsiteY4" fmla="*/ 0 h 6858001"/>
              <a:gd name="connsiteX5" fmla="*/ 3748883 w 4189018"/>
              <a:gd name="connsiteY5" fmla="*/ 2038602 h 6858001"/>
              <a:gd name="connsiteX6" fmla="*/ 4189018 w 4189018"/>
              <a:gd name="connsiteY6" fmla="*/ 2038602 h 6858001"/>
              <a:gd name="connsiteX7" fmla="*/ 4189018 w 4189018"/>
              <a:gd name="connsiteY7" fmla="*/ 2859971 h 6858001"/>
              <a:gd name="connsiteX8" fmla="*/ 3748883 w 4189018"/>
              <a:gd name="connsiteY8" fmla="*/ 2859971 h 6858001"/>
              <a:gd name="connsiteX9" fmla="*/ 3748883 w 4189018"/>
              <a:gd name="connsiteY9" fmla="*/ 3840957 h 6858001"/>
              <a:gd name="connsiteX10" fmla="*/ 2848587 w 4189018"/>
              <a:gd name="connsiteY10" fmla="*/ 3840957 h 6858001"/>
              <a:gd name="connsiteX11" fmla="*/ 2848587 w 4189018"/>
              <a:gd name="connsiteY11" fmla="*/ 6858001 h 6858001"/>
              <a:gd name="connsiteX12" fmla="*/ 1944085 w 4189018"/>
              <a:gd name="connsiteY12" fmla="*/ 6858001 h 6858001"/>
              <a:gd name="connsiteX13" fmla="*/ 1944085 w 4189018"/>
              <a:gd name="connsiteY13" fmla="*/ 5263525 h 6858001"/>
              <a:gd name="connsiteX14" fmla="*/ 871553 w 4189018"/>
              <a:gd name="connsiteY14" fmla="*/ 6858001 h 6858001"/>
              <a:gd name="connsiteX15" fmla="*/ 0 w 4189018"/>
              <a:gd name="connsiteY15" fmla="*/ 6858001 h 6858001"/>
              <a:gd name="connsiteX16" fmla="*/ 2063798 w 4189018"/>
              <a:gd name="connsiteY16" fmla="*/ 3836938 h 6858001"/>
              <a:gd name="connsiteX17" fmla="*/ 2844381 w 4189018"/>
              <a:gd name="connsiteY17" fmla="*/ 3836938 h 6858001"/>
              <a:gd name="connsiteX18" fmla="*/ 2844381 w 4189018"/>
              <a:gd name="connsiteY18" fmla="*/ 2859971 h 6858001"/>
              <a:gd name="connsiteX19" fmla="*/ 849153 w 4189018"/>
              <a:gd name="connsiteY19" fmla="*/ 2859971 h 6858001"/>
              <a:gd name="connsiteX20" fmla="*/ 849153 w 4189018"/>
              <a:gd name="connsiteY20" fmla="*/ 2041928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89018" h="6858001">
                <a:moveTo>
                  <a:pt x="2844381" y="372587"/>
                </a:moveTo>
                <a:lnTo>
                  <a:pt x="1723728" y="2038602"/>
                </a:lnTo>
                <a:lnTo>
                  <a:pt x="2844381" y="2038602"/>
                </a:lnTo>
                <a:close/>
                <a:moveTo>
                  <a:pt x="2244068" y="0"/>
                </a:moveTo>
                <a:lnTo>
                  <a:pt x="3748883" y="0"/>
                </a:lnTo>
                <a:lnTo>
                  <a:pt x="3748883" y="2038602"/>
                </a:lnTo>
                <a:lnTo>
                  <a:pt x="4189018" y="2038602"/>
                </a:lnTo>
                <a:lnTo>
                  <a:pt x="4189018" y="2859971"/>
                </a:lnTo>
                <a:lnTo>
                  <a:pt x="3748883" y="2859971"/>
                </a:lnTo>
                <a:lnTo>
                  <a:pt x="3748883" y="3840957"/>
                </a:lnTo>
                <a:lnTo>
                  <a:pt x="2848587" y="3840957"/>
                </a:lnTo>
                <a:lnTo>
                  <a:pt x="2848587" y="6858001"/>
                </a:lnTo>
                <a:lnTo>
                  <a:pt x="1944085" y="6858001"/>
                </a:lnTo>
                <a:lnTo>
                  <a:pt x="1944085" y="5263525"/>
                </a:lnTo>
                <a:lnTo>
                  <a:pt x="871553" y="6858001"/>
                </a:lnTo>
                <a:lnTo>
                  <a:pt x="0" y="6858001"/>
                </a:lnTo>
                <a:lnTo>
                  <a:pt x="2063798" y="3836938"/>
                </a:lnTo>
                <a:lnTo>
                  <a:pt x="2844381" y="3836938"/>
                </a:lnTo>
                <a:lnTo>
                  <a:pt x="2844381" y="2859971"/>
                </a:lnTo>
                <a:lnTo>
                  <a:pt x="849153" y="2859971"/>
                </a:lnTo>
                <a:lnTo>
                  <a:pt x="849153" y="20419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83956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5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">
            <a:extLst>
              <a:ext uri="{FF2B5EF4-FFF2-40B4-BE49-F238E27FC236}">
                <a16:creationId xmlns:a16="http://schemas.microsoft.com/office/drawing/2014/main" id="{7EBF3AE6-9B01-D942-8757-1210007D0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74956" y="0"/>
            <a:ext cx="4317045" cy="6858000"/>
          </a:xfrm>
          <a:custGeom>
            <a:avLst/>
            <a:gdLst>
              <a:gd name="connsiteX0" fmla="*/ 1919430 w 4317045"/>
              <a:gd name="connsiteY0" fmla="*/ 0 h 6858000"/>
              <a:gd name="connsiteX1" fmla="*/ 4317045 w 4317045"/>
              <a:gd name="connsiteY1" fmla="*/ 0 h 6858000"/>
              <a:gd name="connsiteX2" fmla="*/ 4317045 w 4317045"/>
              <a:gd name="connsiteY2" fmla="*/ 575288 h 6858000"/>
              <a:gd name="connsiteX3" fmla="*/ 2684219 w 4317045"/>
              <a:gd name="connsiteY3" fmla="*/ 575288 h 6858000"/>
              <a:gd name="connsiteX4" fmla="*/ 2537903 w 4317045"/>
              <a:gd name="connsiteY4" fmla="*/ 1403308 h 6858000"/>
              <a:gd name="connsiteX5" fmla="*/ 3176375 w 4317045"/>
              <a:gd name="connsiteY5" fmla="*/ 1247015 h 6858000"/>
              <a:gd name="connsiteX6" fmla="*/ 4230520 w 4317045"/>
              <a:gd name="connsiteY6" fmla="*/ 1699266 h 6858000"/>
              <a:gd name="connsiteX7" fmla="*/ 4317045 w 4317045"/>
              <a:gd name="connsiteY7" fmla="*/ 1799414 h 6858000"/>
              <a:gd name="connsiteX8" fmla="*/ 4317045 w 4317045"/>
              <a:gd name="connsiteY8" fmla="*/ 3942248 h 6858000"/>
              <a:gd name="connsiteX9" fmla="*/ 4313655 w 4317045"/>
              <a:gd name="connsiteY9" fmla="*/ 3947222 h 6858000"/>
              <a:gd name="connsiteX10" fmla="*/ 2993480 w 4317045"/>
              <a:gd name="connsiteY10" fmla="*/ 4592346 h 6858000"/>
              <a:gd name="connsiteX11" fmla="*/ 2899793 w 4317045"/>
              <a:gd name="connsiteY11" fmla="*/ 4589128 h 6858000"/>
              <a:gd name="connsiteX12" fmla="*/ 2899793 w 4317045"/>
              <a:gd name="connsiteY12" fmla="*/ 5459274 h 6858000"/>
              <a:gd name="connsiteX13" fmla="*/ 1137342 w 4317045"/>
              <a:gd name="connsiteY13" fmla="*/ 5459274 h 6858000"/>
              <a:gd name="connsiteX14" fmla="*/ 991026 w 4317045"/>
              <a:gd name="connsiteY14" fmla="*/ 6287294 h 6858000"/>
              <a:gd name="connsiteX15" fmla="*/ 1629498 w 4317045"/>
              <a:gd name="connsiteY15" fmla="*/ 6131001 h 6858000"/>
              <a:gd name="connsiteX16" fmla="*/ 2683643 w 4317045"/>
              <a:gd name="connsiteY16" fmla="*/ 6583252 h 6858000"/>
              <a:gd name="connsiteX17" fmla="*/ 2872774 w 4317045"/>
              <a:gd name="connsiteY17" fmla="*/ 6826213 h 6858000"/>
              <a:gd name="connsiteX18" fmla="*/ 2890385 w 4317045"/>
              <a:gd name="connsiteY18" fmla="*/ 6858000 h 6858000"/>
              <a:gd name="connsiteX19" fmla="*/ 0 w 4317045"/>
              <a:gd name="connsiteY19" fmla="*/ 6858000 h 6858000"/>
              <a:gd name="connsiteX20" fmla="*/ 429037 w 4317045"/>
              <a:gd name="connsiteY20" fmla="*/ 4584700 h 6858000"/>
              <a:gd name="connsiteX21" fmla="*/ 2810287 w 4317045"/>
              <a:gd name="connsiteY21" fmla="*/ 4584700 h 6858000"/>
              <a:gd name="connsiteX22" fmla="*/ 2671542 w 4317045"/>
              <a:gd name="connsiteY22" fmla="*/ 4569691 h 6858000"/>
              <a:gd name="connsiteX23" fmla="*/ 1892779 w 4317045"/>
              <a:gd name="connsiteY23" fmla="*/ 4229879 h 6858000"/>
              <a:gd name="connsiteX24" fmla="*/ 1383996 w 4317045"/>
              <a:gd name="connsiteY24" fmla="*/ 3255544 h 6858000"/>
              <a:gd name="connsiteX25" fmla="*/ 2315102 w 4317045"/>
              <a:gd name="connsiteY25" fmla="*/ 3159108 h 6858000"/>
              <a:gd name="connsiteX26" fmla="*/ 2551204 w 4317045"/>
              <a:gd name="connsiteY26" fmla="*/ 3659577 h 6858000"/>
              <a:gd name="connsiteX27" fmla="*/ 3003456 w 4317045"/>
              <a:gd name="connsiteY27" fmla="*/ 3844136 h 6858000"/>
              <a:gd name="connsiteX28" fmla="*/ 3498937 w 4317045"/>
              <a:gd name="connsiteY28" fmla="*/ 3606371 h 6858000"/>
              <a:gd name="connsiteX29" fmla="*/ 3701785 w 4317045"/>
              <a:gd name="connsiteY29" fmla="*/ 2889752 h 6858000"/>
              <a:gd name="connsiteX30" fmla="*/ 3500600 w 4317045"/>
              <a:gd name="connsiteY30" fmla="*/ 2216363 h 6858000"/>
              <a:gd name="connsiteX31" fmla="*/ 2976853 w 4317045"/>
              <a:gd name="connsiteY31" fmla="*/ 1991900 h 6858000"/>
              <a:gd name="connsiteX32" fmla="*/ 2255246 w 4317045"/>
              <a:gd name="connsiteY32" fmla="*/ 2347715 h 6858000"/>
              <a:gd name="connsiteX33" fmla="*/ 1497059 w 4317045"/>
              <a:gd name="connsiteY33" fmla="*/ 223797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317045" h="6858000">
                <a:moveTo>
                  <a:pt x="1919430" y="0"/>
                </a:moveTo>
                <a:lnTo>
                  <a:pt x="4317045" y="0"/>
                </a:lnTo>
                <a:lnTo>
                  <a:pt x="4317045" y="575288"/>
                </a:lnTo>
                <a:lnTo>
                  <a:pt x="2684219" y="575288"/>
                </a:lnTo>
                <a:lnTo>
                  <a:pt x="2537903" y="1403308"/>
                </a:lnTo>
                <a:cubicBezTo>
                  <a:pt x="2746293" y="1299113"/>
                  <a:pt x="2959117" y="1247015"/>
                  <a:pt x="3176375" y="1247015"/>
                </a:cubicBezTo>
                <a:cubicBezTo>
                  <a:pt x="3590939" y="1247015"/>
                  <a:pt x="3942321" y="1397766"/>
                  <a:pt x="4230520" y="1699266"/>
                </a:cubicBezTo>
                <a:lnTo>
                  <a:pt x="4317045" y="1799414"/>
                </a:lnTo>
                <a:lnTo>
                  <a:pt x="4317045" y="3942248"/>
                </a:lnTo>
                <a:lnTo>
                  <a:pt x="4313655" y="3947222"/>
                </a:lnTo>
                <a:cubicBezTo>
                  <a:pt x="3996635" y="4377305"/>
                  <a:pt x="3556577" y="4592346"/>
                  <a:pt x="2993480" y="4592346"/>
                </a:cubicBezTo>
                <a:lnTo>
                  <a:pt x="2899793" y="4589128"/>
                </a:lnTo>
                <a:lnTo>
                  <a:pt x="2899793" y="5459274"/>
                </a:lnTo>
                <a:lnTo>
                  <a:pt x="1137342" y="5459274"/>
                </a:lnTo>
                <a:lnTo>
                  <a:pt x="991026" y="6287294"/>
                </a:lnTo>
                <a:cubicBezTo>
                  <a:pt x="1199416" y="6183099"/>
                  <a:pt x="1412240" y="6131001"/>
                  <a:pt x="1629498" y="6131001"/>
                </a:cubicBezTo>
                <a:cubicBezTo>
                  <a:pt x="2044062" y="6131001"/>
                  <a:pt x="2395444" y="6281752"/>
                  <a:pt x="2683643" y="6583252"/>
                </a:cubicBezTo>
                <a:cubicBezTo>
                  <a:pt x="2755693" y="6658627"/>
                  <a:pt x="2818737" y="6739614"/>
                  <a:pt x="2872774" y="6826213"/>
                </a:cubicBezTo>
                <a:lnTo>
                  <a:pt x="2890385" y="6858000"/>
                </a:lnTo>
                <a:lnTo>
                  <a:pt x="0" y="6858000"/>
                </a:lnTo>
                <a:lnTo>
                  <a:pt x="429037" y="4584700"/>
                </a:lnTo>
                <a:lnTo>
                  <a:pt x="2810287" y="4584700"/>
                </a:lnTo>
                <a:lnTo>
                  <a:pt x="2671542" y="4569691"/>
                </a:lnTo>
                <a:cubicBezTo>
                  <a:pt x="2365191" y="4524383"/>
                  <a:pt x="2105604" y="4411112"/>
                  <a:pt x="1892779" y="4229879"/>
                </a:cubicBezTo>
                <a:cubicBezTo>
                  <a:pt x="1609014" y="3988235"/>
                  <a:pt x="1439419" y="3663456"/>
                  <a:pt x="1383996" y="3255544"/>
                </a:cubicBezTo>
                <a:lnTo>
                  <a:pt x="2315102" y="3159108"/>
                </a:lnTo>
                <a:cubicBezTo>
                  <a:pt x="2341705" y="3369715"/>
                  <a:pt x="2420406" y="3536538"/>
                  <a:pt x="2551204" y="3659577"/>
                </a:cubicBezTo>
                <a:cubicBezTo>
                  <a:pt x="2682002" y="3782616"/>
                  <a:pt x="2832753" y="3844136"/>
                  <a:pt x="3003456" y="3844136"/>
                </a:cubicBezTo>
                <a:cubicBezTo>
                  <a:pt x="3198545" y="3844136"/>
                  <a:pt x="3363705" y="3764881"/>
                  <a:pt x="3498937" y="3606371"/>
                </a:cubicBezTo>
                <a:cubicBezTo>
                  <a:pt x="3634169" y="3447861"/>
                  <a:pt x="3701785" y="3208988"/>
                  <a:pt x="3701785" y="2889752"/>
                </a:cubicBezTo>
                <a:cubicBezTo>
                  <a:pt x="3701785" y="2590468"/>
                  <a:pt x="3634723" y="2366005"/>
                  <a:pt x="3500600" y="2216363"/>
                </a:cubicBezTo>
                <a:cubicBezTo>
                  <a:pt x="3366476" y="2066721"/>
                  <a:pt x="3191894" y="1991900"/>
                  <a:pt x="2976853" y="1991900"/>
                </a:cubicBezTo>
                <a:cubicBezTo>
                  <a:pt x="2708605" y="1991900"/>
                  <a:pt x="2468070" y="2110505"/>
                  <a:pt x="2255246" y="2347715"/>
                </a:cubicBezTo>
                <a:lnTo>
                  <a:pt x="1497059" y="223797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95092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6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6">
            <a:extLst>
              <a:ext uri="{FF2B5EF4-FFF2-40B4-BE49-F238E27FC236}">
                <a16:creationId xmlns:a16="http://schemas.microsoft.com/office/drawing/2014/main" id="{FD077953-D44C-BE40-B3E2-50792C568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4750" y="-1"/>
            <a:ext cx="4667249" cy="6858001"/>
          </a:xfrm>
          <a:custGeom>
            <a:avLst/>
            <a:gdLst>
              <a:gd name="connsiteX0" fmla="*/ 1782403 w 4667249"/>
              <a:gd name="connsiteY0" fmla="*/ 3838576 h 6858001"/>
              <a:gd name="connsiteX1" fmla="*/ 2701870 w 4667249"/>
              <a:gd name="connsiteY1" fmla="*/ 4149499 h 6858001"/>
              <a:gd name="connsiteX2" fmla="*/ 3165760 w 4667249"/>
              <a:gd name="connsiteY2" fmla="*/ 5052339 h 6858001"/>
              <a:gd name="connsiteX3" fmla="*/ 2261257 w 4667249"/>
              <a:gd name="connsiteY3" fmla="*/ 5152101 h 6858001"/>
              <a:gd name="connsiteX4" fmla="*/ 2088337 w 4667249"/>
              <a:gd name="connsiteY4" fmla="*/ 4739754 h 6858001"/>
              <a:gd name="connsiteX5" fmla="*/ 1725871 w 4667249"/>
              <a:gd name="connsiteY5" fmla="*/ 4606739 h 6858001"/>
              <a:gd name="connsiteX6" fmla="*/ 1225402 w 4667249"/>
              <a:gd name="connsiteY6" fmla="*/ 4872769 h 6858001"/>
              <a:gd name="connsiteX7" fmla="*/ 967685 w 4667249"/>
              <a:gd name="connsiteY7" fmla="*/ 5980120 h 6858001"/>
              <a:gd name="connsiteX8" fmla="*/ 1835609 w 4667249"/>
              <a:gd name="connsiteY8" fmla="*/ 5567773 h 6858001"/>
              <a:gd name="connsiteX9" fmla="*/ 2838211 w 4667249"/>
              <a:gd name="connsiteY9" fmla="*/ 6013374 h 6858001"/>
              <a:gd name="connsiteX10" fmla="*/ 3229462 w 4667249"/>
              <a:gd name="connsiteY10" fmla="*/ 6827676 h 6858001"/>
              <a:gd name="connsiteX11" fmla="*/ 3233077 w 4667249"/>
              <a:gd name="connsiteY11" fmla="*/ 6858001 h 6858001"/>
              <a:gd name="connsiteX12" fmla="*/ 2315605 w 4667249"/>
              <a:gd name="connsiteY12" fmla="*/ 6858001 h 6858001"/>
              <a:gd name="connsiteX13" fmla="*/ 2314879 w 4667249"/>
              <a:gd name="connsiteY13" fmla="*/ 6853058 h 6858001"/>
              <a:gd name="connsiteX14" fmla="*/ 2154845 w 4667249"/>
              <a:gd name="connsiteY14" fmla="*/ 6477264 h 6858001"/>
              <a:gd name="connsiteX15" fmla="*/ 1689292 w 4667249"/>
              <a:gd name="connsiteY15" fmla="*/ 6256126 h 6858001"/>
              <a:gd name="connsiteX16" fmla="*/ 1233715 w 4667249"/>
              <a:gd name="connsiteY16" fmla="*/ 6467288 h 6858001"/>
              <a:gd name="connsiteX17" fmla="*/ 1094049 w 4667249"/>
              <a:gd name="connsiteY17" fmla="*/ 6728746 h 6858001"/>
              <a:gd name="connsiteX18" fmla="*/ 1067257 w 4667249"/>
              <a:gd name="connsiteY18" fmla="*/ 6858001 h 6858001"/>
              <a:gd name="connsiteX19" fmla="*/ 21170 w 4667249"/>
              <a:gd name="connsiteY19" fmla="*/ 6858001 h 6858001"/>
              <a:gd name="connsiteX20" fmla="*/ 7430 w 4667249"/>
              <a:gd name="connsiteY20" fmla="*/ 6677800 h 6858001"/>
              <a:gd name="connsiteX21" fmla="*/ 0 w 4667249"/>
              <a:gd name="connsiteY21" fmla="*/ 6362538 h 6858001"/>
              <a:gd name="connsiteX22" fmla="*/ 495481 w 4667249"/>
              <a:gd name="connsiteY22" fmla="*/ 4430493 h 6858001"/>
              <a:gd name="connsiteX23" fmla="*/ 1782403 w 4667249"/>
              <a:gd name="connsiteY23" fmla="*/ 3838576 h 6858001"/>
              <a:gd name="connsiteX24" fmla="*/ 3513159 w 4667249"/>
              <a:gd name="connsiteY24" fmla="*/ 1802660 h 6858001"/>
              <a:gd name="connsiteX25" fmla="*/ 3057582 w 4667249"/>
              <a:gd name="connsiteY25" fmla="*/ 2013822 h 6858001"/>
              <a:gd name="connsiteX26" fmla="*/ 2871361 w 4667249"/>
              <a:gd name="connsiteY26" fmla="*/ 2637330 h 6858001"/>
              <a:gd name="connsiteX27" fmla="*/ 3080860 w 4667249"/>
              <a:gd name="connsiteY27" fmla="*/ 3340648 h 6858001"/>
              <a:gd name="connsiteX28" fmla="*/ 3559714 w 4667249"/>
              <a:gd name="connsiteY28" fmla="*/ 3588389 h 6858001"/>
              <a:gd name="connsiteX29" fmla="*/ 3992014 w 4667249"/>
              <a:gd name="connsiteY29" fmla="*/ 3385540 h 6858001"/>
              <a:gd name="connsiteX30" fmla="*/ 4164933 w 4667249"/>
              <a:gd name="connsiteY30" fmla="*/ 2720465 h 6858001"/>
              <a:gd name="connsiteX31" fmla="*/ 3978712 w 4667249"/>
              <a:gd name="connsiteY31" fmla="*/ 2023798 h 6858001"/>
              <a:gd name="connsiteX32" fmla="*/ 3513159 w 4667249"/>
              <a:gd name="connsiteY32" fmla="*/ 1802660 h 6858001"/>
              <a:gd name="connsiteX33" fmla="*/ 2302640 w 4667249"/>
              <a:gd name="connsiteY33" fmla="*/ 0 h 6858001"/>
              <a:gd name="connsiteX34" fmla="*/ 4667249 w 4667249"/>
              <a:gd name="connsiteY34" fmla="*/ 0 h 6858001"/>
              <a:gd name="connsiteX35" fmla="*/ 4667249 w 4667249"/>
              <a:gd name="connsiteY35" fmla="*/ 634430 h 6858001"/>
              <a:gd name="connsiteX36" fmla="*/ 4085124 w 4667249"/>
              <a:gd name="connsiteY36" fmla="*/ 698635 h 6858001"/>
              <a:gd name="connsiteX37" fmla="*/ 3912204 w 4667249"/>
              <a:gd name="connsiteY37" fmla="*/ 286288 h 6858001"/>
              <a:gd name="connsiteX38" fmla="*/ 3549738 w 4667249"/>
              <a:gd name="connsiteY38" fmla="*/ 153273 h 6858001"/>
              <a:gd name="connsiteX39" fmla="*/ 3049269 w 4667249"/>
              <a:gd name="connsiteY39" fmla="*/ 419303 h 6858001"/>
              <a:gd name="connsiteX40" fmla="*/ 2791552 w 4667249"/>
              <a:gd name="connsiteY40" fmla="*/ 1526654 h 6858001"/>
              <a:gd name="connsiteX41" fmla="*/ 3659476 w 4667249"/>
              <a:gd name="connsiteY41" fmla="*/ 1114307 h 6858001"/>
              <a:gd name="connsiteX42" fmla="*/ 4662078 w 4667249"/>
              <a:gd name="connsiteY42" fmla="*/ 1559908 h 6858001"/>
              <a:gd name="connsiteX43" fmla="*/ 4667249 w 4667249"/>
              <a:gd name="connsiteY43" fmla="*/ 1566012 h 6858001"/>
              <a:gd name="connsiteX44" fmla="*/ 4667249 w 4667249"/>
              <a:gd name="connsiteY44" fmla="*/ 3880308 h 6858001"/>
              <a:gd name="connsiteX45" fmla="*/ 4640462 w 4667249"/>
              <a:gd name="connsiteY45" fmla="*/ 3910950 h 6858001"/>
              <a:gd name="connsiteX46" fmla="*/ 3513159 w 4667249"/>
              <a:gd name="connsiteY46" fmla="*/ 4363202 h 6858001"/>
              <a:gd name="connsiteX47" fmla="*/ 2299396 w 4667249"/>
              <a:gd name="connsiteY47" fmla="*/ 3789574 h 6858001"/>
              <a:gd name="connsiteX48" fmla="*/ 1823867 w 4667249"/>
              <a:gd name="connsiteY48" fmla="*/ 1909072 h 6858001"/>
              <a:gd name="connsiteX49" fmla="*/ 2203220 w 4667249"/>
              <a:gd name="connsiteY49" fmla="*/ 13669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4667249" h="6858001">
                <a:moveTo>
                  <a:pt x="1782403" y="3838576"/>
                </a:moveTo>
                <a:cubicBezTo>
                  <a:pt x="2152628" y="3838576"/>
                  <a:pt x="2459117" y="3942217"/>
                  <a:pt x="2701870" y="4149499"/>
                </a:cubicBezTo>
                <a:cubicBezTo>
                  <a:pt x="2944623" y="4356781"/>
                  <a:pt x="3099253" y="4657728"/>
                  <a:pt x="3165760" y="5052339"/>
                </a:cubicBezTo>
                <a:lnTo>
                  <a:pt x="2261257" y="5152101"/>
                </a:lnTo>
                <a:cubicBezTo>
                  <a:pt x="2239088" y="4965879"/>
                  <a:pt x="2181448" y="4828431"/>
                  <a:pt x="2088337" y="4739754"/>
                </a:cubicBezTo>
                <a:cubicBezTo>
                  <a:pt x="1995227" y="4651077"/>
                  <a:pt x="1874405" y="4606739"/>
                  <a:pt x="1725871" y="4606739"/>
                </a:cubicBezTo>
                <a:cubicBezTo>
                  <a:pt x="1528565" y="4606739"/>
                  <a:pt x="1361742" y="4695416"/>
                  <a:pt x="1225402" y="4872769"/>
                </a:cubicBezTo>
                <a:cubicBezTo>
                  <a:pt x="1089061" y="5050122"/>
                  <a:pt x="1003156" y="5419239"/>
                  <a:pt x="967685" y="5980120"/>
                </a:cubicBezTo>
                <a:cubicBezTo>
                  <a:pt x="1200461" y="5705222"/>
                  <a:pt x="1489769" y="5567773"/>
                  <a:pt x="1835609" y="5567773"/>
                </a:cubicBezTo>
                <a:cubicBezTo>
                  <a:pt x="2225787" y="5567773"/>
                  <a:pt x="2559987" y="5716307"/>
                  <a:pt x="2838211" y="6013374"/>
                </a:cubicBezTo>
                <a:cubicBezTo>
                  <a:pt x="3046878" y="6236174"/>
                  <a:pt x="3177295" y="6507608"/>
                  <a:pt x="3229462" y="6827676"/>
                </a:cubicBezTo>
                <a:lnTo>
                  <a:pt x="3233077" y="6858001"/>
                </a:lnTo>
                <a:lnTo>
                  <a:pt x="2315605" y="6858001"/>
                </a:lnTo>
                <a:lnTo>
                  <a:pt x="2314879" y="6853058"/>
                </a:lnTo>
                <a:cubicBezTo>
                  <a:pt x="2285782" y="6694669"/>
                  <a:pt x="2232438" y="6569404"/>
                  <a:pt x="2154845" y="6477264"/>
                </a:cubicBezTo>
                <a:cubicBezTo>
                  <a:pt x="2030697" y="6329839"/>
                  <a:pt x="1875513" y="6256126"/>
                  <a:pt x="1689292" y="6256126"/>
                </a:cubicBezTo>
                <a:cubicBezTo>
                  <a:pt x="1509722" y="6256126"/>
                  <a:pt x="1357863" y="6326514"/>
                  <a:pt x="1233715" y="6467288"/>
                </a:cubicBezTo>
                <a:cubicBezTo>
                  <a:pt x="1171642" y="6537675"/>
                  <a:pt x="1125086" y="6624828"/>
                  <a:pt x="1094049" y="6728746"/>
                </a:cubicBezTo>
                <a:lnTo>
                  <a:pt x="1067257" y="6858001"/>
                </a:lnTo>
                <a:lnTo>
                  <a:pt x="21170" y="6858001"/>
                </a:lnTo>
                <a:lnTo>
                  <a:pt x="7430" y="6677800"/>
                </a:lnTo>
                <a:cubicBezTo>
                  <a:pt x="2477" y="6576531"/>
                  <a:pt x="0" y="6471444"/>
                  <a:pt x="0" y="6362538"/>
                </a:cubicBezTo>
                <a:cubicBezTo>
                  <a:pt x="0" y="5469120"/>
                  <a:pt x="165160" y="4825105"/>
                  <a:pt x="495481" y="4430493"/>
                </a:cubicBezTo>
                <a:cubicBezTo>
                  <a:pt x="825802" y="4035882"/>
                  <a:pt x="1254776" y="3838576"/>
                  <a:pt x="1782403" y="3838576"/>
                </a:cubicBezTo>
                <a:close/>
                <a:moveTo>
                  <a:pt x="3513159" y="1802660"/>
                </a:moveTo>
                <a:cubicBezTo>
                  <a:pt x="3333589" y="1802660"/>
                  <a:pt x="3181730" y="1873048"/>
                  <a:pt x="3057582" y="2013822"/>
                </a:cubicBezTo>
                <a:cubicBezTo>
                  <a:pt x="2933435" y="2154596"/>
                  <a:pt x="2871361" y="2362433"/>
                  <a:pt x="2871361" y="2637330"/>
                </a:cubicBezTo>
                <a:cubicBezTo>
                  <a:pt x="2871361" y="2941048"/>
                  <a:pt x="2941194" y="3175488"/>
                  <a:pt x="3080860" y="3340648"/>
                </a:cubicBezTo>
                <a:cubicBezTo>
                  <a:pt x="3220526" y="3505808"/>
                  <a:pt x="3380144" y="3588389"/>
                  <a:pt x="3559714" y="3588389"/>
                </a:cubicBezTo>
                <a:cubicBezTo>
                  <a:pt x="3732634" y="3588389"/>
                  <a:pt x="3876734" y="3520772"/>
                  <a:pt x="3992014" y="3385540"/>
                </a:cubicBezTo>
                <a:cubicBezTo>
                  <a:pt x="4107293" y="3250309"/>
                  <a:pt x="4164933" y="3028617"/>
                  <a:pt x="4164933" y="2720465"/>
                </a:cubicBezTo>
                <a:cubicBezTo>
                  <a:pt x="4164933" y="2403445"/>
                  <a:pt x="4102860" y="2171223"/>
                  <a:pt x="3978712" y="2023798"/>
                </a:cubicBezTo>
                <a:cubicBezTo>
                  <a:pt x="3854564" y="1876373"/>
                  <a:pt x="3699380" y="1802660"/>
                  <a:pt x="3513159" y="1802660"/>
                </a:cubicBezTo>
                <a:close/>
                <a:moveTo>
                  <a:pt x="2302640" y="0"/>
                </a:moveTo>
                <a:lnTo>
                  <a:pt x="4667249" y="0"/>
                </a:lnTo>
                <a:lnTo>
                  <a:pt x="4667249" y="634430"/>
                </a:lnTo>
                <a:lnTo>
                  <a:pt x="4085124" y="698635"/>
                </a:lnTo>
                <a:cubicBezTo>
                  <a:pt x="4062955" y="512413"/>
                  <a:pt x="4005315" y="374965"/>
                  <a:pt x="3912204" y="286288"/>
                </a:cubicBezTo>
                <a:cubicBezTo>
                  <a:pt x="3819094" y="197611"/>
                  <a:pt x="3698272" y="153273"/>
                  <a:pt x="3549738" y="153273"/>
                </a:cubicBezTo>
                <a:cubicBezTo>
                  <a:pt x="3352432" y="153273"/>
                  <a:pt x="3185609" y="241950"/>
                  <a:pt x="3049269" y="419303"/>
                </a:cubicBezTo>
                <a:cubicBezTo>
                  <a:pt x="2912928" y="596656"/>
                  <a:pt x="2827023" y="965773"/>
                  <a:pt x="2791552" y="1526654"/>
                </a:cubicBezTo>
                <a:cubicBezTo>
                  <a:pt x="3024328" y="1251756"/>
                  <a:pt x="3313636" y="1114307"/>
                  <a:pt x="3659476" y="1114307"/>
                </a:cubicBezTo>
                <a:cubicBezTo>
                  <a:pt x="4049654" y="1114307"/>
                  <a:pt x="4383854" y="1262841"/>
                  <a:pt x="4662078" y="1559908"/>
                </a:cubicBezTo>
                <a:lnTo>
                  <a:pt x="4667249" y="1566012"/>
                </a:lnTo>
                <a:lnTo>
                  <a:pt x="4667249" y="3880308"/>
                </a:lnTo>
                <a:lnTo>
                  <a:pt x="4640462" y="3910950"/>
                </a:lnTo>
                <a:cubicBezTo>
                  <a:pt x="4347829" y="4212451"/>
                  <a:pt x="3972062" y="4363202"/>
                  <a:pt x="3513159" y="4363202"/>
                </a:cubicBezTo>
                <a:cubicBezTo>
                  <a:pt x="3021003" y="4363202"/>
                  <a:pt x="2616415" y="4171992"/>
                  <a:pt x="2299396" y="3789574"/>
                </a:cubicBezTo>
                <a:cubicBezTo>
                  <a:pt x="1982377" y="3407155"/>
                  <a:pt x="1823867" y="2780322"/>
                  <a:pt x="1823867" y="1909072"/>
                </a:cubicBezTo>
                <a:cubicBezTo>
                  <a:pt x="1823867" y="1127331"/>
                  <a:pt x="1950318" y="536540"/>
                  <a:pt x="2203220" y="1366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660547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7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7">
            <a:extLst>
              <a:ext uri="{FF2B5EF4-FFF2-40B4-BE49-F238E27FC236}">
                <a16:creationId xmlns:a16="http://schemas.microsoft.com/office/drawing/2014/main" id="{7805E7A8-C4A1-644E-BEE2-6EB1E6CFA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720450" y="-1"/>
            <a:ext cx="5471550" cy="6858001"/>
          </a:xfrm>
          <a:custGeom>
            <a:avLst/>
            <a:gdLst>
              <a:gd name="connsiteX0" fmla="*/ 2537884 w 5471550"/>
              <a:gd name="connsiteY0" fmla="*/ 0 h 6858001"/>
              <a:gd name="connsiteX1" fmla="*/ 5471550 w 5471550"/>
              <a:gd name="connsiteY1" fmla="*/ 0 h 6858001"/>
              <a:gd name="connsiteX2" fmla="*/ 5471550 w 5471550"/>
              <a:gd name="connsiteY2" fmla="*/ 840275 h 6858001"/>
              <a:gd name="connsiteX3" fmla="*/ 5434912 w 5471550"/>
              <a:gd name="connsiteY3" fmla="*/ 885635 h 6858001"/>
              <a:gd name="connsiteX4" fmla="*/ 4928831 w 5471550"/>
              <a:gd name="connsiteY4" fmla="*/ 1663461 h 6858001"/>
              <a:gd name="connsiteX5" fmla="*/ 4305322 w 5471550"/>
              <a:gd name="connsiteY5" fmla="*/ 3211425 h 6858001"/>
              <a:gd name="connsiteX6" fmla="*/ 4094161 w 5471550"/>
              <a:gd name="connsiteY6" fmla="*/ 4676254 h 6858001"/>
              <a:gd name="connsiteX7" fmla="*/ 3195688 w 5471550"/>
              <a:gd name="connsiteY7" fmla="*/ 4676254 h 6858001"/>
              <a:gd name="connsiteX8" fmla="*/ 3195688 w 5471550"/>
              <a:gd name="connsiteY8" fmla="*/ 5353360 h 6858001"/>
              <a:gd name="connsiteX9" fmla="*/ 2390947 w 5471550"/>
              <a:gd name="connsiteY9" fmla="*/ 6470687 h 6858001"/>
              <a:gd name="connsiteX10" fmla="*/ 2198595 w 5471550"/>
              <a:gd name="connsiteY10" fmla="*/ 6840532 h 6858001"/>
              <a:gd name="connsiteX11" fmla="*/ 2190896 w 5471550"/>
              <a:gd name="connsiteY11" fmla="*/ 6858001 h 6858001"/>
              <a:gd name="connsiteX12" fmla="*/ 1311375 w 5471550"/>
              <a:gd name="connsiteY12" fmla="*/ 6858001 h 6858001"/>
              <a:gd name="connsiteX13" fmla="*/ 1405154 w 5471550"/>
              <a:gd name="connsiteY13" fmla="*/ 6664962 h 6858001"/>
              <a:gd name="connsiteX14" fmla="*/ 2124917 w 5471550"/>
              <a:gd name="connsiteY14" fmla="*/ 5542907 h 6858001"/>
              <a:gd name="connsiteX15" fmla="*/ 0 w 5471550"/>
              <a:gd name="connsiteY15" fmla="*/ 5542907 h 6858001"/>
              <a:gd name="connsiteX16" fmla="*/ 0 w 5471550"/>
              <a:gd name="connsiteY16" fmla="*/ 4674983 h 6858001"/>
              <a:gd name="connsiteX17" fmla="*/ 3193042 w 5471550"/>
              <a:gd name="connsiteY17" fmla="*/ 4674983 h 6858001"/>
              <a:gd name="connsiteX18" fmla="*/ 3204597 w 5471550"/>
              <a:gd name="connsiteY18" fmla="*/ 4422902 h 6858001"/>
              <a:gd name="connsiteX19" fmla="*/ 3610318 w 5471550"/>
              <a:gd name="connsiteY19" fmla="*/ 2614520 h 6858001"/>
              <a:gd name="connsiteX20" fmla="*/ 4662801 w 5471550"/>
              <a:gd name="connsiteY20" fmla="*/ 735681 h 6858001"/>
              <a:gd name="connsiteX21" fmla="*/ 2537884 w 5471550"/>
              <a:gd name="connsiteY21" fmla="*/ 73568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471550" h="6858001">
                <a:moveTo>
                  <a:pt x="2537884" y="0"/>
                </a:moveTo>
                <a:lnTo>
                  <a:pt x="5471550" y="0"/>
                </a:lnTo>
                <a:lnTo>
                  <a:pt x="5471550" y="840275"/>
                </a:lnTo>
                <a:lnTo>
                  <a:pt x="5434912" y="885635"/>
                </a:lnTo>
                <a:cubicBezTo>
                  <a:pt x="5267950" y="1100745"/>
                  <a:pt x="5099257" y="1360020"/>
                  <a:pt x="4928831" y="1663461"/>
                </a:cubicBezTo>
                <a:cubicBezTo>
                  <a:pt x="4656150" y="2148967"/>
                  <a:pt x="4448314" y="2664955"/>
                  <a:pt x="4305322" y="3211425"/>
                </a:cubicBezTo>
                <a:cubicBezTo>
                  <a:pt x="4162331" y="3757895"/>
                  <a:pt x="4091944" y="4246172"/>
                  <a:pt x="4094161" y="4676254"/>
                </a:cubicBezTo>
                <a:lnTo>
                  <a:pt x="3195688" y="4676254"/>
                </a:lnTo>
                <a:lnTo>
                  <a:pt x="3195688" y="5353360"/>
                </a:lnTo>
                <a:cubicBezTo>
                  <a:pt x="2931875" y="5612740"/>
                  <a:pt x="2663628" y="5985182"/>
                  <a:pt x="2390947" y="6470687"/>
                </a:cubicBezTo>
                <a:cubicBezTo>
                  <a:pt x="2322777" y="6592063"/>
                  <a:pt x="2258659" y="6715345"/>
                  <a:pt x="2198595" y="6840532"/>
                </a:cubicBezTo>
                <a:lnTo>
                  <a:pt x="2190896" y="6858001"/>
                </a:lnTo>
                <a:lnTo>
                  <a:pt x="1311375" y="6858001"/>
                </a:lnTo>
                <a:lnTo>
                  <a:pt x="1405154" y="6664962"/>
                </a:lnTo>
                <a:cubicBezTo>
                  <a:pt x="1610652" y="6261933"/>
                  <a:pt x="1850573" y="5887915"/>
                  <a:pt x="2124917" y="5542907"/>
                </a:cubicBezTo>
                <a:lnTo>
                  <a:pt x="0" y="5542907"/>
                </a:lnTo>
                <a:lnTo>
                  <a:pt x="0" y="4674983"/>
                </a:lnTo>
                <a:lnTo>
                  <a:pt x="3193042" y="4674983"/>
                </a:lnTo>
                <a:lnTo>
                  <a:pt x="3204597" y="4422902"/>
                </a:lnTo>
                <a:cubicBezTo>
                  <a:pt x="3245211" y="3830292"/>
                  <a:pt x="3380452" y="3227498"/>
                  <a:pt x="3610318" y="2614520"/>
                </a:cubicBezTo>
                <a:cubicBezTo>
                  <a:pt x="3873023" y="1913973"/>
                  <a:pt x="4223851" y="1287694"/>
                  <a:pt x="4662801" y="735681"/>
                </a:cubicBezTo>
                <a:lnTo>
                  <a:pt x="2537884" y="73568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03250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8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8">
            <a:extLst>
              <a:ext uri="{FF2B5EF4-FFF2-40B4-BE49-F238E27FC236}">
                <a16:creationId xmlns:a16="http://schemas.microsoft.com/office/drawing/2014/main" id="{2A745F4E-5140-5D46-A6AE-9193C2AF0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40674" y="1"/>
            <a:ext cx="4551327" cy="6857999"/>
          </a:xfrm>
          <a:custGeom>
            <a:avLst/>
            <a:gdLst>
              <a:gd name="connsiteX0" fmla="*/ 1473909 w 4551327"/>
              <a:gd name="connsiteY0" fmla="*/ 4678558 h 6857999"/>
              <a:gd name="connsiteX1" fmla="*/ 1044935 w 4551327"/>
              <a:gd name="connsiteY1" fmla="*/ 4838177 h 6857999"/>
              <a:gd name="connsiteX2" fmla="*/ 885317 w 4551327"/>
              <a:gd name="connsiteY2" fmla="*/ 5260500 h 6857999"/>
              <a:gd name="connsiteX3" fmla="*/ 1043273 w 4551327"/>
              <a:gd name="connsiteY3" fmla="*/ 5696124 h 6857999"/>
              <a:gd name="connsiteX4" fmla="*/ 1463933 w 4551327"/>
              <a:gd name="connsiteY4" fmla="*/ 5852417 h 6857999"/>
              <a:gd name="connsiteX5" fmla="*/ 1889581 w 4551327"/>
              <a:gd name="connsiteY5" fmla="*/ 5694462 h 6857999"/>
              <a:gd name="connsiteX6" fmla="*/ 2049199 w 4551327"/>
              <a:gd name="connsiteY6" fmla="*/ 5257174 h 6857999"/>
              <a:gd name="connsiteX7" fmla="*/ 1891244 w 4551327"/>
              <a:gd name="connsiteY7" fmla="*/ 4836514 h 6857999"/>
              <a:gd name="connsiteX8" fmla="*/ 1473909 w 4551327"/>
              <a:gd name="connsiteY8" fmla="*/ 4678558 h 6857999"/>
              <a:gd name="connsiteX9" fmla="*/ 1463933 w 4551327"/>
              <a:gd name="connsiteY9" fmla="*/ 3936999 h 6857999"/>
              <a:gd name="connsiteX10" fmla="*/ 2543018 w 4551327"/>
              <a:gd name="connsiteY10" fmla="*/ 4292815 h 6857999"/>
              <a:gd name="connsiteX11" fmla="*/ 2927099 w 4551327"/>
              <a:gd name="connsiteY11" fmla="*/ 5193992 h 6857999"/>
              <a:gd name="connsiteX12" fmla="*/ 2750854 w 4551327"/>
              <a:gd name="connsiteY12" fmla="*/ 5797548 h 6857999"/>
              <a:gd name="connsiteX13" fmla="*/ 2255373 w 4551327"/>
              <a:gd name="connsiteY13" fmla="*/ 6201582 h 6857999"/>
              <a:gd name="connsiteX14" fmla="*/ 2872231 w 4551327"/>
              <a:gd name="connsiteY14" fmla="*/ 6677111 h 6857999"/>
              <a:gd name="connsiteX15" fmla="*/ 2964614 w 4551327"/>
              <a:gd name="connsiteY15" fmla="*/ 6839431 h 6857999"/>
              <a:gd name="connsiteX16" fmla="*/ 2971641 w 4551327"/>
              <a:gd name="connsiteY16" fmla="*/ 6857999 h 6857999"/>
              <a:gd name="connsiteX17" fmla="*/ 2003274 w 4551327"/>
              <a:gd name="connsiteY17" fmla="*/ 6857999 h 6857999"/>
              <a:gd name="connsiteX18" fmla="*/ 1966065 w 4551327"/>
              <a:gd name="connsiteY18" fmla="*/ 6808463 h 6857999"/>
              <a:gd name="connsiteX19" fmla="*/ 1477234 w 4551327"/>
              <a:gd name="connsiteY19" fmla="*/ 6600627 h 6857999"/>
              <a:gd name="connsiteX20" fmla="*/ 966789 w 4551327"/>
              <a:gd name="connsiteY20" fmla="*/ 6836729 h 6857999"/>
              <a:gd name="connsiteX21" fmla="*/ 953825 w 4551327"/>
              <a:gd name="connsiteY21" fmla="*/ 6857999 h 6857999"/>
              <a:gd name="connsiteX22" fmla="*/ 0 w 4551327"/>
              <a:gd name="connsiteY22" fmla="*/ 6857999 h 6857999"/>
              <a:gd name="connsiteX23" fmla="*/ 73925 w 4551327"/>
              <a:gd name="connsiteY23" fmla="*/ 6712028 h 6857999"/>
              <a:gd name="connsiteX24" fmla="*/ 692445 w 4551327"/>
              <a:gd name="connsiteY24" fmla="*/ 6201582 h 6857999"/>
              <a:gd name="connsiteX25" fmla="*/ 165373 w 4551327"/>
              <a:gd name="connsiteY25" fmla="*/ 5780921 h 6857999"/>
              <a:gd name="connsiteX26" fmla="*/ 766 w 4551327"/>
              <a:gd name="connsiteY26" fmla="*/ 5193992 h 6857999"/>
              <a:gd name="connsiteX27" fmla="*/ 381522 w 4551327"/>
              <a:gd name="connsiteY27" fmla="*/ 4292815 h 6857999"/>
              <a:gd name="connsiteX28" fmla="*/ 1463933 w 4551327"/>
              <a:gd name="connsiteY28" fmla="*/ 3936999 h 6857999"/>
              <a:gd name="connsiteX29" fmla="*/ 3304001 w 4551327"/>
              <a:gd name="connsiteY29" fmla="*/ 2096004 h 6857999"/>
              <a:gd name="connsiteX30" fmla="*/ 2793556 w 4551327"/>
              <a:gd name="connsiteY30" fmla="*/ 2332106 h 6857999"/>
              <a:gd name="connsiteX31" fmla="*/ 2625624 w 4551327"/>
              <a:gd name="connsiteY31" fmla="*/ 2844214 h 6857999"/>
              <a:gd name="connsiteX32" fmla="*/ 2823484 w 4551327"/>
              <a:gd name="connsiteY32" fmla="*/ 3446108 h 6857999"/>
              <a:gd name="connsiteX33" fmla="*/ 3317303 w 4551327"/>
              <a:gd name="connsiteY33" fmla="*/ 3662258 h 6857999"/>
              <a:gd name="connsiteX34" fmla="*/ 3796158 w 4551327"/>
              <a:gd name="connsiteY34" fmla="*/ 3454421 h 6857999"/>
              <a:gd name="connsiteX35" fmla="*/ 3985704 w 4551327"/>
              <a:gd name="connsiteY35" fmla="*/ 2854191 h 6857999"/>
              <a:gd name="connsiteX36" fmla="*/ 3792832 w 4551327"/>
              <a:gd name="connsiteY36" fmla="*/ 2303840 h 6857999"/>
              <a:gd name="connsiteX37" fmla="*/ 3304001 w 4551327"/>
              <a:gd name="connsiteY37" fmla="*/ 2096004 h 6857999"/>
              <a:gd name="connsiteX38" fmla="*/ 3300676 w 4551327"/>
              <a:gd name="connsiteY38" fmla="*/ 173935 h 6857999"/>
              <a:gd name="connsiteX39" fmla="*/ 2871702 w 4551327"/>
              <a:gd name="connsiteY39" fmla="*/ 333554 h 6857999"/>
              <a:gd name="connsiteX40" fmla="*/ 2712084 w 4551327"/>
              <a:gd name="connsiteY40" fmla="*/ 755877 h 6857999"/>
              <a:gd name="connsiteX41" fmla="*/ 2870040 w 4551327"/>
              <a:gd name="connsiteY41" fmla="*/ 1191501 h 6857999"/>
              <a:gd name="connsiteX42" fmla="*/ 3290700 w 4551327"/>
              <a:gd name="connsiteY42" fmla="*/ 1347794 h 6857999"/>
              <a:gd name="connsiteX43" fmla="*/ 3716348 w 4551327"/>
              <a:gd name="connsiteY43" fmla="*/ 1189839 h 6857999"/>
              <a:gd name="connsiteX44" fmla="*/ 3875966 w 4551327"/>
              <a:gd name="connsiteY44" fmla="*/ 752551 h 6857999"/>
              <a:gd name="connsiteX45" fmla="*/ 3718011 w 4551327"/>
              <a:gd name="connsiteY45" fmla="*/ 331891 h 6857999"/>
              <a:gd name="connsiteX46" fmla="*/ 3300676 w 4551327"/>
              <a:gd name="connsiteY46" fmla="*/ 173935 h 6857999"/>
              <a:gd name="connsiteX47" fmla="*/ 2027799 w 4551327"/>
              <a:gd name="connsiteY47" fmla="*/ 0 h 6857999"/>
              <a:gd name="connsiteX48" fmla="*/ 4551327 w 4551327"/>
              <a:gd name="connsiteY48" fmla="*/ 0 h 6857999"/>
              <a:gd name="connsiteX49" fmla="*/ 4551327 w 4551327"/>
              <a:gd name="connsiteY49" fmla="*/ 1326623 h 6857999"/>
              <a:gd name="connsiteX50" fmla="*/ 4480561 w 4551327"/>
              <a:gd name="connsiteY50" fmla="*/ 1417315 h 6857999"/>
              <a:gd name="connsiteX51" fmla="*/ 4082140 w 4551327"/>
              <a:gd name="connsiteY51" fmla="*/ 1696959 h 6857999"/>
              <a:gd name="connsiteX52" fmla="*/ 4439202 w 4551327"/>
              <a:gd name="connsiteY52" fmla="*/ 1897313 h 6857999"/>
              <a:gd name="connsiteX53" fmla="*/ 4551327 w 4551327"/>
              <a:gd name="connsiteY53" fmla="*/ 1998529 h 6857999"/>
              <a:gd name="connsiteX54" fmla="*/ 4551327 w 4551327"/>
              <a:gd name="connsiteY54" fmla="*/ 3913549 h 6857999"/>
              <a:gd name="connsiteX55" fmla="*/ 4479523 w 4551327"/>
              <a:gd name="connsiteY55" fmla="*/ 3991470 h 6857999"/>
              <a:gd name="connsiteX56" fmla="*/ 3333930 w 4551327"/>
              <a:gd name="connsiteY56" fmla="*/ 4413793 h 6857999"/>
              <a:gd name="connsiteX57" fmla="*/ 2226579 w 4551327"/>
              <a:gd name="connsiteY57" fmla="*/ 4064628 h 6857999"/>
              <a:gd name="connsiteX58" fmla="*/ 1704494 w 4551327"/>
              <a:gd name="connsiteY58" fmla="*/ 2934000 h 6857999"/>
              <a:gd name="connsiteX59" fmla="*/ 1900692 w 4551327"/>
              <a:gd name="connsiteY59" fmla="*/ 2207405 h 6857999"/>
              <a:gd name="connsiteX60" fmla="*/ 2519212 w 4551327"/>
              <a:gd name="connsiteY60" fmla="*/ 1696959 h 6857999"/>
              <a:gd name="connsiteX61" fmla="*/ 1992140 w 4551327"/>
              <a:gd name="connsiteY61" fmla="*/ 1276298 h 6857999"/>
              <a:gd name="connsiteX62" fmla="*/ 1827533 w 4551327"/>
              <a:gd name="connsiteY62" fmla="*/ 689369 h 6857999"/>
              <a:gd name="connsiteX63" fmla="*/ 1976266 w 4551327"/>
              <a:gd name="connsiteY63" fmla="*/ 8170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4551327" h="6857999">
                <a:moveTo>
                  <a:pt x="1473909" y="4678558"/>
                </a:moveTo>
                <a:cubicBezTo>
                  <a:pt x="1294339" y="4678558"/>
                  <a:pt x="1151347" y="4731765"/>
                  <a:pt x="1044935" y="4838177"/>
                </a:cubicBezTo>
                <a:cubicBezTo>
                  <a:pt x="938523" y="4944589"/>
                  <a:pt x="885317" y="5085363"/>
                  <a:pt x="885317" y="5260500"/>
                </a:cubicBezTo>
                <a:cubicBezTo>
                  <a:pt x="885317" y="5446721"/>
                  <a:pt x="937969" y="5591929"/>
                  <a:pt x="1043273" y="5696124"/>
                </a:cubicBezTo>
                <a:cubicBezTo>
                  <a:pt x="1148576" y="5800320"/>
                  <a:pt x="1288796" y="5852417"/>
                  <a:pt x="1463933" y="5852417"/>
                </a:cubicBezTo>
                <a:cubicBezTo>
                  <a:pt x="1641286" y="5852417"/>
                  <a:pt x="1783169" y="5799765"/>
                  <a:pt x="1889581" y="5694462"/>
                </a:cubicBezTo>
                <a:cubicBezTo>
                  <a:pt x="1995993" y="5589158"/>
                  <a:pt x="2049199" y="5443396"/>
                  <a:pt x="2049199" y="5257174"/>
                </a:cubicBezTo>
                <a:cubicBezTo>
                  <a:pt x="2049199" y="5082038"/>
                  <a:pt x="1996547" y="4941818"/>
                  <a:pt x="1891244" y="4836514"/>
                </a:cubicBezTo>
                <a:cubicBezTo>
                  <a:pt x="1785940" y="4731210"/>
                  <a:pt x="1646829" y="4678558"/>
                  <a:pt x="1473909" y="4678558"/>
                </a:cubicBezTo>
                <a:close/>
                <a:moveTo>
                  <a:pt x="1463933" y="3936999"/>
                </a:moveTo>
                <a:cubicBezTo>
                  <a:pt x="1927269" y="3936999"/>
                  <a:pt x="2286964" y="4055605"/>
                  <a:pt x="2543018" y="4292815"/>
                </a:cubicBezTo>
                <a:cubicBezTo>
                  <a:pt x="2799072" y="4530025"/>
                  <a:pt x="2927099" y="4830418"/>
                  <a:pt x="2927099" y="5193992"/>
                </a:cubicBezTo>
                <a:cubicBezTo>
                  <a:pt x="2927099" y="5420118"/>
                  <a:pt x="2868351" y="5621303"/>
                  <a:pt x="2750854" y="5797548"/>
                </a:cubicBezTo>
                <a:cubicBezTo>
                  <a:pt x="2633357" y="5973793"/>
                  <a:pt x="2468197" y="6108471"/>
                  <a:pt x="2255373" y="6201582"/>
                </a:cubicBezTo>
                <a:cubicBezTo>
                  <a:pt x="2525837" y="6310211"/>
                  <a:pt x="2731456" y="6468721"/>
                  <a:pt x="2872231" y="6677111"/>
                </a:cubicBezTo>
                <a:cubicBezTo>
                  <a:pt x="2907425" y="6729209"/>
                  <a:pt x="2938219" y="6783315"/>
                  <a:pt x="2964614" y="6839431"/>
                </a:cubicBezTo>
                <a:lnTo>
                  <a:pt x="2971641" y="6857999"/>
                </a:lnTo>
                <a:lnTo>
                  <a:pt x="2003274" y="6857999"/>
                </a:lnTo>
                <a:lnTo>
                  <a:pt x="1966065" y="6808463"/>
                </a:lnTo>
                <a:cubicBezTo>
                  <a:pt x="1837484" y="6669906"/>
                  <a:pt x="1674540" y="6600627"/>
                  <a:pt x="1477234" y="6600627"/>
                </a:cubicBezTo>
                <a:cubicBezTo>
                  <a:pt x="1248892" y="6600627"/>
                  <a:pt x="1078743" y="6679328"/>
                  <a:pt x="966789" y="6836729"/>
                </a:cubicBezTo>
                <a:lnTo>
                  <a:pt x="953825" y="6857999"/>
                </a:lnTo>
                <a:lnTo>
                  <a:pt x="0" y="6857999"/>
                </a:lnTo>
                <a:lnTo>
                  <a:pt x="73925" y="6712028"/>
                </a:lnTo>
                <a:cubicBezTo>
                  <a:pt x="204723" y="6491444"/>
                  <a:pt x="410896" y="6321295"/>
                  <a:pt x="692445" y="6201582"/>
                </a:cubicBezTo>
                <a:cubicBezTo>
                  <a:pt x="450801" y="6099604"/>
                  <a:pt x="275110" y="5959384"/>
                  <a:pt x="165373" y="5780921"/>
                </a:cubicBezTo>
                <a:cubicBezTo>
                  <a:pt x="55635" y="5602460"/>
                  <a:pt x="766" y="5406816"/>
                  <a:pt x="766" y="5193992"/>
                </a:cubicBezTo>
                <a:cubicBezTo>
                  <a:pt x="766" y="4830418"/>
                  <a:pt x="127685" y="4530025"/>
                  <a:pt x="381522" y="4292815"/>
                </a:cubicBezTo>
                <a:cubicBezTo>
                  <a:pt x="635359" y="4055605"/>
                  <a:pt x="996163" y="3936999"/>
                  <a:pt x="1463933" y="3936999"/>
                </a:cubicBezTo>
                <a:close/>
                <a:moveTo>
                  <a:pt x="3304001" y="2096004"/>
                </a:moveTo>
                <a:cubicBezTo>
                  <a:pt x="3075659" y="2096004"/>
                  <a:pt x="2905510" y="2174705"/>
                  <a:pt x="2793556" y="2332106"/>
                </a:cubicBezTo>
                <a:cubicBezTo>
                  <a:pt x="2681601" y="2489508"/>
                  <a:pt x="2625624" y="2660211"/>
                  <a:pt x="2625624" y="2844214"/>
                </a:cubicBezTo>
                <a:cubicBezTo>
                  <a:pt x="2625624" y="3101377"/>
                  <a:pt x="2691578" y="3302009"/>
                  <a:pt x="2823484" y="3446108"/>
                </a:cubicBezTo>
                <a:cubicBezTo>
                  <a:pt x="2955391" y="3590208"/>
                  <a:pt x="3119997" y="3662258"/>
                  <a:pt x="3317303" y="3662258"/>
                </a:cubicBezTo>
                <a:cubicBezTo>
                  <a:pt x="3510175" y="3662258"/>
                  <a:pt x="3669793" y="3592979"/>
                  <a:pt x="3796158" y="3454421"/>
                </a:cubicBezTo>
                <a:cubicBezTo>
                  <a:pt x="3922522" y="3315864"/>
                  <a:pt x="3985704" y="3115787"/>
                  <a:pt x="3985704" y="2854191"/>
                </a:cubicBezTo>
                <a:cubicBezTo>
                  <a:pt x="3985704" y="2625848"/>
                  <a:pt x="3921413" y="2442398"/>
                  <a:pt x="3792832" y="2303840"/>
                </a:cubicBezTo>
                <a:cubicBezTo>
                  <a:pt x="3664251" y="2165283"/>
                  <a:pt x="3501307" y="2096004"/>
                  <a:pt x="3304001" y="2096004"/>
                </a:cubicBezTo>
                <a:close/>
                <a:moveTo>
                  <a:pt x="3300676" y="173935"/>
                </a:moveTo>
                <a:cubicBezTo>
                  <a:pt x="3121106" y="173935"/>
                  <a:pt x="2978114" y="227142"/>
                  <a:pt x="2871702" y="333554"/>
                </a:cubicBezTo>
                <a:cubicBezTo>
                  <a:pt x="2765290" y="439966"/>
                  <a:pt x="2712084" y="580740"/>
                  <a:pt x="2712084" y="755877"/>
                </a:cubicBezTo>
                <a:cubicBezTo>
                  <a:pt x="2712084" y="942098"/>
                  <a:pt x="2764736" y="1087306"/>
                  <a:pt x="2870040" y="1191501"/>
                </a:cubicBezTo>
                <a:cubicBezTo>
                  <a:pt x="2975343" y="1295697"/>
                  <a:pt x="3115563" y="1347794"/>
                  <a:pt x="3290700" y="1347794"/>
                </a:cubicBezTo>
                <a:cubicBezTo>
                  <a:pt x="3468053" y="1347794"/>
                  <a:pt x="3609936" y="1295142"/>
                  <a:pt x="3716348" y="1189839"/>
                </a:cubicBezTo>
                <a:cubicBezTo>
                  <a:pt x="3822760" y="1084535"/>
                  <a:pt x="3875966" y="938773"/>
                  <a:pt x="3875966" y="752551"/>
                </a:cubicBezTo>
                <a:cubicBezTo>
                  <a:pt x="3875966" y="577415"/>
                  <a:pt x="3823314" y="437195"/>
                  <a:pt x="3718011" y="331891"/>
                </a:cubicBezTo>
                <a:cubicBezTo>
                  <a:pt x="3612707" y="226587"/>
                  <a:pt x="3473596" y="173935"/>
                  <a:pt x="3300676" y="173935"/>
                </a:cubicBezTo>
                <a:close/>
                <a:moveTo>
                  <a:pt x="2027799" y="0"/>
                </a:moveTo>
                <a:lnTo>
                  <a:pt x="4551327" y="0"/>
                </a:lnTo>
                <a:lnTo>
                  <a:pt x="4551327" y="1326623"/>
                </a:lnTo>
                <a:lnTo>
                  <a:pt x="4480561" y="1417315"/>
                </a:lnTo>
                <a:cubicBezTo>
                  <a:pt x="4374565" y="1533911"/>
                  <a:pt x="4241758" y="1627126"/>
                  <a:pt x="4082140" y="1696959"/>
                </a:cubicBezTo>
                <a:cubicBezTo>
                  <a:pt x="4217372" y="1751274"/>
                  <a:pt x="4336393" y="1818058"/>
                  <a:pt x="4439202" y="1897313"/>
                </a:cubicBezTo>
                <a:lnTo>
                  <a:pt x="4551327" y="1998529"/>
                </a:lnTo>
                <a:lnTo>
                  <a:pt x="4551327" y="3913549"/>
                </a:lnTo>
                <a:lnTo>
                  <a:pt x="4479523" y="3991470"/>
                </a:lnTo>
                <a:cubicBezTo>
                  <a:pt x="4192432" y="4273019"/>
                  <a:pt x="3810567" y="4413793"/>
                  <a:pt x="3333930" y="4413793"/>
                </a:cubicBezTo>
                <a:cubicBezTo>
                  <a:pt x="2890546" y="4413793"/>
                  <a:pt x="2521429" y="4297405"/>
                  <a:pt x="2226579" y="4064628"/>
                </a:cubicBezTo>
                <a:cubicBezTo>
                  <a:pt x="1878523" y="3789731"/>
                  <a:pt x="1704494" y="3412854"/>
                  <a:pt x="1704494" y="2934000"/>
                </a:cubicBezTo>
                <a:cubicBezTo>
                  <a:pt x="1704494" y="2670187"/>
                  <a:pt x="1769894" y="2427988"/>
                  <a:pt x="1900692" y="2207405"/>
                </a:cubicBezTo>
                <a:cubicBezTo>
                  <a:pt x="2031490" y="1986821"/>
                  <a:pt x="2237663" y="1816672"/>
                  <a:pt x="2519212" y="1696959"/>
                </a:cubicBezTo>
                <a:cubicBezTo>
                  <a:pt x="2277568" y="1594981"/>
                  <a:pt x="2101877" y="1454761"/>
                  <a:pt x="1992140" y="1276298"/>
                </a:cubicBezTo>
                <a:cubicBezTo>
                  <a:pt x="1882402" y="1097837"/>
                  <a:pt x="1827533" y="902193"/>
                  <a:pt x="1827533" y="689369"/>
                </a:cubicBezTo>
                <a:cubicBezTo>
                  <a:pt x="1827533" y="462135"/>
                  <a:pt x="1877111" y="259582"/>
                  <a:pt x="1976266" y="8170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86005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9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9">
            <a:extLst>
              <a:ext uri="{FF2B5EF4-FFF2-40B4-BE49-F238E27FC236}">
                <a16:creationId xmlns:a16="http://schemas.microsoft.com/office/drawing/2014/main" id="{E37F8BD0-4718-304E-A7D7-05E33057A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666977" y="-1"/>
            <a:ext cx="5525022" cy="6858000"/>
          </a:xfrm>
          <a:custGeom>
            <a:avLst/>
            <a:gdLst>
              <a:gd name="connsiteX0" fmla="*/ 1519697 w 5525022"/>
              <a:gd name="connsiteY0" fmla="*/ 4128660 h 6858000"/>
              <a:gd name="connsiteX1" fmla="*/ 1089061 w 5525022"/>
              <a:gd name="connsiteY1" fmla="*/ 4333171 h 6858000"/>
              <a:gd name="connsiteX2" fmla="*/ 917804 w 5525022"/>
              <a:gd name="connsiteY2" fmla="*/ 5003235 h 6858000"/>
              <a:gd name="connsiteX3" fmla="*/ 1104025 w 5525022"/>
              <a:gd name="connsiteY3" fmla="*/ 5696576 h 6858000"/>
              <a:gd name="connsiteX4" fmla="*/ 1569578 w 5525022"/>
              <a:gd name="connsiteY4" fmla="*/ 5917714 h 6858000"/>
              <a:gd name="connsiteX5" fmla="*/ 2023492 w 5525022"/>
              <a:gd name="connsiteY5" fmla="*/ 5704890 h 6858000"/>
              <a:gd name="connsiteX6" fmla="*/ 2208051 w 5525022"/>
              <a:gd name="connsiteY6" fmla="*/ 5079718 h 6858000"/>
              <a:gd name="connsiteX7" fmla="*/ 2000215 w 5525022"/>
              <a:gd name="connsiteY7" fmla="*/ 4378064 h 6858000"/>
              <a:gd name="connsiteX8" fmla="*/ 1519697 w 5525022"/>
              <a:gd name="connsiteY8" fmla="*/ 4128660 h 6858000"/>
              <a:gd name="connsiteX9" fmla="*/ 4034713 w 5525022"/>
              <a:gd name="connsiteY9" fmla="*/ 368430 h 6858000"/>
              <a:gd name="connsiteX10" fmla="*/ 3604077 w 5525022"/>
              <a:gd name="connsiteY10" fmla="*/ 572941 h 6858000"/>
              <a:gd name="connsiteX11" fmla="*/ 3432820 w 5525022"/>
              <a:gd name="connsiteY11" fmla="*/ 1243005 h 6858000"/>
              <a:gd name="connsiteX12" fmla="*/ 3619041 w 5525022"/>
              <a:gd name="connsiteY12" fmla="*/ 1936346 h 6858000"/>
              <a:gd name="connsiteX13" fmla="*/ 4084594 w 5525022"/>
              <a:gd name="connsiteY13" fmla="*/ 2157484 h 6858000"/>
              <a:gd name="connsiteX14" fmla="*/ 4538508 w 5525022"/>
              <a:gd name="connsiteY14" fmla="*/ 1944660 h 6858000"/>
              <a:gd name="connsiteX15" fmla="*/ 4723067 w 5525022"/>
              <a:gd name="connsiteY15" fmla="*/ 1319488 h 6858000"/>
              <a:gd name="connsiteX16" fmla="*/ 4515231 w 5525022"/>
              <a:gd name="connsiteY16" fmla="*/ 617834 h 6858000"/>
              <a:gd name="connsiteX17" fmla="*/ 4034713 w 5525022"/>
              <a:gd name="connsiteY17" fmla="*/ 368430 h 6858000"/>
              <a:gd name="connsiteX18" fmla="*/ 3006525 w 5525022"/>
              <a:gd name="connsiteY18" fmla="*/ 0 h 6858000"/>
              <a:gd name="connsiteX19" fmla="*/ 5135016 w 5525022"/>
              <a:gd name="connsiteY19" fmla="*/ 0 h 6858000"/>
              <a:gd name="connsiteX20" fmla="*/ 5171993 w 5525022"/>
              <a:gd name="connsiteY20" fmla="*/ 32801 h 6858000"/>
              <a:gd name="connsiteX21" fmla="*/ 5295032 w 5525022"/>
              <a:gd name="connsiteY21" fmla="*/ 167245 h 6858000"/>
              <a:gd name="connsiteX22" fmla="*/ 5503076 w 5525022"/>
              <a:gd name="connsiteY22" fmla="*/ 500302 h 6858000"/>
              <a:gd name="connsiteX23" fmla="*/ 5525022 w 5525022"/>
              <a:gd name="connsiteY23" fmla="*/ 554330 h 6858000"/>
              <a:gd name="connsiteX24" fmla="*/ 5525022 w 5525022"/>
              <a:gd name="connsiteY24" fmla="*/ 3560300 h 6858000"/>
              <a:gd name="connsiteX25" fmla="*/ 5491853 w 5525022"/>
              <a:gd name="connsiteY25" fmla="*/ 3640603 h 6858000"/>
              <a:gd name="connsiteX26" fmla="*/ 5275080 w 5525022"/>
              <a:gd name="connsiteY26" fmla="*/ 3983117 h 6858000"/>
              <a:gd name="connsiteX27" fmla="*/ 3984833 w 5525022"/>
              <a:gd name="connsiteY27" fmla="*/ 4575034 h 6858000"/>
              <a:gd name="connsiteX28" fmla="*/ 3060378 w 5525022"/>
              <a:gd name="connsiteY28" fmla="*/ 4270762 h 6858000"/>
              <a:gd name="connsiteX29" fmla="*/ 2976204 w 5525022"/>
              <a:gd name="connsiteY29" fmla="*/ 4189992 h 6858000"/>
              <a:gd name="connsiteX30" fmla="*/ 2902613 w 5525022"/>
              <a:gd name="connsiteY30" fmla="*/ 4102990 h 6858000"/>
              <a:gd name="connsiteX31" fmla="*/ 2988060 w 5525022"/>
              <a:gd name="connsiteY31" fmla="*/ 4260532 h 6858000"/>
              <a:gd name="connsiteX32" fmla="*/ 3255545 w 5525022"/>
              <a:gd name="connsiteY32" fmla="*/ 5814627 h 6858000"/>
              <a:gd name="connsiteX33" fmla="*/ 3185868 w 5525022"/>
              <a:gd name="connsiteY33" fmla="*/ 6712479 h 6858000"/>
              <a:gd name="connsiteX34" fmla="*/ 3154664 w 5525022"/>
              <a:gd name="connsiteY34" fmla="*/ 6858000 h 6858000"/>
              <a:gd name="connsiteX35" fmla="*/ 2204376 w 5525022"/>
              <a:gd name="connsiteY35" fmla="*/ 6858000 h 6858000"/>
              <a:gd name="connsiteX36" fmla="*/ 2228211 w 5525022"/>
              <a:gd name="connsiteY36" fmla="*/ 6741784 h 6858000"/>
              <a:gd name="connsiteX37" fmla="*/ 2291185 w 5525022"/>
              <a:gd name="connsiteY37" fmla="*/ 6193720 h 6858000"/>
              <a:gd name="connsiteX38" fmla="*/ 1409960 w 5525022"/>
              <a:gd name="connsiteY38" fmla="*/ 6602742 h 6858000"/>
              <a:gd name="connsiteX39" fmla="*/ 417335 w 5525022"/>
              <a:gd name="connsiteY39" fmla="*/ 6158804 h 6858000"/>
              <a:gd name="connsiteX40" fmla="*/ 0 w 5525022"/>
              <a:gd name="connsiteY40" fmla="*/ 5003235 h 6858000"/>
              <a:gd name="connsiteX41" fmla="*/ 440612 w 5525022"/>
              <a:gd name="connsiteY41" fmla="*/ 3807761 h 6858000"/>
              <a:gd name="connsiteX42" fmla="*/ 1562927 w 5525022"/>
              <a:gd name="connsiteY42" fmla="*/ 3353847 h 6858000"/>
              <a:gd name="connsiteX43" fmla="*/ 2780016 w 5525022"/>
              <a:gd name="connsiteY43" fmla="*/ 3927475 h 6858000"/>
              <a:gd name="connsiteX44" fmla="*/ 2828860 w 5525022"/>
              <a:gd name="connsiteY44" fmla="*/ 3995390 h 6858000"/>
              <a:gd name="connsiteX45" fmla="*/ 2771070 w 5525022"/>
              <a:gd name="connsiteY45" fmla="*/ 3891253 h 6858000"/>
              <a:gd name="connsiteX46" fmla="*/ 2608126 w 5525022"/>
              <a:gd name="connsiteY46" fmla="*/ 3361271 h 6858000"/>
              <a:gd name="connsiteX47" fmla="*/ 3512629 w 5525022"/>
              <a:gd name="connsiteY47" fmla="*/ 3261510 h 6858000"/>
              <a:gd name="connsiteX48" fmla="*/ 3685549 w 5525022"/>
              <a:gd name="connsiteY48" fmla="*/ 3670531 h 6858000"/>
              <a:gd name="connsiteX49" fmla="*/ 4054666 w 5525022"/>
              <a:gd name="connsiteY49" fmla="*/ 3803546 h 6858000"/>
              <a:gd name="connsiteX50" fmla="*/ 4546822 w 5525022"/>
              <a:gd name="connsiteY50" fmla="*/ 3537516 h 6858000"/>
              <a:gd name="connsiteX51" fmla="*/ 4806201 w 5525022"/>
              <a:gd name="connsiteY51" fmla="*/ 2433490 h 6858000"/>
              <a:gd name="connsiteX52" fmla="*/ 3924976 w 5525022"/>
              <a:gd name="connsiteY52" fmla="*/ 2842512 h 6858000"/>
              <a:gd name="connsiteX53" fmla="*/ 2932351 w 5525022"/>
              <a:gd name="connsiteY53" fmla="*/ 2398574 h 6858000"/>
              <a:gd name="connsiteX54" fmla="*/ 2515016 w 5525022"/>
              <a:gd name="connsiteY54" fmla="*/ 1243005 h 6858000"/>
              <a:gd name="connsiteX55" fmla="*/ 2955628 w 5525022"/>
              <a:gd name="connsiteY55" fmla="*/ 4753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5525022" h="6858000">
                <a:moveTo>
                  <a:pt x="1519697" y="4128660"/>
                </a:moveTo>
                <a:cubicBezTo>
                  <a:pt x="1346778" y="4128660"/>
                  <a:pt x="1203232" y="4196831"/>
                  <a:pt x="1089061" y="4333171"/>
                </a:cubicBezTo>
                <a:cubicBezTo>
                  <a:pt x="974890" y="4469512"/>
                  <a:pt x="917804" y="4692867"/>
                  <a:pt x="917804" y="5003235"/>
                </a:cubicBezTo>
                <a:cubicBezTo>
                  <a:pt x="917804" y="5318038"/>
                  <a:pt x="979878" y="5549151"/>
                  <a:pt x="1104025" y="5696576"/>
                </a:cubicBezTo>
                <a:cubicBezTo>
                  <a:pt x="1228173" y="5844002"/>
                  <a:pt x="1383357" y="5917714"/>
                  <a:pt x="1569578" y="5917714"/>
                </a:cubicBezTo>
                <a:cubicBezTo>
                  <a:pt x="1749149" y="5917714"/>
                  <a:pt x="1900453" y="5846773"/>
                  <a:pt x="2023492" y="5704890"/>
                </a:cubicBezTo>
                <a:cubicBezTo>
                  <a:pt x="2146531" y="5563007"/>
                  <a:pt x="2208051" y="5354617"/>
                  <a:pt x="2208051" y="5079718"/>
                </a:cubicBezTo>
                <a:cubicBezTo>
                  <a:pt x="2208051" y="4778218"/>
                  <a:pt x="2138772" y="4544333"/>
                  <a:pt x="2000215" y="4378064"/>
                </a:cubicBezTo>
                <a:cubicBezTo>
                  <a:pt x="1861657" y="4211795"/>
                  <a:pt x="1701485" y="4128660"/>
                  <a:pt x="1519697" y="4128660"/>
                </a:cubicBezTo>
                <a:close/>
                <a:moveTo>
                  <a:pt x="4034713" y="368430"/>
                </a:moveTo>
                <a:cubicBezTo>
                  <a:pt x="3861794" y="368430"/>
                  <a:pt x="3718248" y="436601"/>
                  <a:pt x="3604077" y="572941"/>
                </a:cubicBezTo>
                <a:cubicBezTo>
                  <a:pt x="3489906" y="709282"/>
                  <a:pt x="3432820" y="932637"/>
                  <a:pt x="3432820" y="1243005"/>
                </a:cubicBezTo>
                <a:cubicBezTo>
                  <a:pt x="3432820" y="1557808"/>
                  <a:pt x="3494894" y="1788921"/>
                  <a:pt x="3619041" y="1936346"/>
                </a:cubicBezTo>
                <a:cubicBezTo>
                  <a:pt x="3743189" y="2083772"/>
                  <a:pt x="3898373" y="2157484"/>
                  <a:pt x="4084594" y="2157484"/>
                </a:cubicBezTo>
                <a:cubicBezTo>
                  <a:pt x="4264165" y="2157484"/>
                  <a:pt x="4415469" y="2086543"/>
                  <a:pt x="4538508" y="1944660"/>
                </a:cubicBezTo>
                <a:cubicBezTo>
                  <a:pt x="4661547" y="1802777"/>
                  <a:pt x="4723067" y="1594387"/>
                  <a:pt x="4723067" y="1319488"/>
                </a:cubicBezTo>
                <a:cubicBezTo>
                  <a:pt x="4723067" y="1017988"/>
                  <a:pt x="4653788" y="784103"/>
                  <a:pt x="4515231" y="617834"/>
                </a:cubicBezTo>
                <a:cubicBezTo>
                  <a:pt x="4376673" y="451565"/>
                  <a:pt x="4216501" y="368430"/>
                  <a:pt x="4034713" y="368430"/>
                </a:cubicBezTo>
                <a:close/>
                <a:moveTo>
                  <a:pt x="3006525" y="0"/>
                </a:moveTo>
                <a:lnTo>
                  <a:pt x="5135016" y="0"/>
                </a:lnTo>
                <a:lnTo>
                  <a:pt x="5171993" y="32801"/>
                </a:lnTo>
                <a:cubicBezTo>
                  <a:pt x="5214391" y="74628"/>
                  <a:pt x="5255405" y="119443"/>
                  <a:pt x="5295032" y="167245"/>
                </a:cubicBezTo>
                <a:cubicBezTo>
                  <a:pt x="5374287" y="262850"/>
                  <a:pt x="5443635" y="373869"/>
                  <a:pt x="5503076" y="500302"/>
                </a:cubicBezTo>
                <a:lnTo>
                  <a:pt x="5525022" y="554330"/>
                </a:lnTo>
                <a:lnTo>
                  <a:pt x="5525022" y="3560300"/>
                </a:lnTo>
                <a:lnTo>
                  <a:pt x="5491853" y="3640603"/>
                </a:lnTo>
                <a:cubicBezTo>
                  <a:pt x="5429918" y="3770293"/>
                  <a:pt x="5357660" y="3884464"/>
                  <a:pt x="5275080" y="3983117"/>
                </a:cubicBezTo>
                <a:cubicBezTo>
                  <a:pt x="4944759" y="4377728"/>
                  <a:pt x="4514677" y="4575034"/>
                  <a:pt x="3984833" y="4575034"/>
                </a:cubicBezTo>
                <a:cubicBezTo>
                  <a:pt x="3603523" y="4575034"/>
                  <a:pt x="3295371" y="4473610"/>
                  <a:pt x="3060378" y="4270762"/>
                </a:cubicBezTo>
                <a:cubicBezTo>
                  <a:pt x="3031004" y="4245406"/>
                  <a:pt x="3002946" y="4218483"/>
                  <a:pt x="2976204" y="4189992"/>
                </a:cubicBezTo>
                <a:lnTo>
                  <a:pt x="2902613" y="4102990"/>
                </a:lnTo>
                <a:lnTo>
                  <a:pt x="2988060" y="4260532"/>
                </a:lnTo>
                <a:cubicBezTo>
                  <a:pt x="3166383" y="4639833"/>
                  <a:pt x="3255545" y="5157865"/>
                  <a:pt x="3255545" y="5814627"/>
                </a:cubicBezTo>
                <a:cubicBezTo>
                  <a:pt x="3255545" y="6148828"/>
                  <a:pt x="3232319" y="6448112"/>
                  <a:pt x="3185868" y="6712479"/>
                </a:cubicBezTo>
                <a:lnTo>
                  <a:pt x="3154664" y="6858000"/>
                </a:lnTo>
                <a:lnTo>
                  <a:pt x="2204376" y="6858000"/>
                </a:lnTo>
                <a:lnTo>
                  <a:pt x="2228211" y="6741784"/>
                </a:lnTo>
                <a:cubicBezTo>
                  <a:pt x="2256061" y="6585907"/>
                  <a:pt x="2277052" y="6403219"/>
                  <a:pt x="2291185" y="6193720"/>
                </a:cubicBezTo>
                <a:cubicBezTo>
                  <a:pt x="2056192" y="6466401"/>
                  <a:pt x="1762450" y="6602742"/>
                  <a:pt x="1409960" y="6602742"/>
                </a:cubicBezTo>
                <a:cubicBezTo>
                  <a:pt x="1026433" y="6602742"/>
                  <a:pt x="695558" y="6454763"/>
                  <a:pt x="417335" y="6158804"/>
                </a:cubicBezTo>
                <a:cubicBezTo>
                  <a:pt x="139111" y="5862845"/>
                  <a:pt x="0" y="5477656"/>
                  <a:pt x="0" y="5003235"/>
                </a:cubicBezTo>
                <a:cubicBezTo>
                  <a:pt x="0" y="4508862"/>
                  <a:pt x="146871" y="4110371"/>
                  <a:pt x="440612" y="3807761"/>
                </a:cubicBezTo>
                <a:cubicBezTo>
                  <a:pt x="734354" y="3505152"/>
                  <a:pt x="1108459" y="3353847"/>
                  <a:pt x="1562927" y="3353847"/>
                </a:cubicBezTo>
                <a:cubicBezTo>
                  <a:pt x="2057300" y="3353847"/>
                  <a:pt x="2462996" y="3545056"/>
                  <a:pt x="2780016" y="3927475"/>
                </a:cubicBezTo>
                <a:lnTo>
                  <a:pt x="2828860" y="3995390"/>
                </a:lnTo>
                <a:lnTo>
                  <a:pt x="2771070" y="3891253"/>
                </a:lnTo>
                <a:cubicBezTo>
                  <a:pt x="2695695" y="3739671"/>
                  <a:pt x="2641380" y="3563011"/>
                  <a:pt x="2608126" y="3361271"/>
                </a:cubicBezTo>
                <a:lnTo>
                  <a:pt x="3512629" y="3261510"/>
                </a:lnTo>
                <a:cubicBezTo>
                  <a:pt x="3534798" y="3445514"/>
                  <a:pt x="3592438" y="3581855"/>
                  <a:pt x="3685549" y="3670531"/>
                </a:cubicBezTo>
                <a:cubicBezTo>
                  <a:pt x="3778659" y="3759208"/>
                  <a:pt x="3901698" y="3803546"/>
                  <a:pt x="4054666" y="3803546"/>
                </a:cubicBezTo>
                <a:cubicBezTo>
                  <a:pt x="4247538" y="3803546"/>
                  <a:pt x="4411590" y="3714870"/>
                  <a:pt x="4546822" y="3537516"/>
                </a:cubicBezTo>
                <a:cubicBezTo>
                  <a:pt x="4682054" y="3360163"/>
                  <a:pt x="4768513" y="2992154"/>
                  <a:pt x="4806201" y="2433490"/>
                </a:cubicBezTo>
                <a:cubicBezTo>
                  <a:pt x="4571208" y="2706171"/>
                  <a:pt x="4277466" y="2842512"/>
                  <a:pt x="3924976" y="2842512"/>
                </a:cubicBezTo>
                <a:cubicBezTo>
                  <a:pt x="3541449" y="2842512"/>
                  <a:pt x="3210574" y="2694533"/>
                  <a:pt x="2932351" y="2398574"/>
                </a:cubicBezTo>
                <a:cubicBezTo>
                  <a:pt x="2654127" y="2102615"/>
                  <a:pt x="2515016" y="1717426"/>
                  <a:pt x="2515016" y="1243005"/>
                </a:cubicBezTo>
                <a:cubicBezTo>
                  <a:pt x="2515016" y="748632"/>
                  <a:pt x="2661887" y="350141"/>
                  <a:pt x="2955628" y="4753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957663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0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">
            <a:extLst>
              <a:ext uri="{FF2B5EF4-FFF2-40B4-BE49-F238E27FC236}">
                <a16:creationId xmlns:a16="http://schemas.microsoft.com/office/drawing/2014/main" id="{A2CD5E99-BD1E-7C4E-AE90-FEC3D34F9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6864351" y="0"/>
            <a:ext cx="532765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38BE0A70-14D7-3141-9045-2C8B8C6212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rot="5400000" flipH="1" flipV="1">
            <a:off x="6096000" y="762000"/>
            <a:ext cx="6858000" cy="5334000"/>
          </a:xfrm>
          <a:custGeom>
            <a:avLst/>
            <a:gdLst>
              <a:gd name="connsiteX0" fmla="*/ 5334000 w 6858000"/>
              <a:gd name="connsiteY0" fmla="*/ 3771900 h 5334000"/>
              <a:gd name="connsiteX1" fmla="*/ 5334000 w 6858000"/>
              <a:gd name="connsiteY1" fmla="*/ 5334000 h 5334000"/>
              <a:gd name="connsiteX2" fmla="*/ 6858000 w 6858000"/>
              <a:gd name="connsiteY2" fmla="*/ 5334000 h 5334000"/>
              <a:gd name="connsiteX3" fmla="*/ 5334000 w 6858000"/>
              <a:gd name="connsiteY3" fmla="*/ 0 h 5334000"/>
              <a:gd name="connsiteX4" fmla="*/ 5334000 w 6858000"/>
              <a:gd name="connsiteY4" fmla="*/ 1562100 h 5334000"/>
              <a:gd name="connsiteX5" fmla="*/ 6858000 w 6858000"/>
              <a:gd name="connsiteY5" fmla="*/ 0 h 5334000"/>
              <a:gd name="connsiteX6" fmla="*/ 0 w 6858000"/>
              <a:gd name="connsiteY6" fmla="*/ 5334000 h 5334000"/>
              <a:gd name="connsiteX7" fmla="*/ 5334000 w 6858000"/>
              <a:gd name="connsiteY7" fmla="*/ 5334000 h 5334000"/>
              <a:gd name="connsiteX8" fmla="*/ 2667000 w 6858000"/>
              <a:gd name="connsiteY8" fmla="*/ 2667000 h 5334000"/>
              <a:gd name="connsiteX9" fmla="*/ 0 w 6858000"/>
              <a:gd name="connsiteY9" fmla="*/ 0 h 5334000"/>
              <a:gd name="connsiteX10" fmla="*/ 2667000 w 6858000"/>
              <a:gd name="connsiteY10" fmla="*/ 2667000 h 5334000"/>
              <a:gd name="connsiteX11" fmla="*/ 5334000 w 6858000"/>
              <a:gd name="connsiteY11" fmla="*/ 0 h 533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5334000">
                <a:moveTo>
                  <a:pt x="5334000" y="3771900"/>
                </a:moveTo>
                <a:lnTo>
                  <a:pt x="5334000" y="5334000"/>
                </a:lnTo>
                <a:lnTo>
                  <a:pt x="6858000" y="5334000"/>
                </a:lnTo>
                <a:close/>
                <a:moveTo>
                  <a:pt x="5334000" y="0"/>
                </a:moveTo>
                <a:lnTo>
                  <a:pt x="5334000" y="1562100"/>
                </a:lnTo>
                <a:lnTo>
                  <a:pt x="6858000" y="0"/>
                </a:lnTo>
                <a:close/>
                <a:moveTo>
                  <a:pt x="0" y="5334000"/>
                </a:moveTo>
                <a:lnTo>
                  <a:pt x="5334000" y="5334000"/>
                </a:lnTo>
                <a:lnTo>
                  <a:pt x="2667000" y="2667000"/>
                </a:lnTo>
                <a:close/>
                <a:moveTo>
                  <a:pt x="0" y="0"/>
                </a:moveTo>
                <a:lnTo>
                  <a:pt x="2667000" y="2667000"/>
                </a:lnTo>
                <a:lnTo>
                  <a:pt x="533400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67977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1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1">
            <a:extLst>
              <a:ext uri="{FF2B5EF4-FFF2-40B4-BE49-F238E27FC236}">
                <a16:creationId xmlns:a16="http://schemas.microsoft.com/office/drawing/2014/main" id="{BB41E213-4400-D34B-8DFA-725850AE8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6344056" y="0"/>
            <a:ext cx="5847944" cy="4419600"/>
          </a:xfrm>
          <a:custGeom>
            <a:avLst/>
            <a:gdLst>
              <a:gd name="connsiteX0" fmla="*/ 1756929 w 5847944"/>
              <a:gd name="connsiteY0" fmla="*/ 0 h 4419600"/>
              <a:gd name="connsiteX1" fmla="*/ 2214129 w 5847944"/>
              <a:gd name="connsiteY1" fmla="*/ 0 h 4419600"/>
              <a:gd name="connsiteX2" fmla="*/ 2214129 w 5847944"/>
              <a:gd name="connsiteY2" fmla="*/ 4419600 h 4419600"/>
              <a:gd name="connsiteX3" fmla="*/ 1756929 w 5847944"/>
              <a:gd name="connsiteY3" fmla="*/ 4419600 h 4419600"/>
              <a:gd name="connsiteX4" fmla="*/ 1079846 w 5847944"/>
              <a:gd name="connsiteY4" fmla="*/ 0 h 4419600"/>
              <a:gd name="connsiteX5" fmla="*/ 1308446 w 5847944"/>
              <a:gd name="connsiteY5" fmla="*/ 0 h 4419600"/>
              <a:gd name="connsiteX6" fmla="*/ 1308446 w 5847944"/>
              <a:gd name="connsiteY6" fmla="*/ 4419600 h 4419600"/>
              <a:gd name="connsiteX7" fmla="*/ 1079846 w 5847944"/>
              <a:gd name="connsiteY7" fmla="*/ 4419600 h 4419600"/>
              <a:gd name="connsiteX8" fmla="*/ 512491 w 5847944"/>
              <a:gd name="connsiteY8" fmla="*/ 0 h 4419600"/>
              <a:gd name="connsiteX9" fmla="*/ 631363 w 5847944"/>
              <a:gd name="connsiteY9" fmla="*/ 0 h 4419600"/>
              <a:gd name="connsiteX10" fmla="*/ 631363 w 5847944"/>
              <a:gd name="connsiteY10" fmla="*/ 4419600 h 4419600"/>
              <a:gd name="connsiteX11" fmla="*/ 512491 w 5847944"/>
              <a:gd name="connsiteY11" fmla="*/ 4419600 h 4419600"/>
              <a:gd name="connsiteX12" fmla="*/ 4022319 w 5847944"/>
              <a:gd name="connsiteY12" fmla="*/ 0 h 4419600"/>
              <a:gd name="connsiteX13" fmla="*/ 5847944 w 5847944"/>
              <a:gd name="connsiteY13" fmla="*/ 0 h 4419600"/>
              <a:gd name="connsiteX14" fmla="*/ 5847944 w 5847944"/>
              <a:gd name="connsiteY14" fmla="*/ 4419600 h 4419600"/>
              <a:gd name="connsiteX15" fmla="*/ 4022319 w 5847944"/>
              <a:gd name="connsiteY15" fmla="*/ 4419600 h 4419600"/>
              <a:gd name="connsiteX16" fmla="*/ 2662612 w 5847944"/>
              <a:gd name="connsiteY16" fmla="*/ 0 h 4419600"/>
              <a:gd name="connsiteX17" fmla="*/ 3573838 w 5847944"/>
              <a:gd name="connsiteY17" fmla="*/ 0 h 4419600"/>
              <a:gd name="connsiteX18" fmla="*/ 3573838 w 5847944"/>
              <a:gd name="connsiteY18" fmla="*/ 4419600 h 4419600"/>
              <a:gd name="connsiteX19" fmla="*/ 2662612 w 5847944"/>
              <a:gd name="connsiteY19" fmla="*/ 4419600 h 4419600"/>
              <a:gd name="connsiteX20" fmla="*/ 0 w 5847944"/>
              <a:gd name="connsiteY20" fmla="*/ 0 h 4419600"/>
              <a:gd name="connsiteX21" fmla="*/ 64008 w 5847944"/>
              <a:gd name="connsiteY21" fmla="*/ 0 h 4419600"/>
              <a:gd name="connsiteX22" fmla="*/ 64008 w 5847944"/>
              <a:gd name="connsiteY22" fmla="*/ 4419600 h 4419600"/>
              <a:gd name="connsiteX23" fmla="*/ 0 w 5847944"/>
              <a:gd name="connsiteY23" fmla="*/ 4419600 h 44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847944" h="4419600">
                <a:moveTo>
                  <a:pt x="1756929" y="0"/>
                </a:moveTo>
                <a:lnTo>
                  <a:pt x="2214129" y="0"/>
                </a:lnTo>
                <a:lnTo>
                  <a:pt x="2214129" y="4419600"/>
                </a:lnTo>
                <a:lnTo>
                  <a:pt x="1756929" y="4419600"/>
                </a:lnTo>
                <a:close/>
                <a:moveTo>
                  <a:pt x="1079846" y="0"/>
                </a:moveTo>
                <a:lnTo>
                  <a:pt x="1308446" y="0"/>
                </a:lnTo>
                <a:lnTo>
                  <a:pt x="1308446" y="4419600"/>
                </a:lnTo>
                <a:lnTo>
                  <a:pt x="1079846" y="4419600"/>
                </a:lnTo>
                <a:close/>
                <a:moveTo>
                  <a:pt x="512491" y="0"/>
                </a:moveTo>
                <a:lnTo>
                  <a:pt x="631363" y="0"/>
                </a:lnTo>
                <a:lnTo>
                  <a:pt x="631363" y="4419600"/>
                </a:lnTo>
                <a:lnTo>
                  <a:pt x="512491" y="4419600"/>
                </a:lnTo>
                <a:close/>
                <a:moveTo>
                  <a:pt x="4022319" y="0"/>
                </a:moveTo>
                <a:lnTo>
                  <a:pt x="5847944" y="0"/>
                </a:lnTo>
                <a:lnTo>
                  <a:pt x="5847944" y="4419600"/>
                </a:lnTo>
                <a:lnTo>
                  <a:pt x="4022319" y="4419600"/>
                </a:lnTo>
                <a:close/>
                <a:moveTo>
                  <a:pt x="2662612" y="0"/>
                </a:moveTo>
                <a:lnTo>
                  <a:pt x="3573838" y="0"/>
                </a:lnTo>
                <a:lnTo>
                  <a:pt x="3573838" y="4419600"/>
                </a:lnTo>
                <a:lnTo>
                  <a:pt x="2662612" y="4419600"/>
                </a:lnTo>
                <a:close/>
                <a:moveTo>
                  <a:pt x="0" y="0"/>
                </a:moveTo>
                <a:lnTo>
                  <a:pt x="64008" y="0"/>
                </a:lnTo>
                <a:lnTo>
                  <a:pt x="64008" y="4419600"/>
                </a:lnTo>
                <a:lnTo>
                  <a:pt x="0" y="44196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5522976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5522976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55809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3768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 Content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 dirty="0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11503152" cy="884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0700"/>
            <a:ext cx="3529584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43984" y="1790700"/>
            <a:ext cx="3529584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08F3C97-58B6-574D-B683-C9A252DAFCE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430768" y="1790700"/>
            <a:ext cx="3529584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4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2796" userDrawn="1">
          <p15:clr>
            <a:srgbClr val="FBAE40"/>
          </p15:clr>
        </p15:guide>
        <p15:guide id="5" pos="2512" userDrawn="1">
          <p15:clr>
            <a:srgbClr val="FBAE40"/>
          </p15:clr>
        </p15:guide>
        <p15:guide id="6" pos="5024" userDrawn="1">
          <p15:clr>
            <a:srgbClr val="FBAE40"/>
          </p15:clr>
        </p15:guide>
        <p15:guide id="7" pos="5308" userDrawn="1">
          <p15:clr>
            <a:srgbClr val="FBAE40"/>
          </p15:clr>
        </p15:guide>
        <p15:guide id="8" orient="horz" pos="36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Pic Rgt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5522976" cy="884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0700"/>
            <a:ext cx="5522976" cy="43815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D245B3D-90B2-9A45-8009-F5623AE614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37376" y="0"/>
            <a:ext cx="5754624" cy="5375275"/>
          </a:xfrm>
          <a:solidFill>
            <a:srgbClr val="B6B6B6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49494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Caption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37376" y="5519854"/>
            <a:ext cx="5522976" cy="652346"/>
          </a:xfrm>
        </p:spPr>
        <p:txBody>
          <a:bodyPr>
            <a:noAutofit/>
          </a:bodyPr>
          <a:lstStyle>
            <a:lvl1pPr marL="0" indent="0">
              <a:spcAft>
                <a:spcPts val="400"/>
              </a:spcAft>
              <a:buFont typeface="Arial" panose="020B0604020202020204" pitchFamily="34" charset="0"/>
              <a:buNone/>
              <a:tabLst/>
              <a:defRPr sz="1400">
                <a:solidFill>
                  <a:srgbClr val="B6B6B6"/>
                </a:solidFill>
              </a:defRPr>
            </a:lvl1pPr>
            <a:lvl2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2pPr>
            <a:lvl3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3pPr>
            <a:lvl4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4pPr>
            <a:lvl5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5pPr>
          </a:lstStyle>
          <a:p>
            <a:pPr lvl="0"/>
            <a:r>
              <a:rPr lang="en-US" dirty="0"/>
              <a:t>[Caption]</a:t>
            </a:r>
          </a:p>
        </p:txBody>
      </p:sp>
    </p:spTree>
    <p:extLst>
      <p:ext uri="{BB962C8B-B14F-4D97-AF65-F5344CB8AC3E}">
        <p14:creationId xmlns:p14="http://schemas.microsoft.com/office/powerpoint/2010/main" val="2383847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4052" userDrawn="1">
          <p15:clr>
            <a:srgbClr val="FBAE40"/>
          </p15:clr>
        </p15:guide>
        <p15:guide id="5" pos="3768" userDrawn="1">
          <p15:clr>
            <a:srgbClr val="FBAE40"/>
          </p15:clr>
        </p15:guide>
        <p15:guide id="6" orient="horz" pos="360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Pic Lft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37376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7376" y="571500"/>
            <a:ext cx="5522976" cy="88412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7376" y="1790700"/>
            <a:ext cx="5522976" cy="43815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D245B3D-90B2-9A45-8009-F5623AE614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980176" cy="5375275"/>
          </a:xfrm>
          <a:solidFill>
            <a:srgbClr val="B6B6B6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49494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Caption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57200" y="5519854"/>
            <a:ext cx="5522976" cy="652346"/>
          </a:xfrm>
        </p:spPr>
        <p:txBody>
          <a:bodyPr>
            <a:noAutofit/>
          </a:bodyPr>
          <a:lstStyle>
            <a:lvl1pPr marL="0" indent="0">
              <a:spcAft>
                <a:spcPts val="400"/>
              </a:spcAft>
              <a:buFont typeface="Arial" panose="020B0604020202020204" pitchFamily="34" charset="0"/>
              <a:buNone/>
              <a:tabLst/>
              <a:defRPr sz="1400">
                <a:solidFill>
                  <a:srgbClr val="B6B6B6"/>
                </a:solidFill>
              </a:defRPr>
            </a:lvl1pPr>
            <a:lvl2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2pPr>
            <a:lvl3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3pPr>
            <a:lvl4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4pPr>
            <a:lvl5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5pPr>
          </a:lstStyle>
          <a:p>
            <a:pPr lvl="0"/>
            <a:r>
              <a:rPr lang="en-US" dirty="0"/>
              <a:t>[Caption]</a:t>
            </a:r>
          </a:p>
        </p:txBody>
      </p:sp>
    </p:spTree>
    <p:extLst>
      <p:ext uri="{BB962C8B-B14F-4D97-AF65-F5344CB8AC3E}">
        <p14:creationId xmlns:p14="http://schemas.microsoft.com/office/powerpoint/2010/main" val="2597648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4052" userDrawn="1">
          <p15:clr>
            <a:srgbClr val="FBAE40"/>
          </p15:clr>
        </p15:guide>
        <p15:guide id="5" pos="3768" userDrawn="1">
          <p15:clr>
            <a:srgbClr val="FBAE40"/>
          </p15:clr>
        </p15:guide>
        <p15:guide id="6" orient="horz" pos="360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Slide Dk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DF4E5642-62C4-2B44-A9AC-A1F4F1980CF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6362700"/>
          </a:xfrm>
          <a:solidFill>
            <a:srgbClr val="B6B6B6"/>
          </a:solidFill>
        </p:spPr>
        <p:txBody>
          <a:bodyPr tIns="91440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494949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Select picture placeholder and choose Insert &gt; Pictures</a:t>
            </a:r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552700"/>
            <a:ext cx="11503152" cy="309562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95600"/>
            <a:ext cx="11503152" cy="884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54280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08" userDrawn="1">
          <p15:clr>
            <a:srgbClr val="FBAE40"/>
          </p15:clr>
        </p15:guide>
        <p15:guide id="2" orient="horz" pos="1824" userDrawn="1">
          <p15:clr>
            <a:srgbClr val="FBAE40"/>
          </p15:clr>
        </p15:guide>
        <p15:guide id="3" orient="horz" pos="4008" userDrawn="1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17" name="Circles">
            <a:extLst>
              <a:ext uri="{FF2B5EF4-FFF2-40B4-BE49-F238E27FC236}">
                <a16:creationId xmlns:a16="http://schemas.microsoft.com/office/drawing/2014/main" id="{4D6A8ED4-7845-6543-A3BC-007F27188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457200" y="1143000"/>
            <a:ext cx="393700" cy="457200"/>
          </a:xfrm>
          <a:custGeom>
            <a:avLst/>
            <a:gdLst>
              <a:gd name="connsiteX0" fmla="*/ 107950 w 393700"/>
              <a:gd name="connsiteY0" fmla="*/ 35154 h 457200"/>
              <a:gd name="connsiteX1" fmla="*/ 107950 w 393700"/>
              <a:gd name="connsiteY1" fmla="*/ 422046 h 457200"/>
              <a:gd name="connsiteX2" fmla="*/ 100788 w 393700"/>
              <a:gd name="connsiteY2" fmla="*/ 418159 h 457200"/>
              <a:gd name="connsiteX3" fmla="*/ 0 w 393700"/>
              <a:gd name="connsiteY3" fmla="*/ 228600 h 457200"/>
              <a:gd name="connsiteX4" fmla="*/ 100788 w 393700"/>
              <a:gd name="connsiteY4" fmla="*/ 39041 h 457200"/>
              <a:gd name="connsiteX5" fmla="*/ 393700 w 393700"/>
              <a:gd name="connsiteY5" fmla="*/ 0 h 457200"/>
              <a:gd name="connsiteX6" fmla="*/ 393700 w 393700"/>
              <a:gd name="connsiteY6" fmla="*/ 457200 h 457200"/>
              <a:gd name="connsiteX7" fmla="*/ 165100 w 393700"/>
              <a:gd name="connsiteY7" fmla="*/ 228600 h 457200"/>
              <a:gd name="connsiteX8" fmla="*/ 393700 w 393700"/>
              <a:gd name="connsiteY8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3700" h="457200">
                <a:moveTo>
                  <a:pt x="107950" y="35154"/>
                </a:moveTo>
                <a:lnTo>
                  <a:pt x="107950" y="422046"/>
                </a:lnTo>
                <a:lnTo>
                  <a:pt x="100788" y="418159"/>
                </a:lnTo>
                <a:cubicBezTo>
                  <a:pt x="39980" y="377078"/>
                  <a:pt x="0" y="307508"/>
                  <a:pt x="0" y="228600"/>
                </a:cubicBezTo>
                <a:cubicBezTo>
                  <a:pt x="0" y="149693"/>
                  <a:pt x="39980" y="80123"/>
                  <a:pt x="100788" y="39041"/>
                </a:cubicBezTo>
                <a:close/>
                <a:moveTo>
                  <a:pt x="393700" y="0"/>
                </a:moveTo>
                <a:lnTo>
                  <a:pt x="393700" y="457200"/>
                </a:lnTo>
                <a:cubicBezTo>
                  <a:pt x="267448" y="457200"/>
                  <a:pt x="165100" y="354852"/>
                  <a:pt x="165100" y="228600"/>
                </a:cubicBezTo>
                <a:cubicBezTo>
                  <a:pt x="165100" y="102348"/>
                  <a:pt x="267448" y="0"/>
                  <a:pt x="3937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8915400" cy="4381501"/>
          </a:xfrm>
        </p:spPr>
        <p:txBody>
          <a:bodyPr/>
          <a:lstStyle>
            <a:lvl1pPr marL="0" indent="0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228600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3281524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pos="5904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CBCE281-34FB-AE45-B604-8819631CA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flipH="1">
            <a:off x="3217333" y="0"/>
            <a:ext cx="8974667" cy="6362700"/>
          </a:xfrm>
          <a:custGeom>
            <a:avLst/>
            <a:gdLst>
              <a:gd name="connsiteX0" fmla="*/ 6358466 w 8974667"/>
              <a:gd name="connsiteY0" fmla="*/ 0 h 6362700"/>
              <a:gd name="connsiteX1" fmla="*/ 3192783 w 8974667"/>
              <a:gd name="connsiteY1" fmla="*/ 2856076 h 6362700"/>
              <a:gd name="connsiteX2" fmla="*/ 3179233 w 8974667"/>
              <a:gd name="connsiteY2" fmla="*/ 3124349 h 6362700"/>
              <a:gd name="connsiteX3" fmla="*/ 3165683 w 8974667"/>
              <a:gd name="connsiteY3" fmla="*/ 2856076 h 6362700"/>
              <a:gd name="connsiteX4" fmla="*/ 0 w 8974667"/>
              <a:gd name="connsiteY4" fmla="*/ 0 h 6362700"/>
              <a:gd name="connsiteX5" fmla="*/ 0 w 8974667"/>
              <a:gd name="connsiteY5" fmla="*/ 6362700 h 6362700"/>
              <a:gd name="connsiteX6" fmla="*/ 3165683 w 8974667"/>
              <a:gd name="connsiteY6" fmla="*/ 3506625 h 6362700"/>
              <a:gd name="connsiteX7" fmla="*/ 3179233 w 8974667"/>
              <a:gd name="connsiteY7" fmla="*/ 3238352 h 6362700"/>
              <a:gd name="connsiteX8" fmla="*/ 3192783 w 8974667"/>
              <a:gd name="connsiteY8" fmla="*/ 3506625 h 6362700"/>
              <a:gd name="connsiteX9" fmla="*/ 6358466 w 8974667"/>
              <a:gd name="connsiteY9" fmla="*/ 6362700 h 6362700"/>
              <a:gd name="connsiteX10" fmla="*/ 6358466 w 8974667"/>
              <a:gd name="connsiteY10" fmla="*/ 4990096 h 6362700"/>
              <a:gd name="connsiteX11" fmla="*/ 6519195 w 8974667"/>
              <a:gd name="connsiteY11" fmla="*/ 5204984 h 6362700"/>
              <a:gd name="connsiteX12" fmla="*/ 8974667 w 8974667"/>
              <a:gd name="connsiteY12" fmla="*/ 6362700 h 6362700"/>
              <a:gd name="connsiteX13" fmla="*/ 8974667 w 8974667"/>
              <a:gd name="connsiteY13" fmla="*/ 0 h 6362700"/>
              <a:gd name="connsiteX14" fmla="*/ 6519195 w 8974667"/>
              <a:gd name="connsiteY14" fmla="*/ 1157716 h 6362700"/>
              <a:gd name="connsiteX15" fmla="*/ 6358466 w 8974667"/>
              <a:gd name="connsiteY15" fmla="*/ 1372604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974667" h="6362700">
                <a:moveTo>
                  <a:pt x="6358466" y="0"/>
                </a:moveTo>
                <a:cubicBezTo>
                  <a:pt x="4710873" y="0"/>
                  <a:pt x="3355739" y="1251861"/>
                  <a:pt x="3192783" y="2856076"/>
                </a:cubicBezTo>
                <a:lnTo>
                  <a:pt x="3179233" y="3124349"/>
                </a:lnTo>
                <a:lnTo>
                  <a:pt x="3165683" y="2856076"/>
                </a:lnTo>
                <a:cubicBezTo>
                  <a:pt x="3002727" y="1251861"/>
                  <a:pt x="1647593" y="0"/>
                  <a:pt x="0" y="0"/>
                </a:cubicBezTo>
                <a:lnTo>
                  <a:pt x="0" y="6362700"/>
                </a:lnTo>
                <a:cubicBezTo>
                  <a:pt x="1647593" y="6362700"/>
                  <a:pt x="3002727" y="5110840"/>
                  <a:pt x="3165683" y="3506625"/>
                </a:cubicBezTo>
                <a:lnTo>
                  <a:pt x="3179233" y="3238352"/>
                </a:lnTo>
                <a:lnTo>
                  <a:pt x="3192783" y="3506625"/>
                </a:lnTo>
                <a:cubicBezTo>
                  <a:pt x="3355739" y="5110840"/>
                  <a:pt x="4710873" y="6362700"/>
                  <a:pt x="6358466" y="6362700"/>
                </a:cubicBezTo>
                <a:lnTo>
                  <a:pt x="6358466" y="4990096"/>
                </a:lnTo>
                <a:lnTo>
                  <a:pt x="6519195" y="5204984"/>
                </a:lnTo>
                <a:cubicBezTo>
                  <a:pt x="7102841" y="5912030"/>
                  <a:pt x="7986112" y="6362700"/>
                  <a:pt x="8974667" y="6362700"/>
                </a:cubicBezTo>
                <a:lnTo>
                  <a:pt x="8974667" y="0"/>
                </a:lnTo>
                <a:cubicBezTo>
                  <a:pt x="7986112" y="0"/>
                  <a:pt x="7102841" y="450670"/>
                  <a:pt x="6519195" y="1157716"/>
                </a:cubicBezTo>
                <a:lnTo>
                  <a:pt x="6358466" y="1372604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8001000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466344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32720305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pos="5328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3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3A7D1A1D-CF7D-344D-9EA6-324906FB3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rot="5400000">
            <a:off x="5429248" y="-400048"/>
            <a:ext cx="6362704" cy="7162801"/>
          </a:xfrm>
          <a:custGeom>
            <a:avLst/>
            <a:gdLst>
              <a:gd name="connsiteX0" fmla="*/ 0 w 6362704"/>
              <a:gd name="connsiteY0" fmla="*/ 2286000 h 7162801"/>
              <a:gd name="connsiteX1" fmla="*/ 0 w 6362704"/>
              <a:gd name="connsiteY1" fmla="*/ 0 h 7162801"/>
              <a:gd name="connsiteX2" fmla="*/ 6362700 w 6362704"/>
              <a:gd name="connsiteY2" fmla="*/ 0 h 7162801"/>
              <a:gd name="connsiteX3" fmla="*/ 6362700 w 6362704"/>
              <a:gd name="connsiteY3" fmla="*/ 2286000 h 7162801"/>
              <a:gd name="connsiteX4" fmla="*/ 4679452 w 6362704"/>
              <a:gd name="connsiteY4" fmla="*/ 2286000 h 7162801"/>
              <a:gd name="connsiteX5" fmla="*/ 6362704 w 6362704"/>
              <a:gd name="connsiteY5" fmla="*/ 3979333 h 7162801"/>
              <a:gd name="connsiteX6" fmla="*/ 3198183 w 6362704"/>
              <a:gd name="connsiteY6" fmla="*/ 3979333 h 7162801"/>
              <a:gd name="connsiteX7" fmla="*/ 6362701 w 6362704"/>
              <a:gd name="connsiteY7" fmla="*/ 7162801 h 7162801"/>
              <a:gd name="connsiteX8" fmla="*/ 2 w 6362704"/>
              <a:gd name="connsiteY8" fmla="*/ 7162801 h 7162801"/>
              <a:gd name="connsiteX9" fmla="*/ 3164522 w 6362704"/>
              <a:gd name="connsiteY9" fmla="*/ 3979333 h 7162801"/>
              <a:gd name="connsiteX10" fmla="*/ 5 w 6362704"/>
              <a:gd name="connsiteY10" fmla="*/ 3979333 h 7162801"/>
              <a:gd name="connsiteX11" fmla="*/ 1683258 w 6362704"/>
              <a:gd name="connsiteY11" fmla="*/ 2286000 h 7162801"/>
              <a:gd name="connsiteX12" fmla="*/ 4679451 w 6362704"/>
              <a:gd name="connsiteY12" fmla="*/ 2286000 h 7162801"/>
              <a:gd name="connsiteX13" fmla="*/ 3181354 w 6362704"/>
              <a:gd name="connsiteY13" fmla="*/ 778932 h 7162801"/>
              <a:gd name="connsiteX14" fmla="*/ 1683257 w 6362704"/>
              <a:gd name="connsiteY14" fmla="*/ 2286000 h 7162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362704" h="7162801">
                <a:moveTo>
                  <a:pt x="0" y="2286000"/>
                </a:moveTo>
                <a:lnTo>
                  <a:pt x="0" y="0"/>
                </a:lnTo>
                <a:lnTo>
                  <a:pt x="6362700" y="0"/>
                </a:lnTo>
                <a:lnTo>
                  <a:pt x="6362700" y="2286000"/>
                </a:lnTo>
                <a:lnTo>
                  <a:pt x="4679452" y="2286000"/>
                </a:lnTo>
                <a:lnTo>
                  <a:pt x="6362704" y="3979333"/>
                </a:lnTo>
                <a:lnTo>
                  <a:pt x="3198183" y="3979333"/>
                </a:lnTo>
                <a:lnTo>
                  <a:pt x="6362701" y="7162801"/>
                </a:lnTo>
                <a:lnTo>
                  <a:pt x="2" y="7162801"/>
                </a:lnTo>
                <a:lnTo>
                  <a:pt x="3164522" y="3979333"/>
                </a:lnTo>
                <a:lnTo>
                  <a:pt x="5" y="3979333"/>
                </a:lnTo>
                <a:lnTo>
                  <a:pt x="1683258" y="2286000"/>
                </a:lnTo>
                <a:lnTo>
                  <a:pt x="4679451" y="2286000"/>
                </a:lnTo>
                <a:lnTo>
                  <a:pt x="3181354" y="778932"/>
                </a:lnTo>
                <a:lnTo>
                  <a:pt x="1683257" y="228600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8001000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466344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4220426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pos="5328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Pic Rgt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3A2DD0BF-E326-5046-AFD9-15C45FEC8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37376" y="0"/>
            <a:ext cx="5754624" cy="6362700"/>
          </a:xfrm>
          <a:solidFill>
            <a:srgbClr val="B6B6B6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49494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Chapter">
            <a:extLst>
              <a:ext uri="{FF2B5EF4-FFF2-40B4-BE49-F238E27FC236}">
                <a16:creationId xmlns:a16="http://schemas.microsoft.com/office/drawing/2014/main" id="{974FDE1B-0A93-2B41-91EA-0AFBF8CF23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8"/>
            <a:ext cx="5522976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466344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3731522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3768" userDrawn="1">
          <p15:clr>
            <a:srgbClr val="FBAE40"/>
          </p15:clr>
        </p15:guide>
        <p15:guide id="5" pos="4052" userDrawn="1">
          <p15:clr>
            <a:srgbClr val="FBAE40"/>
          </p15:clr>
        </p15:guide>
        <p15:guide id="6" orient="horz" pos="4008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Pic Lft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3A2DD0BF-E326-5046-AFD9-15C45FEC8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980176" cy="6362700"/>
          </a:xfrm>
          <a:solidFill>
            <a:srgbClr val="B6B6B6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49494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Chapter">
            <a:extLst>
              <a:ext uri="{FF2B5EF4-FFF2-40B4-BE49-F238E27FC236}">
                <a16:creationId xmlns:a16="http://schemas.microsoft.com/office/drawing/2014/main" id="{974FDE1B-0A93-2B41-91EA-0AFBF8CF23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7376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37376" y="1790698"/>
            <a:ext cx="5522976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466344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4068955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3768" userDrawn="1">
          <p15:clr>
            <a:srgbClr val="FBAE40"/>
          </p15:clr>
        </p15:guide>
        <p15:guide id="5" pos="4052" userDrawn="1">
          <p15:clr>
            <a:srgbClr val="FBAE40"/>
          </p15:clr>
        </p15:guide>
        <p15:guide id="6" orient="horz" pos="3888" userDrawn="1">
          <p15:clr>
            <a:srgbClr val="FBAE40"/>
          </p15:clr>
        </p15:guide>
        <p15:guide id="7" orient="horz" pos="4008" userDrawn="1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17" name="Circles">
            <a:extLst>
              <a:ext uri="{FF2B5EF4-FFF2-40B4-BE49-F238E27FC236}">
                <a16:creationId xmlns:a16="http://schemas.microsoft.com/office/drawing/2014/main" id="{4D6A8ED4-7845-6543-A3BC-007F27188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457200" y="1143000"/>
            <a:ext cx="393700" cy="457200"/>
          </a:xfrm>
          <a:custGeom>
            <a:avLst/>
            <a:gdLst>
              <a:gd name="connsiteX0" fmla="*/ 107950 w 393700"/>
              <a:gd name="connsiteY0" fmla="*/ 35154 h 457200"/>
              <a:gd name="connsiteX1" fmla="*/ 107950 w 393700"/>
              <a:gd name="connsiteY1" fmla="*/ 422046 h 457200"/>
              <a:gd name="connsiteX2" fmla="*/ 100788 w 393700"/>
              <a:gd name="connsiteY2" fmla="*/ 418159 h 457200"/>
              <a:gd name="connsiteX3" fmla="*/ 0 w 393700"/>
              <a:gd name="connsiteY3" fmla="*/ 228600 h 457200"/>
              <a:gd name="connsiteX4" fmla="*/ 100788 w 393700"/>
              <a:gd name="connsiteY4" fmla="*/ 39041 h 457200"/>
              <a:gd name="connsiteX5" fmla="*/ 393700 w 393700"/>
              <a:gd name="connsiteY5" fmla="*/ 0 h 457200"/>
              <a:gd name="connsiteX6" fmla="*/ 393700 w 393700"/>
              <a:gd name="connsiteY6" fmla="*/ 457200 h 457200"/>
              <a:gd name="connsiteX7" fmla="*/ 165100 w 393700"/>
              <a:gd name="connsiteY7" fmla="*/ 228600 h 457200"/>
              <a:gd name="connsiteX8" fmla="*/ 393700 w 393700"/>
              <a:gd name="connsiteY8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3700" h="457200">
                <a:moveTo>
                  <a:pt x="107950" y="35154"/>
                </a:moveTo>
                <a:lnTo>
                  <a:pt x="107950" y="422046"/>
                </a:lnTo>
                <a:lnTo>
                  <a:pt x="100788" y="418159"/>
                </a:lnTo>
                <a:cubicBezTo>
                  <a:pt x="39980" y="377078"/>
                  <a:pt x="0" y="307508"/>
                  <a:pt x="0" y="228600"/>
                </a:cubicBezTo>
                <a:cubicBezTo>
                  <a:pt x="0" y="149693"/>
                  <a:pt x="39980" y="80123"/>
                  <a:pt x="100788" y="39041"/>
                </a:cubicBezTo>
                <a:close/>
                <a:moveTo>
                  <a:pt x="393700" y="0"/>
                </a:moveTo>
                <a:lnTo>
                  <a:pt x="393700" y="457200"/>
                </a:lnTo>
                <a:cubicBezTo>
                  <a:pt x="267448" y="457200"/>
                  <a:pt x="165100" y="354852"/>
                  <a:pt x="165100" y="228600"/>
                </a:cubicBezTo>
                <a:cubicBezTo>
                  <a:pt x="165100" y="102348"/>
                  <a:pt x="267448" y="0"/>
                  <a:pt x="3937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8915400" cy="4381501"/>
          </a:xfrm>
        </p:spPr>
        <p:txBody>
          <a:bodyPr/>
          <a:lstStyle>
            <a:lvl1pPr marL="0" indent="0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228600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7028843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pos="5904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CBCE281-34FB-AE45-B604-8819631CA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flipH="1">
            <a:off x="3217333" y="0"/>
            <a:ext cx="8974667" cy="6362700"/>
          </a:xfrm>
          <a:custGeom>
            <a:avLst/>
            <a:gdLst>
              <a:gd name="connsiteX0" fmla="*/ 6358466 w 8974667"/>
              <a:gd name="connsiteY0" fmla="*/ 0 h 6362700"/>
              <a:gd name="connsiteX1" fmla="*/ 3192783 w 8974667"/>
              <a:gd name="connsiteY1" fmla="*/ 2856076 h 6362700"/>
              <a:gd name="connsiteX2" fmla="*/ 3179233 w 8974667"/>
              <a:gd name="connsiteY2" fmla="*/ 3124349 h 6362700"/>
              <a:gd name="connsiteX3" fmla="*/ 3165683 w 8974667"/>
              <a:gd name="connsiteY3" fmla="*/ 2856076 h 6362700"/>
              <a:gd name="connsiteX4" fmla="*/ 0 w 8974667"/>
              <a:gd name="connsiteY4" fmla="*/ 0 h 6362700"/>
              <a:gd name="connsiteX5" fmla="*/ 0 w 8974667"/>
              <a:gd name="connsiteY5" fmla="*/ 6362700 h 6362700"/>
              <a:gd name="connsiteX6" fmla="*/ 3165683 w 8974667"/>
              <a:gd name="connsiteY6" fmla="*/ 3506625 h 6362700"/>
              <a:gd name="connsiteX7" fmla="*/ 3179233 w 8974667"/>
              <a:gd name="connsiteY7" fmla="*/ 3238352 h 6362700"/>
              <a:gd name="connsiteX8" fmla="*/ 3192783 w 8974667"/>
              <a:gd name="connsiteY8" fmla="*/ 3506625 h 6362700"/>
              <a:gd name="connsiteX9" fmla="*/ 6358466 w 8974667"/>
              <a:gd name="connsiteY9" fmla="*/ 6362700 h 6362700"/>
              <a:gd name="connsiteX10" fmla="*/ 6358466 w 8974667"/>
              <a:gd name="connsiteY10" fmla="*/ 4990096 h 6362700"/>
              <a:gd name="connsiteX11" fmla="*/ 6519195 w 8974667"/>
              <a:gd name="connsiteY11" fmla="*/ 5204984 h 6362700"/>
              <a:gd name="connsiteX12" fmla="*/ 8974667 w 8974667"/>
              <a:gd name="connsiteY12" fmla="*/ 6362700 h 6362700"/>
              <a:gd name="connsiteX13" fmla="*/ 8974667 w 8974667"/>
              <a:gd name="connsiteY13" fmla="*/ 0 h 6362700"/>
              <a:gd name="connsiteX14" fmla="*/ 6519195 w 8974667"/>
              <a:gd name="connsiteY14" fmla="*/ 1157716 h 6362700"/>
              <a:gd name="connsiteX15" fmla="*/ 6358466 w 8974667"/>
              <a:gd name="connsiteY15" fmla="*/ 1372604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974667" h="6362700">
                <a:moveTo>
                  <a:pt x="6358466" y="0"/>
                </a:moveTo>
                <a:cubicBezTo>
                  <a:pt x="4710873" y="0"/>
                  <a:pt x="3355739" y="1251861"/>
                  <a:pt x="3192783" y="2856076"/>
                </a:cubicBezTo>
                <a:lnTo>
                  <a:pt x="3179233" y="3124349"/>
                </a:lnTo>
                <a:lnTo>
                  <a:pt x="3165683" y="2856076"/>
                </a:lnTo>
                <a:cubicBezTo>
                  <a:pt x="3002727" y="1251861"/>
                  <a:pt x="1647593" y="0"/>
                  <a:pt x="0" y="0"/>
                </a:cubicBezTo>
                <a:lnTo>
                  <a:pt x="0" y="6362700"/>
                </a:lnTo>
                <a:cubicBezTo>
                  <a:pt x="1647593" y="6362700"/>
                  <a:pt x="3002727" y="5110840"/>
                  <a:pt x="3165683" y="3506625"/>
                </a:cubicBezTo>
                <a:lnTo>
                  <a:pt x="3179233" y="3238352"/>
                </a:lnTo>
                <a:lnTo>
                  <a:pt x="3192783" y="3506625"/>
                </a:lnTo>
                <a:cubicBezTo>
                  <a:pt x="3355739" y="5110840"/>
                  <a:pt x="4710873" y="6362700"/>
                  <a:pt x="6358466" y="6362700"/>
                </a:cubicBezTo>
                <a:lnTo>
                  <a:pt x="6358466" y="4990096"/>
                </a:lnTo>
                <a:lnTo>
                  <a:pt x="6519195" y="5204984"/>
                </a:lnTo>
                <a:cubicBezTo>
                  <a:pt x="7102841" y="5912030"/>
                  <a:pt x="7986112" y="6362700"/>
                  <a:pt x="8974667" y="6362700"/>
                </a:cubicBezTo>
                <a:lnTo>
                  <a:pt x="8974667" y="0"/>
                </a:lnTo>
                <a:cubicBezTo>
                  <a:pt x="7986112" y="0"/>
                  <a:pt x="7102841" y="450670"/>
                  <a:pt x="6519195" y="1157716"/>
                </a:cubicBezTo>
                <a:lnTo>
                  <a:pt x="6358466" y="1372604"/>
                </a:lnTo>
                <a:close/>
              </a:path>
            </a:pathLst>
          </a:custGeom>
          <a:solidFill>
            <a:srgbClr val="242D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8001000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466344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31487084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pos="5328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 Content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 dirty="0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11503152" cy="884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0700"/>
            <a:ext cx="2532888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447288" y="1790700"/>
            <a:ext cx="2532888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AB18A2D-6F4E-6249-9C38-650E2C603CD0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437376" y="1790700"/>
            <a:ext cx="2532888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DBD8484-5B6C-9F4C-AB43-33C39E73E21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427464" y="1790700"/>
            <a:ext cx="2532888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684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4052" userDrawn="1">
          <p15:clr>
            <a:srgbClr val="FBAE40"/>
          </p15:clr>
        </p15:guide>
        <p15:guide id="5" pos="3768" userDrawn="1">
          <p15:clr>
            <a:srgbClr val="FBAE40"/>
          </p15:clr>
        </p15:guide>
        <p15:guide id="6" pos="2168" userDrawn="1">
          <p15:clr>
            <a:srgbClr val="FBAE40"/>
          </p15:clr>
        </p15:guide>
        <p15:guide id="7" pos="1884" userDrawn="1">
          <p15:clr>
            <a:srgbClr val="FBAE40"/>
          </p15:clr>
        </p15:guide>
        <p15:guide id="8" pos="5652" userDrawn="1">
          <p15:clr>
            <a:srgbClr val="FBAE40"/>
          </p15:clr>
        </p15:guide>
        <p15:guide id="9" pos="5936" userDrawn="1">
          <p15:clr>
            <a:srgbClr val="FBAE40"/>
          </p15:clr>
        </p15:guide>
        <p15:guide id="10" orient="horz" pos="360" userDrawn="1">
          <p15:clr>
            <a:srgbClr val="FBAE40"/>
          </p15:clr>
        </p15:guide>
        <p15:guide id="11" orient="horz" pos="3888" userDrawn="1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3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3A7D1A1D-CF7D-344D-9EA6-324906FB3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rot="5400000">
            <a:off x="5429248" y="-400048"/>
            <a:ext cx="6362704" cy="7162801"/>
          </a:xfrm>
          <a:custGeom>
            <a:avLst/>
            <a:gdLst>
              <a:gd name="connsiteX0" fmla="*/ 0 w 6362704"/>
              <a:gd name="connsiteY0" fmla="*/ 2286000 h 7162801"/>
              <a:gd name="connsiteX1" fmla="*/ 0 w 6362704"/>
              <a:gd name="connsiteY1" fmla="*/ 0 h 7162801"/>
              <a:gd name="connsiteX2" fmla="*/ 6362700 w 6362704"/>
              <a:gd name="connsiteY2" fmla="*/ 0 h 7162801"/>
              <a:gd name="connsiteX3" fmla="*/ 6362700 w 6362704"/>
              <a:gd name="connsiteY3" fmla="*/ 2286000 h 7162801"/>
              <a:gd name="connsiteX4" fmla="*/ 4679452 w 6362704"/>
              <a:gd name="connsiteY4" fmla="*/ 2286000 h 7162801"/>
              <a:gd name="connsiteX5" fmla="*/ 6362704 w 6362704"/>
              <a:gd name="connsiteY5" fmla="*/ 3979333 h 7162801"/>
              <a:gd name="connsiteX6" fmla="*/ 3198183 w 6362704"/>
              <a:gd name="connsiteY6" fmla="*/ 3979333 h 7162801"/>
              <a:gd name="connsiteX7" fmla="*/ 6362701 w 6362704"/>
              <a:gd name="connsiteY7" fmla="*/ 7162801 h 7162801"/>
              <a:gd name="connsiteX8" fmla="*/ 2 w 6362704"/>
              <a:gd name="connsiteY8" fmla="*/ 7162801 h 7162801"/>
              <a:gd name="connsiteX9" fmla="*/ 3164522 w 6362704"/>
              <a:gd name="connsiteY9" fmla="*/ 3979333 h 7162801"/>
              <a:gd name="connsiteX10" fmla="*/ 5 w 6362704"/>
              <a:gd name="connsiteY10" fmla="*/ 3979333 h 7162801"/>
              <a:gd name="connsiteX11" fmla="*/ 1683258 w 6362704"/>
              <a:gd name="connsiteY11" fmla="*/ 2286000 h 7162801"/>
              <a:gd name="connsiteX12" fmla="*/ 4679451 w 6362704"/>
              <a:gd name="connsiteY12" fmla="*/ 2286000 h 7162801"/>
              <a:gd name="connsiteX13" fmla="*/ 3181354 w 6362704"/>
              <a:gd name="connsiteY13" fmla="*/ 778932 h 7162801"/>
              <a:gd name="connsiteX14" fmla="*/ 1683257 w 6362704"/>
              <a:gd name="connsiteY14" fmla="*/ 2286000 h 7162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362704" h="7162801">
                <a:moveTo>
                  <a:pt x="0" y="2286000"/>
                </a:moveTo>
                <a:lnTo>
                  <a:pt x="0" y="0"/>
                </a:lnTo>
                <a:lnTo>
                  <a:pt x="6362700" y="0"/>
                </a:lnTo>
                <a:lnTo>
                  <a:pt x="6362700" y="2286000"/>
                </a:lnTo>
                <a:lnTo>
                  <a:pt x="4679452" y="2286000"/>
                </a:lnTo>
                <a:lnTo>
                  <a:pt x="6362704" y="3979333"/>
                </a:lnTo>
                <a:lnTo>
                  <a:pt x="3198183" y="3979333"/>
                </a:lnTo>
                <a:lnTo>
                  <a:pt x="6362701" y="7162801"/>
                </a:lnTo>
                <a:lnTo>
                  <a:pt x="2" y="7162801"/>
                </a:lnTo>
                <a:lnTo>
                  <a:pt x="3164522" y="3979333"/>
                </a:lnTo>
                <a:lnTo>
                  <a:pt x="5" y="3979333"/>
                </a:lnTo>
                <a:lnTo>
                  <a:pt x="1683258" y="2286000"/>
                </a:lnTo>
                <a:lnTo>
                  <a:pt x="4679451" y="2286000"/>
                </a:lnTo>
                <a:lnTo>
                  <a:pt x="3181354" y="778932"/>
                </a:lnTo>
                <a:lnTo>
                  <a:pt x="1683257" y="2286000"/>
                </a:lnTo>
                <a:close/>
              </a:path>
            </a:pathLst>
          </a:custGeom>
          <a:solidFill>
            <a:srgbClr val="242D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8001000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466344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24270783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pos="5328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Pic Rgt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3A2DD0BF-E326-5046-AFD9-15C45FEC8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37376" y="0"/>
            <a:ext cx="5793491" cy="6362700"/>
          </a:xfrm>
          <a:solidFill>
            <a:srgbClr val="B6B6B6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49494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Chapter">
            <a:extLst>
              <a:ext uri="{FF2B5EF4-FFF2-40B4-BE49-F238E27FC236}">
                <a16:creationId xmlns:a16="http://schemas.microsoft.com/office/drawing/2014/main" id="{974FDE1B-0A93-2B41-91EA-0AFBF8CF23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8"/>
            <a:ext cx="5522976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466344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305473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3768" userDrawn="1">
          <p15:clr>
            <a:srgbClr val="FBAE40"/>
          </p15:clr>
        </p15:guide>
        <p15:guide id="5" pos="4052" userDrawn="1">
          <p15:clr>
            <a:srgbClr val="FBAE40"/>
          </p15:clr>
        </p15:guide>
        <p15:guide id="6" orient="horz" pos="3888" userDrawn="1">
          <p15:clr>
            <a:srgbClr val="FBAE40"/>
          </p15:clr>
        </p15:guide>
        <p15:guide id="7" orient="horz" pos="4008" userDrawn="1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Pic Lft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3A2DD0BF-E326-5046-AFD9-15C45FEC8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980176" cy="6362700"/>
          </a:xfrm>
          <a:solidFill>
            <a:srgbClr val="B6B6B6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49494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Chapter">
            <a:extLst>
              <a:ext uri="{FF2B5EF4-FFF2-40B4-BE49-F238E27FC236}">
                <a16:creationId xmlns:a16="http://schemas.microsoft.com/office/drawing/2014/main" id="{974FDE1B-0A93-2B41-91EA-0AFBF8CF23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7376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37376" y="1790698"/>
            <a:ext cx="5522976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466344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3367922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3768" userDrawn="1">
          <p15:clr>
            <a:srgbClr val="FBAE40"/>
          </p15:clr>
        </p15:guide>
        <p15:guide id="5" pos="4052" userDrawn="1">
          <p15:clr>
            <a:srgbClr val="FBAE40"/>
          </p15:clr>
        </p15:guide>
        <p15:guide id="6" orient="horz" pos="3888" userDrawn="1">
          <p15:clr>
            <a:srgbClr val="FBAE40"/>
          </p15:clr>
        </p15:guide>
        <p15:guide id="7" orient="horz" pos="4008" userDrawn="1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Full-Slide Dk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369BB473-CC82-BB4A-811A-74F5000CD1C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6362700"/>
          </a:xfrm>
          <a:solidFill>
            <a:srgbClr val="B6B6B6"/>
          </a:solidFill>
        </p:spPr>
        <p:txBody>
          <a:bodyPr tIns="91440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494949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Select picture placeholder and choose Insert &gt; Pictures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457200" y="1790699"/>
            <a:ext cx="11503152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466344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185079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4008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117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3888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962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8" userDrawn="1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85069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82399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3888" userDrawn="1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7078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888" userDrawn="1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98358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1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1">
            <a:extLst>
              <a:ext uri="{FF2B5EF4-FFF2-40B4-BE49-F238E27FC236}">
                <a16:creationId xmlns:a16="http://schemas.microsoft.com/office/drawing/2014/main" id="{F0607A8F-481C-D34B-9ECD-61CA05654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54950" y="0"/>
            <a:ext cx="3074833" cy="6858001"/>
          </a:xfrm>
          <a:custGeom>
            <a:avLst/>
            <a:gdLst>
              <a:gd name="connsiteX0" fmla="*/ 1383358 w 3074833"/>
              <a:gd name="connsiteY0" fmla="*/ 4470399 h 6858001"/>
              <a:gd name="connsiteX1" fmla="*/ 2141544 w 3074833"/>
              <a:gd name="connsiteY1" fmla="*/ 4470399 h 6858001"/>
              <a:gd name="connsiteX2" fmla="*/ 2141544 w 3074833"/>
              <a:gd name="connsiteY2" fmla="*/ 6858001 h 6858001"/>
              <a:gd name="connsiteX3" fmla="*/ 1207113 w 3074833"/>
              <a:gd name="connsiteY3" fmla="*/ 6858001 h 6858001"/>
              <a:gd name="connsiteX4" fmla="*/ 1207113 w 3074833"/>
              <a:gd name="connsiteY4" fmla="*/ 5843780 h 6858001"/>
              <a:gd name="connsiteX5" fmla="*/ 0 w 3074833"/>
              <a:gd name="connsiteY5" fmla="*/ 6552086 h 6858001"/>
              <a:gd name="connsiteX6" fmla="*/ 0 w 3074833"/>
              <a:gd name="connsiteY6" fmla="*/ 5704114 h 6858001"/>
              <a:gd name="connsiteX7" fmla="*/ 794766 w 3074833"/>
              <a:gd name="connsiteY7" fmla="*/ 5250200 h 6858001"/>
              <a:gd name="connsiteX8" fmla="*/ 1383358 w 3074833"/>
              <a:gd name="connsiteY8" fmla="*/ 4470399 h 6858001"/>
              <a:gd name="connsiteX9" fmla="*/ 2083630 w 3074833"/>
              <a:gd name="connsiteY9" fmla="*/ 0 h 6858001"/>
              <a:gd name="connsiteX10" fmla="*/ 3074833 w 3074833"/>
              <a:gd name="connsiteY10" fmla="*/ 0 h 6858001"/>
              <a:gd name="connsiteX11" fmla="*/ 3074833 w 3074833"/>
              <a:gd name="connsiteY11" fmla="*/ 4469747 h 6858001"/>
              <a:gd name="connsiteX12" fmla="*/ 2140402 w 3074833"/>
              <a:gd name="connsiteY12" fmla="*/ 4469747 h 6858001"/>
              <a:gd name="connsiteX13" fmla="*/ 2140402 w 3074833"/>
              <a:gd name="connsiteY13" fmla="*/ 948171 h 6858001"/>
              <a:gd name="connsiteX14" fmla="*/ 933289 w 3074833"/>
              <a:gd name="connsiteY14" fmla="*/ 1656477 h 6858001"/>
              <a:gd name="connsiteX15" fmla="*/ 933289 w 3074833"/>
              <a:gd name="connsiteY15" fmla="*/ 808505 h 6858001"/>
              <a:gd name="connsiteX16" fmla="*/ 1728055 w 3074833"/>
              <a:gd name="connsiteY16" fmla="*/ 354591 h 6858001"/>
              <a:gd name="connsiteX17" fmla="*/ 2011907 w 3074833"/>
              <a:gd name="connsiteY17" fmla="*/ 88275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074833" h="6858001">
                <a:moveTo>
                  <a:pt x="1383358" y="4470399"/>
                </a:moveTo>
                <a:lnTo>
                  <a:pt x="2141544" y="4470399"/>
                </a:lnTo>
                <a:lnTo>
                  <a:pt x="2141544" y="6858001"/>
                </a:lnTo>
                <a:lnTo>
                  <a:pt x="1207113" y="6858001"/>
                </a:lnTo>
                <a:lnTo>
                  <a:pt x="1207113" y="5843780"/>
                </a:lnTo>
                <a:cubicBezTo>
                  <a:pt x="865707" y="6163017"/>
                  <a:pt x="463336" y="6399119"/>
                  <a:pt x="0" y="6552086"/>
                </a:cubicBezTo>
                <a:lnTo>
                  <a:pt x="0" y="5704114"/>
                </a:lnTo>
                <a:cubicBezTo>
                  <a:pt x="243861" y="5624305"/>
                  <a:pt x="508783" y="5473001"/>
                  <a:pt x="794766" y="5250200"/>
                </a:cubicBezTo>
                <a:cubicBezTo>
                  <a:pt x="1080748" y="5027400"/>
                  <a:pt x="1276946" y="4767466"/>
                  <a:pt x="1383358" y="4470399"/>
                </a:cubicBezTo>
                <a:close/>
                <a:moveTo>
                  <a:pt x="2083630" y="0"/>
                </a:moveTo>
                <a:lnTo>
                  <a:pt x="3074833" y="0"/>
                </a:lnTo>
                <a:lnTo>
                  <a:pt x="3074833" y="4469747"/>
                </a:lnTo>
                <a:lnTo>
                  <a:pt x="2140402" y="4469747"/>
                </a:lnTo>
                <a:lnTo>
                  <a:pt x="2140402" y="948171"/>
                </a:lnTo>
                <a:cubicBezTo>
                  <a:pt x="1798996" y="1267408"/>
                  <a:pt x="1396625" y="1503510"/>
                  <a:pt x="933289" y="1656477"/>
                </a:cubicBezTo>
                <a:lnTo>
                  <a:pt x="933289" y="808505"/>
                </a:lnTo>
                <a:cubicBezTo>
                  <a:pt x="1177150" y="728696"/>
                  <a:pt x="1442072" y="577392"/>
                  <a:pt x="1728055" y="354591"/>
                </a:cubicBezTo>
                <a:cubicBezTo>
                  <a:pt x="1835298" y="271041"/>
                  <a:pt x="1929916" y="182269"/>
                  <a:pt x="2011907" y="8827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 dirty="0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214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gn-off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Corning">
            <a:extLst>
              <a:ext uri="{FF2B5EF4-FFF2-40B4-BE49-F238E27FC236}">
                <a16:creationId xmlns:a16="http://schemas.microsoft.com/office/drawing/2014/main" id="{2FB72D8F-65DE-3048-B57C-71E41E7BDB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14079" y="3112787"/>
            <a:ext cx="4389120" cy="64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4644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gn-off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Corning">
            <a:extLst>
              <a:ext uri="{FF2B5EF4-FFF2-40B4-BE49-F238E27FC236}">
                <a16:creationId xmlns:a16="http://schemas.microsoft.com/office/drawing/2014/main" id="{2FB72D8F-65DE-3048-B57C-71E41E7BDB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14079" y="3112787"/>
            <a:ext cx="4389120" cy="64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986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9" Type="http://schemas.openxmlformats.org/officeDocument/2006/relationships/slideLayout" Target="../slideLayouts/slideLayout74.xml"/><Relationship Id="rId21" Type="http://schemas.openxmlformats.org/officeDocument/2006/relationships/slideLayout" Target="../slideLayouts/slideLayout56.xml"/><Relationship Id="rId34" Type="http://schemas.openxmlformats.org/officeDocument/2006/relationships/slideLayout" Target="../slideLayouts/slideLayout69.xml"/><Relationship Id="rId42" Type="http://schemas.openxmlformats.org/officeDocument/2006/relationships/slideLayout" Target="../slideLayouts/slideLayout77.xml"/><Relationship Id="rId47" Type="http://schemas.openxmlformats.org/officeDocument/2006/relationships/slideLayout" Target="../slideLayouts/slideLayout82.xml"/><Relationship Id="rId50" Type="http://schemas.openxmlformats.org/officeDocument/2006/relationships/slideLayout" Target="../slideLayouts/slideLayout85.xml"/><Relationship Id="rId55" Type="http://schemas.openxmlformats.org/officeDocument/2006/relationships/slideLayout" Target="../slideLayouts/slideLayout90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33" Type="http://schemas.openxmlformats.org/officeDocument/2006/relationships/slideLayout" Target="../slideLayouts/slideLayout68.xml"/><Relationship Id="rId38" Type="http://schemas.openxmlformats.org/officeDocument/2006/relationships/slideLayout" Target="../slideLayouts/slideLayout73.xml"/><Relationship Id="rId46" Type="http://schemas.openxmlformats.org/officeDocument/2006/relationships/slideLayout" Target="../slideLayouts/slideLayout81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64.xml"/><Relationship Id="rId41" Type="http://schemas.openxmlformats.org/officeDocument/2006/relationships/slideLayout" Target="../slideLayouts/slideLayout76.xml"/><Relationship Id="rId54" Type="http://schemas.openxmlformats.org/officeDocument/2006/relationships/slideLayout" Target="../slideLayouts/slideLayout89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32" Type="http://schemas.openxmlformats.org/officeDocument/2006/relationships/slideLayout" Target="../slideLayouts/slideLayout67.xml"/><Relationship Id="rId37" Type="http://schemas.openxmlformats.org/officeDocument/2006/relationships/slideLayout" Target="../slideLayouts/slideLayout72.xml"/><Relationship Id="rId40" Type="http://schemas.openxmlformats.org/officeDocument/2006/relationships/slideLayout" Target="../slideLayouts/slideLayout75.xml"/><Relationship Id="rId45" Type="http://schemas.openxmlformats.org/officeDocument/2006/relationships/slideLayout" Target="../slideLayouts/slideLayout80.xml"/><Relationship Id="rId53" Type="http://schemas.openxmlformats.org/officeDocument/2006/relationships/slideLayout" Target="../slideLayouts/slideLayout88.xml"/><Relationship Id="rId58" Type="http://schemas.openxmlformats.org/officeDocument/2006/relationships/image" Target="../media/image1.emf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63.xml"/><Relationship Id="rId36" Type="http://schemas.openxmlformats.org/officeDocument/2006/relationships/slideLayout" Target="../slideLayouts/slideLayout71.xml"/><Relationship Id="rId49" Type="http://schemas.openxmlformats.org/officeDocument/2006/relationships/slideLayout" Target="../slideLayouts/slideLayout84.xml"/><Relationship Id="rId57" Type="http://schemas.openxmlformats.org/officeDocument/2006/relationships/theme" Target="../theme/theme2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66.xml"/><Relationship Id="rId44" Type="http://schemas.openxmlformats.org/officeDocument/2006/relationships/slideLayout" Target="../slideLayouts/slideLayout79.xml"/><Relationship Id="rId52" Type="http://schemas.openxmlformats.org/officeDocument/2006/relationships/slideLayout" Target="../slideLayouts/slideLayout87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Relationship Id="rId30" Type="http://schemas.openxmlformats.org/officeDocument/2006/relationships/slideLayout" Target="../slideLayouts/slideLayout65.xml"/><Relationship Id="rId35" Type="http://schemas.openxmlformats.org/officeDocument/2006/relationships/slideLayout" Target="../slideLayouts/slideLayout70.xml"/><Relationship Id="rId43" Type="http://schemas.openxmlformats.org/officeDocument/2006/relationships/slideLayout" Target="../slideLayouts/slideLayout78.xml"/><Relationship Id="rId48" Type="http://schemas.openxmlformats.org/officeDocument/2006/relationships/slideLayout" Target="../slideLayouts/slideLayout83.xml"/><Relationship Id="rId56" Type="http://schemas.openxmlformats.org/officeDocument/2006/relationships/slideLayout" Target="../slideLayouts/slideLayout91.xml"/><Relationship Id="rId8" Type="http://schemas.openxmlformats.org/officeDocument/2006/relationships/slideLayout" Target="../slideLayouts/slideLayout43.xml"/><Relationship Id="rId51" Type="http://schemas.openxmlformats.org/officeDocument/2006/relationships/slideLayout" Target="../slideLayouts/slideLayout86.xml"/><Relationship Id="rId3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Logo" descr="Corning">
            <a:extLst>
              <a:ext uri="{FF2B5EF4-FFF2-40B4-BE49-F238E27FC236}">
                <a16:creationId xmlns:a16="http://schemas.microsoft.com/office/drawing/2014/main" id="{5070F865-09E7-8F4A-A87D-612ED5BD52B3}"/>
              </a:ext>
            </a:extLst>
          </p:cNvPr>
          <p:cNvPicPr>
            <a:picLocks noChangeAspect="1"/>
          </p:cNvPicPr>
          <p:nvPr userDrawn="1"/>
        </p:nvPicPr>
        <p:blipFill>
          <a:blip r:embed="rId37"/>
          <a:stretch>
            <a:fillRect/>
          </a:stretch>
        </p:blipFill>
        <p:spPr>
          <a:xfrm>
            <a:off x="457200" y="6507790"/>
            <a:ext cx="914400" cy="134416"/>
          </a:xfrm>
          <a:prstGeom prst="rect">
            <a:avLst/>
          </a:prstGeom>
          <a:noFill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CA6FB8-E2F7-864D-8029-F1116D07D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58016" y="6519672"/>
            <a:ext cx="409575" cy="341078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9FBBB179-F8D5-C345-885D-36A3B3A516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61FE92-10BC-AE4B-B800-0F6C9A497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11503152" cy="8841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2871FA-7254-7343-8F8D-80C99C3F9F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790700"/>
            <a:ext cx="11503152" cy="4381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C6CCC6-E0A7-8BE2-A2BA-7EF17D29467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0863263" y="6642100"/>
            <a:ext cx="1300162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- Corning (L4)</a:t>
            </a:r>
          </a:p>
        </p:txBody>
      </p:sp>
    </p:spTree>
    <p:extLst>
      <p:ext uri="{BB962C8B-B14F-4D97-AF65-F5344CB8AC3E}">
        <p14:creationId xmlns:p14="http://schemas.microsoft.com/office/powerpoint/2010/main" val="361267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26" r:id="rId2"/>
    <p:sldLayoutId id="2147483727" r:id="rId3"/>
    <p:sldLayoutId id="2147483665" r:id="rId4"/>
    <p:sldLayoutId id="2147483650" r:id="rId5"/>
    <p:sldLayoutId id="2147483662" r:id="rId6"/>
    <p:sldLayoutId id="2147483663" r:id="rId7"/>
    <p:sldLayoutId id="2147483664" r:id="rId8"/>
    <p:sldLayoutId id="2147483651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8" r:id="rId18"/>
    <p:sldLayoutId id="2147483679" r:id="rId19"/>
    <p:sldLayoutId id="2147483681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1" r:id="rId27"/>
    <p:sldLayoutId id="2147483692" r:id="rId28"/>
    <p:sldLayoutId id="2147483693" r:id="rId29"/>
    <p:sldLayoutId id="2147483666" r:id="rId30"/>
    <p:sldLayoutId id="2147483667" r:id="rId31"/>
    <p:sldLayoutId id="2147483668" r:id="rId32"/>
    <p:sldLayoutId id="2147483684" r:id="rId33"/>
    <p:sldLayoutId id="2147483753" r:id="rId34"/>
    <p:sldLayoutId id="2147483754" r:id="rId3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31775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tx2"/>
        </a:buClr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–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74775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tabLst/>
        <a:defRPr sz="1200" i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286" userDrawn="1">
          <p15:clr>
            <a:srgbClr val="F26B43"/>
          </p15:clr>
        </p15:guide>
        <p15:guide id="3" pos="7536" userDrawn="1">
          <p15:clr>
            <a:srgbClr val="F26B43"/>
          </p15:clr>
        </p15:guide>
        <p15:guide id="7" orient="horz" pos="418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hite Bar">
            <a:extLst>
              <a:ext uri="{FF2B5EF4-FFF2-40B4-BE49-F238E27FC236}">
                <a16:creationId xmlns:a16="http://schemas.microsoft.com/office/drawing/2014/main" id="{F72E7F25-250A-2C96-2215-B5DB33597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6362700"/>
            <a:ext cx="12192000" cy="495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Logo" descr="Corning">
            <a:extLst>
              <a:ext uri="{FF2B5EF4-FFF2-40B4-BE49-F238E27FC236}">
                <a16:creationId xmlns:a16="http://schemas.microsoft.com/office/drawing/2014/main" id="{7F1EB275-F837-D5F9-CC48-E4D93EE695CA}"/>
              </a:ext>
            </a:extLst>
          </p:cNvPr>
          <p:cNvPicPr>
            <a:picLocks noChangeAspect="1"/>
          </p:cNvPicPr>
          <p:nvPr userDrawn="1"/>
        </p:nvPicPr>
        <p:blipFill>
          <a:blip r:embed="rId58"/>
          <a:stretch>
            <a:fillRect/>
          </a:stretch>
        </p:blipFill>
        <p:spPr>
          <a:xfrm>
            <a:off x="457200" y="6507790"/>
            <a:ext cx="914400" cy="134416"/>
          </a:xfrm>
          <a:prstGeom prst="rect">
            <a:avLst/>
          </a:prstGeom>
          <a:noFill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CA6FB8-E2F7-864D-8029-F1116D07D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58016" y="6519672"/>
            <a:ext cx="405384" cy="338328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61FE92-10BC-AE4B-B800-0F6C9A497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11503152" cy="8841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2871FA-7254-7343-8F8D-80C99C3F9F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790700"/>
            <a:ext cx="11503152" cy="4381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3A0787-77E3-2DC6-C47B-944FF6D36CC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0863263" y="6642100"/>
            <a:ext cx="1300162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- Corning (L4)</a:t>
            </a:r>
          </a:p>
        </p:txBody>
      </p:sp>
    </p:spTree>
    <p:extLst>
      <p:ext uri="{BB962C8B-B14F-4D97-AF65-F5344CB8AC3E}">
        <p14:creationId xmlns:p14="http://schemas.microsoft.com/office/powerpoint/2010/main" val="16664212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696" r:id="rId7"/>
    <p:sldLayoutId id="2147483733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1" r:id="rId22"/>
    <p:sldLayoutId id="2147483712" r:id="rId23"/>
    <p:sldLayoutId id="2147483734" r:id="rId24"/>
    <p:sldLayoutId id="2147483735" r:id="rId25"/>
    <p:sldLayoutId id="2147483736" r:id="rId26"/>
    <p:sldLayoutId id="2147483737" r:id="rId27"/>
    <p:sldLayoutId id="2147483738" r:id="rId28"/>
    <p:sldLayoutId id="2147483739" r:id="rId29"/>
    <p:sldLayoutId id="2147483740" r:id="rId30"/>
    <p:sldLayoutId id="2147483741" r:id="rId31"/>
    <p:sldLayoutId id="2147483742" r:id="rId32"/>
    <p:sldLayoutId id="2147483710" r:id="rId33"/>
    <p:sldLayoutId id="2147483743" r:id="rId34"/>
    <p:sldLayoutId id="2147483713" r:id="rId35"/>
    <p:sldLayoutId id="2147483714" r:id="rId36"/>
    <p:sldLayoutId id="2147483715" r:id="rId37"/>
    <p:sldLayoutId id="2147483716" r:id="rId38"/>
    <p:sldLayoutId id="2147483717" r:id="rId39"/>
    <p:sldLayoutId id="2147483718" r:id="rId40"/>
    <p:sldLayoutId id="2147483719" r:id="rId41"/>
    <p:sldLayoutId id="2147483720" r:id="rId42"/>
    <p:sldLayoutId id="2147483744" r:id="rId43"/>
    <p:sldLayoutId id="2147483745" r:id="rId44"/>
    <p:sldLayoutId id="2147483746" r:id="rId45"/>
    <p:sldLayoutId id="2147483747" r:id="rId46"/>
    <p:sldLayoutId id="2147483748" r:id="rId47"/>
    <p:sldLayoutId id="2147483721" r:id="rId48"/>
    <p:sldLayoutId id="2147483722" r:id="rId49"/>
    <p:sldLayoutId id="2147483723" r:id="rId50"/>
    <p:sldLayoutId id="2147483724" r:id="rId51"/>
    <p:sldLayoutId id="2147483749" r:id="rId52"/>
    <p:sldLayoutId id="2147483750" r:id="rId53"/>
    <p:sldLayoutId id="2147483751" r:id="rId54"/>
    <p:sldLayoutId id="2147483725" r:id="rId55"/>
    <p:sldLayoutId id="2147483752" r:id="rId5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31775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tx2"/>
        </a:buClr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–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74775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tabLst/>
        <a:defRPr sz="1200" i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286" userDrawn="1">
          <p15:clr>
            <a:srgbClr val="F26B43"/>
          </p15:clr>
        </p15:guide>
        <p15:guide id="3" pos="7536" userDrawn="1">
          <p15:clr>
            <a:srgbClr val="F26B43"/>
          </p15:clr>
        </p15:guide>
        <p15:guide id="7" orient="horz" pos="418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 descr="A group of men in a room&#10;&#10;AI-generated content may be incorrect.">
            <a:extLst>
              <a:ext uri="{FF2B5EF4-FFF2-40B4-BE49-F238E27FC236}">
                <a16:creationId xmlns:a16="http://schemas.microsoft.com/office/drawing/2014/main" id="{8513AE04-C05B-D5C4-546F-D236D88FE1E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6573" r="-1" b="3731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890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8940BC54-7A80-D7D8-88A5-68142C14D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Track Record Of Innovation</a:t>
            </a:r>
            <a:br>
              <a:rPr lang="en-US" sz="2400" dirty="0"/>
            </a:br>
            <a:r>
              <a:rPr lang="en-US" sz="1600" dirty="0"/>
              <a:t>Corning Optical Communications </a:t>
            </a:r>
            <a:endParaRPr lang="de-DE" sz="2400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754FEF8-2494-1B47-0927-EEEFC568D3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810"/>
          <a:stretch/>
        </p:blipFill>
        <p:spPr>
          <a:xfrm>
            <a:off x="222986" y="1664558"/>
            <a:ext cx="10561300" cy="4784427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EB99BEC-3863-AF4E-EF2A-4C13F68EB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986" y="1216154"/>
            <a:ext cx="11582400" cy="122799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1600" b="1" u="sng">
                <a:cs typeface="Arial"/>
              </a:rPr>
              <a:t>Carrier Network Innovation History</a:t>
            </a:r>
          </a:p>
          <a:p>
            <a:pPr marL="370205" indent="-370205"/>
            <a:endParaRPr lang="en-US" sz="1600">
              <a:highlight>
                <a:srgbClr val="FFFF00"/>
              </a:highlight>
              <a:cs typeface="Arial"/>
            </a:endParaRPr>
          </a:p>
          <a:p>
            <a:pPr marL="370205" indent="-370205"/>
            <a:endParaRPr lang="en-US" sz="1600">
              <a:highlight>
                <a:srgbClr val="FFFF00"/>
              </a:highlight>
              <a:cs typeface="Arial"/>
            </a:endParaRPr>
          </a:p>
          <a:p>
            <a:pPr marL="370205" indent="-370205"/>
            <a:endParaRPr lang="en-US" sz="1600">
              <a:highlight>
                <a:srgbClr val="FFFF00"/>
              </a:highlight>
              <a:cs typeface="Arial"/>
            </a:endParaRPr>
          </a:p>
          <a:p>
            <a:pPr marL="370205" indent="-370205"/>
            <a:endParaRPr lang="en-US" sz="1600">
              <a:highlight>
                <a:srgbClr val="FFFF00"/>
              </a:highlight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9685480"/>
      </p:ext>
    </p:extLst>
  </p:cSld>
  <p:clrMapOvr>
    <a:masterClrMapping/>
  </p:clrMapOvr>
</p:sld>
</file>

<file path=ppt/theme/theme1.xml><?xml version="1.0" encoding="utf-8"?>
<a:theme xmlns:a="http://schemas.openxmlformats.org/drawingml/2006/main" name="Corning Light">
  <a:themeElements>
    <a:clrScheme name="Corning Light 1">
      <a:dk1>
        <a:srgbClr val="000000"/>
      </a:dk1>
      <a:lt1>
        <a:srgbClr val="FFFFFF"/>
      </a:lt1>
      <a:dk2>
        <a:srgbClr val="1A45D7"/>
      </a:dk2>
      <a:lt2>
        <a:srgbClr val="EEEEEE"/>
      </a:lt2>
      <a:accent1>
        <a:srgbClr val="1A45D7"/>
      </a:accent1>
      <a:accent2>
        <a:srgbClr val="069CA5"/>
      </a:accent2>
      <a:accent3>
        <a:srgbClr val="8038C1"/>
      </a:accent3>
      <a:accent4>
        <a:srgbClr val="DC2732"/>
      </a:accent4>
      <a:accent5>
        <a:srgbClr val="F15E17"/>
      </a:accent5>
      <a:accent6>
        <a:srgbClr val="419E3C"/>
      </a:accent6>
      <a:hlink>
        <a:srgbClr val="1A45D7"/>
      </a:hlink>
      <a:folHlink>
        <a:srgbClr val="1A45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t" anchorCtr="0"/>
      <a:lstStyle>
        <a:defPPr algn="l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/>
        </a:defPPr>
      </a:lstStyle>
    </a:txDef>
  </a:objectDefaults>
  <a:extraClrSchemeLst/>
  <a:custClrLst>
    <a:custClr>
      <a:srgbClr val="262626"/>
    </a:custClr>
    <a:custClr>
      <a:srgbClr val="494949"/>
    </a:custClr>
    <a:custClr>
      <a:srgbClr val="757575"/>
    </a:custClr>
    <a:custClr>
      <a:srgbClr val="B6B6B6"/>
    </a:custClr>
    <a:custClr>
      <a:srgbClr val="0E2579"/>
    </a:custClr>
    <a:custClr>
      <a:srgbClr val="242DB5"/>
    </a:custClr>
    <a:custClr>
      <a:srgbClr val="DAF2FF"/>
    </a:custClr>
    <a:custClr>
      <a:srgbClr val="CD4200"/>
    </a:custClr>
    <a:custClr>
      <a:srgbClr val="FF9562"/>
    </a:custClr>
    <a:custClr>
      <a:srgbClr val="C00610"/>
    </a:custClr>
    <a:custClr>
      <a:srgbClr val="FF6B78"/>
    </a:custClr>
    <a:custClr>
      <a:srgbClr val="6821A0"/>
    </a:custClr>
    <a:custClr>
      <a:srgbClr val="B570F3"/>
    </a:custClr>
    <a:custClr>
      <a:srgbClr val="1D6916"/>
    </a:custClr>
    <a:custClr>
      <a:srgbClr val="80D97C"/>
    </a:custClr>
    <a:custClr>
      <a:srgbClr val="126661"/>
    </a:custClr>
    <a:custClr>
      <a:srgbClr val="6ADAD2"/>
    </a:custClr>
  </a:custClrLst>
  <a:extLst>
    <a:ext uri="{05A4C25C-085E-4340-85A3-A5531E510DB2}">
      <thm15:themeFamily xmlns:thm15="http://schemas.microsoft.com/office/thememl/2012/main" name="Corning_PowerPoint_Widescreen_2023.potx" id="{E60BCF12-4E41-48E9-9C12-14AE97901473}" vid="{2B99132E-8B20-4D2E-9D4F-3B07C3D952F1}"/>
    </a:ext>
  </a:extLst>
</a:theme>
</file>

<file path=ppt/theme/theme2.xml><?xml version="1.0" encoding="utf-8"?>
<a:theme xmlns:a="http://schemas.openxmlformats.org/drawingml/2006/main" name="Corning Dark">
  <a:themeElements>
    <a:clrScheme name="Corning Dark 1">
      <a:dk1>
        <a:srgbClr val="000000"/>
      </a:dk1>
      <a:lt1>
        <a:srgbClr val="FFFFFF"/>
      </a:lt1>
      <a:dk2>
        <a:srgbClr val="1A45D7"/>
      </a:dk2>
      <a:lt2>
        <a:srgbClr val="EEEEEE"/>
      </a:lt2>
      <a:accent1>
        <a:srgbClr val="FED95E"/>
      </a:accent1>
      <a:accent2>
        <a:srgbClr val="069CA5"/>
      </a:accent2>
      <a:accent3>
        <a:srgbClr val="43B8FA"/>
      </a:accent3>
      <a:accent4>
        <a:srgbClr val="8038C1"/>
      </a:accent4>
      <a:accent5>
        <a:srgbClr val="DC2732"/>
      </a:accent5>
      <a:accent6>
        <a:srgbClr val="F15E17"/>
      </a:accent6>
      <a:hlink>
        <a:srgbClr val="43B8FA"/>
      </a:hlink>
      <a:folHlink>
        <a:srgbClr val="43B8F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t" anchorCtr="0"/>
      <a:lstStyle>
        <a:defPPr algn="l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/>
        </a:defPPr>
      </a:lstStyle>
    </a:txDef>
  </a:objectDefaults>
  <a:extraClrSchemeLst/>
  <a:custClrLst>
    <a:custClr>
      <a:srgbClr val="262626"/>
    </a:custClr>
    <a:custClr>
      <a:srgbClr val="494949"/>
    </a:custClr>
    <a:custClr>
      <a:srgbClr val="757575"/>
    </a:custClr>
    <a:custClr>
      <a:srgbClr val="B6B6B6"/>
    </a:custClr>
    <a:custClr>
      <a:srgbClr val="0E2579"/>
    </a:custClr>
    <a:custClr>
      <a:srgbClr val="242DB5"/>
    </a:custClr>
    <a:custClr>
      <a:srgbClr val="DAF2FF"/>
    </a:custClr>
    <a:custClr>
      <a:srgbClr val="CD4200"/>
    </a:custClr>
    <a:custClr>
      <a:srgbClr val="FF9562"/>
    </a:custClr>
    <a:custClr>
      <a:srgbClr val="C00610"/>
    </a:custClr>
    <a:custClr>
      <a:srgbClr val="FF6B78"/>
    </a:custClr>
    <a:custClr>
      <a:srgbClr val="6821A0"/>
    </a:custClr>
    <a:custClr>
      <a:srgbClr val="B570F3"/>
    </a:custClr>
    <a:custClr>
      <a:srgbClr val="1D6916"/>
    </a:custClr>
    <a:custClr>
      <a:srgbClr val="80D97C"/>
    </a:custClr>
    <a:custClr>
      <a:srgbClr val="126661"/>
    </a:custClr>
    <a:custClr>
      <a:srgbClr val="6ADAD2"/>
    </a:custClr>
  </a:custClrLst>
  <a:extLst>
    <a:ext uri="{05A4C25C-085E-4340-85A3-A5531E510DB2}">
      <thm15:themeFamily xmlns:thm15="http://schemas.microsoft.com/office/thememl/2012/main" name="Corning_PowerPoint_Widescreen_2023.potx" id="{E60BCF12-4E41-48E9-9C12-14AE97901473}" vid="{7F87C29A-C716-4312-8D07-D841ADE950C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>
      <a:srgbClr val="262626"/>
    </a:custClr>
    <a:custClr>
      <a:srgbClr val="494949"/>
    </a:custClr>
    <a:custClr>
      <a:srgbClr val="757575"/>
    </a:custClr>
    <a:custClr>
      <a:srgbClr val="B6B6B6"/>
    </a:custClr>
    <a:custClr>
      <a:srgbClr val="0E2579"/>
    </a:custClr>
    <a:custClr>
      <a:srgbClr val="242DB5"/>
    </a:custClr>
    <a:custClr>
      <a:srgbClr val="DAF2FF"/>
    </a:custClr>
    <a:custClr>
      <a:srgbClr val="CD4200"/>
    </a:custClr>
    <a:custClr>
      <a:srgbClr val="FF9562"/>
    </a:custClr>
    <a:custClr>
      <a:srgbClr val="C00610"/>
    </a:custClr>
    <a:custClr>
      <a:srgbClr val="FF6B78"/>
    </a:custClr>
    <a:custClr>
      <a:srgbClr val="6821A0"/>
    </a:custClr>
    <a:custClr>
      <a:srgbClr val="B570F3"/>
    </a:custClr>
    <a:custClr>
      <a:srgbClr val="1D6916"/>
    </a:custClr>
    <a:custClr>
      <a:srgbClr val="80D97C"/>
    </a:custClr>
    <a:custClr>
      <a:srgbClr val="126661"/>
    </a:custClr>
    <a:custClr>
      <a:srgbClr val="6ADAD2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>
      <a:srgbClr val="262626"/>
    </a:custClr>
    <a:custClr>
      <a:srgbClr val="494949"/>
    </a:custClr>
    <a:custClr>
      <a:srgbClr val="757575"/>
    </a:custClr>
    <a:custClr>
      <a:srgbClr val="B6B6B6"/>
    </a:custClr>
    <a:custClr>
      <a:srgbClr val="0E2579"/>
    </a:custClr>
    <a:custClr>
      <a:srgbClr val="242DB5"/>
    </a:custClr>
    <a:custClr>
      <a:srgbClr val="DAF2FF"/>
    </a:custClr>
    <a:custClr>
      <a:srgbClr val="CD4200"/>
    </a:custClr>
    <a:custClr>
      <a:srgbClr val="FF9562"/>
    </a:custClr>
    <a:custClr>
      <a:srgbClr val="C00610"/>
    </a:custClr>
    <a:custClr>
      <a:srgbClr val="FF6B78"/>
    </a:custClr>
    <a:custClr>
      <a:srgbClr val="6821A0"/>
    </a:custClr>
    <a:custClr>
      <a:srgbClr val="B570F3"/>
    </a:custClr>
    <a:custClr>
      <a:srgbClr val="1D6916"/>
    </a:custClr>
    <a:custClr>
      <a:srgbClr val="80D97C"/>
    </a:custClr>
    <a:custClr>
      <a:srgbClr val="126661"/>
    </a:custClr>
    <a:custClr>
      <a:srgbClr val="6ADAD2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FFA86FE89FA4418EF31E0608F27D00" ma:contentTypeVersion="14" ma:contentTypeDescription="Create a new document." ma:contentTypeScope="" ma:versionID="17ffb3c156b4a2b1de4a54f7de821bee">
  <xsd:schema xmlns:xsd="http://www.w3.org/2001/XMLSchema" xmlns:xs="http://www.w3.org/2001/XMLSchema" xmlns:p="http://schemas.microsoft.com/office/2006/metadata/properties" xmlns:ns2="70f1d86f-9bab-4778-b1fc-dcfb677b0739" xmlns:ns3="778c911e-befd-4488-9f65-7c9982471254" targetNamespace="http://schemas.microsoft.com/office/2006/metadata/properties" ma:root="true" ma:fieldsID="890ad398aea0ab50f8a1951b3e5a7a7b" ns2:_="" ns3:_="">
    <xsd:import namespace="70f1d86f-9bab-4778-b1fc-dcfb677b0739"/>
    <xsd:import namespace="778c911e-befd-4488-9f65-7c998247125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f1d86f-9bab-4778-b1fc-dcfb677b073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a367445-63ef-4d63-aa04-98a5663d092e}" ma:internalName="TaxCatchAll" ma:showField="CatchAllData" ma:web="70f1d86f-9bab-4778-b1fc-dcfb677b07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8c911e-befd-4488-9f65-7c99824712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51eed283-2912-4ef1-8436-4aa20eef62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8c911e-befd-4488-9f65-7c9982471254">
      <Terms xmlns="http://schemas.microsoft.com/office/infopath/2007/PartnerControls"/>
    </lcf76f155ced4ddcb4097134ff3c332f>
    <TaxCatchAll xmlns="70f1d86f-9bab-4778-b1fc-dcfb677b073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81D63C-60A5-4AB8-8F3F-D8F12258AB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f1d86f-9bab-4778-b1fc-dcfb677b0739"/>
    <ds:schemaRef ds:uri="778c911e-befd-4488-9f65-7c99824712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A103A2-9C22-4BC3-AB33-23323BE85E39}">
  <ds:schemaRefs>
    <ds:schemaRef ds:uri="http://schemas.microsoft.com/office/2006/metadata/properties"/>
    <ds:schemaRef ds:uri="http://schemas.microsoft.com/office/infopath/2007/PartnerControls"/>
    <ds:schemaRef ds:uri="778c911e-befd-4488-9f65-7c9982471254"/>
    <ds:schemaRef ds:uri="70f1d86f-9bab-4778-b1fc-dcfb677b0739"/>
  </ds:schemaRefs>
</ds:datastoreItem>
</file>

<file path=customXml/itemProps3.xml><?xml version="1.0" encoding="utf-8"?>
<ds:datastoreItem xmlns:ds="http://schemas.openxmlformats.org/officeDocument/2006/customXml" ds:itemID="{367BEBD3-312F-4156-8A92-A6BFC33E595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164</TotalTime>
  <Words>12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Wingdings</vt:lpstr>
      <vt:lpstr>Corning Light</vt:lpstr>
      <vt:lpstr>Corning Dark</vt:lpstr>
      <vt:lpstr>PowerPoint Presentation</vt:lpstr>
      <vt:lpstr>Track Record Of Innovation Corning Optical Communications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2 table style slide</dc:title>
  <dc:subject/>
  <dc:creator>Cowser, Ian</dc:creator>
  <cp:keywords/>
  <dc:description/>
  <cp:lastModifiedBy>Cowser, Ian</cp:lastModifiedBy>
  <cp:revision>2</cp:revision>
  <dcterms:created xsi:type="dcterms:W3CDTF">2025-03-14T16:59:37Z</dcterms:created>
  <dcterms:modified xsi:type="dcterms:W3CDTF">2025-03-14T19:47:40Z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b4123869-7ae1-4f76-bbeb-cb5c197e72ca</vt:lpwstr>
  </property>
  <property fmtid="{D5CDD505-2E9C-101B-9397-08002B2CF9AE}" pid="3" name="CorningFullClassification">
    <vt:lpwstr>TitusReset-MIP</vt:lpwstr>
  </property>
  <property fmtid="{D5CDD505-2E9C-101B-9397-08002B2CF9AE}" pid="4" name="ContentTypeId">
    <vt:lpwstr>0x01010025FFA86FE89FA4418EF31E0608F27D00</vt:lpwstr>
  </property>
  <property fmtid="{D5CDD505-2E9C-101B-9397-08002B2CF9AE}" pid="5" name="MSIP_Label_94e56da1-ea92-450b-bcad-67d23f2d9181_Enabled">
    <vt:lpwstr>true</vt:lpwstr>
  </property>
  <property fmtid="{D5CDD505-2E9C-101B-9397-08002B2CF9AE}" pid="6" name="MSIP_Label_94e56da1-ea92-450b-bcad-67d23f2d9181_SetDate">
    <vt:lpwstr>2025-03-14T17:00:19Z</vt:lpwstr>
  </property>
  <property fmtid="{D5CDD505-2E9C-101B-9397-08002B2CF9AE}" pid="7" name="MSIP_Label_94e56da1-ea92-450b-bcad-67d23f2d9181_Method">
    <vt:lpwstr>Privileged</vt:lpwstr>
  </property>
  <property fmtid="{D5CDD505-2E9C-101B-9397-08002B2CF9AE}" pid="8" name="MSIP_Label_94e56da1-ea92-450b-bcad-67d23f2d9181_Name">
    <vt:lpwstr>General - Corning (L4) Not-Encrypted (Anyone)</vt:lpwstr>
  </property>
  <property fmtid="{D5CDD505-2E9C-101B-9397-08002B2CF9AE}" pid="9" name="MSIP_Label_94e56da1-ea92-450b-bcad-67d23f2d9181_SiteId">
    <vt:lpwstr>b36a1e05-4a62-442b-83cf-dbdd6d7810e4</vt:lpwstr>
  </property>
  <property fmtid="{D5CDD505-2E9C-101B-9397-08002B2CF9AE}" pid="10" name="MSIP_Label_94e56da1-ea92-450b-bcad-67d23f2d9181_ActionId">
    <vt:lpwstr>d82caafa-ce53-430e-a6dd-fbfa29a55b91</vt:lpwstr>
  </property>
  <property fmtid="{D5CDD505-2E9C-101B-9397-08002B2CF9AE}" pid="11" name="MSIP_Label_94e56da1-ea92-450b-bcad-67d23f2d9181_ContentBits">
    <vt:lpwstr>2</vt:lpwstr>
  </property>
  <property fmtid="{D5CDD505-2E9C-101B-9397-08002B2CF9AE}" pid="12" name="ClassificationContentMarkingFooterLocations">
    <vt:lpwstr>Corning Light:5\Corning Dark:8</vt:lpwstr>
  </property>
  <property fmtid="{D5CDD505-2E9C-101B-9397-08002B2CF9AE}" pid="13" name="ClassificationContentMarkingFooterText">
    <vt:lpwstr>General - Corning (L4)</vt:lpwstr>
  </property>
  <property fmtid="{D5CDD505-2E9C-101B-9397-08002B2CF9AE}" pid="14" name="_AdHocReviewCycleID">
    <vt:i4>-935740118</vt:i4>
  </property>
  <property fmtid="{D5CDD505-2E9C-101B-9397-08002B2CF9AE}" pid="15" name="_NewReviewCycle">
    <vt:lpwstr/>
  </property>
  <property fmtid="{D5CDD505-2E9C-101B-9397-08002B2CF9AE}" pid="16" name="_EmailSubject">
    <vt:lpwstr>[⚠️] [EXTERNAL]--Notes on our call  - Panel 1, SCTE® Presents: Rural Broadband &amp; The Last Mile </vt:lpwstr>
  </property>
  <property fmtid="{D5CDD505-2E9C-101B-9397-08002B2CF9AE}" pid="17" name="_AuthorEmail">
    <vt:lpwstr>CowserI@corning.com</vt:lpwstr>
  </property>
  <property fmtid="{D5CDD505-2E9C-101B-9397-08002B2CF9AE}" pid="18" name="_AuthorEmailDisplayName">
    <vt:lpwstr>Cowser, Ian</vt:lpwstr>
  </property>
</Properties>
</file>